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theme/theme1.xml" ContentType="application/vnd.openxmlformats-officedocument.theme+xml"/>
  <Override PartName="/ppt/theme/theme4.xml" ContentType="application/vnd.openxmlformats-officedocument.theme+xml"/>
  <Override PartName="/ppt/theme/theme3.xml" ContentType="application/vnd.openxmlformats-officedocument.theme+xml"/>
  <Override PartName="/ppt/theme/theme2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739" r:id="rId1"/>
    <p:sldMasterId id="2147483756" r:id="rId2"/>
    <p:sldMasterId id="2147483772" r:id="rId3"/>
  </p:sldMasterIdLst>
  <p:notesMasterIdLst>
    <p:notesMasterId r:id="rId10"/>
  </p:notesMasterIdLst>
  <p:sldIdLst>
    <p:sldId id="460" r:id="rId4"/>
    <p:sldId id="461" r:id="rId5"/>
    <p:sldId id="462" r:id="rId6"/>
    <p:sldId id="463" r:id="rId7"/>
    <p:sldId id="464" r:id="rId8"/>
    <p:sldId id="468" r:id="rId9"/>
  </p:sldIdLst>
  <p:sldSz cx="12192000" cy="6858000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umimoji="1" sz="2400" kern="1200">
        <a:solidFill>
          <a:schemeClr val="tx1"/>
        </a:solidFill>
        <a:latin typeface="Times New Roman" charset="0"/>
        <a:ea typeface="ＭＳ Ｐゴシック" charset="0"/>
        <a:cs typeface="ＭＳ Ｐゴシック" charset="0"/>
      </a:defRPr>
    </a:lvl1pPr>
    <a:lvl2pPr marL="457200" algn="l" rtl="0" fontAlgn="base">
      <a:spcBef>
        <a:spcPct val="0"/>
      </a:spcBef>
      <a:spcAft>
        <a:spcPct val="0"/>
      </a:spcAft>
      <a:defRPr kumimoji="1" sz="2400" kern="1200">
        <a:solidFill>
          <a:schemeClr val="tx1"/>
        </a:solidFill>
        <a:latin typeface="Times New Roman" charset="0"/>
        <a:ea typeface="ＭＳ Ｐゴシック" charset="0"/>
        <a:cs typeface="ＭＳ Ｐゴシック" charset="0"/>
      </a:defRPr>
    </a:lvl2pPr>
    <a:lvl3pPr marL="914400" algn="l" rtl="0" fontAlgn="base">
      <a:spcBef>
        <a:spcPct val="0"/>
      </a:spcBef>
      <a:spcAft>
        <a:spcPct val="0"/>
      </a:spcAft>
      <a:defRPr kumimoji="1" sz="2400" kern="1200">
        <a:solidFill>
          <a:schemeClr val="tx1"/>
        </a:solidFill>
        <a:latin typeface="Times New Roman" charset="0"/>
        <a:ea typeface="ＭＳ Ｐゴシック" charset="0"/>
        <a:cs typeface="ＭＳ Ｐゴシック" charset="0"/>
      </a:defRPr>
    </a:lvl3pPr>
    <a:lvl4pPr marL="1371600" algn="l" rtl="0" fontAlgn="base">
      <a:spcBef>
        <a:spcPct val="0"/>
      </a:spcBef>
      <a:spcAft>
        <a:spcPct val="0"/>
      </a:spcAft>
      <a:defRPr kumimoji="1" sz="2400" kern="1200">
        <a:solidFill>
          <a:schemeClr val="tx1"/>
        </a:solidFill>
        <a:latin typeface="Times New Roman" charset="0"/>
        <a:ea typeface="ＭＳ Ｐゴシック" charset="0"/>
        <a:cs typeface="ＭＳ Ｐゴシック" charset="0"/>
      </a:defRPr>
    </a:lvl4pPr>
    <a:lvl5pPr marL="1828800" algn="l" rtl="0" fontAlgn="base">
      <a:spcBef>
        <a:spcPct val="0"/>
      </a:spcBef>
      <a:spcAft>
        <a:spcPct val="0"/>
      </a:spcAft>
      <a:defRPr kumimoji="1" sz="2400" kern="1200">
        <a:solidFill>
          <a:schemeClr val="tx1"/>
        </a:solidFill>
        <a:latin typeface="Times New Roman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kumimoji="1" sz="2400" kern="1200">
        <a:solidFill>
          <a:schemeClr val="tx1"/>
        </a:solidFill>
        <a:latin typeface="Times New Roman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kumimoji="1" sz="2400" kern="1200">
        <a:solidFill>
          <a:schemeClr val="tx1"/>
        </a:solidFill>
        <a:latin typeface="Times New Roman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kumimoji="1" sz="2400" kern="1200">
        <a:solidFill>
          <a:schemeClr val="tx1"/>
        </a:solidFill>
        <a:latin typeface="Times New Roman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kumimoji="1" sz="2400" kern="1200">
        <a:solidFill>
          <a:schemeClr val="tx1"/>
        </a:solidFill>
        <a:latin typeface="Times New Roman" charset="0"/>
        <a:ea typeface="ＭＳ Ｐゴシック" charset="0"/>
        <a:cs typeface="ＭＳ Ｐゴシック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  <p15:guide id="3" pos="438" userDrawn="1">
          <p15:clr>
            <a:srgbClr val="A4A3A4"/>
          </p15:clr>
        </p15:guide>
        <p15:guide id="4" pos="7242" userDrawn="1">
          <p15:clr>
            <a:srgbClr val="A4A3A4"/>
          </p15:clr>
        </p15:guide>
        <p15:guide id="5" orient="horz" pos="346" userDrawn="1">
          <p15:clr>
            <a:srgbClr val="A4A3A4"/>
          </p15:clr>
        </p15:guide>
        <p15:guide id="6" orient="horz" pos="3974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iyo Masahiko" initials="MM" lastIdx="2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191C9"/>
    <a:srgbClr val="FF9900"/>
    <a:srgbClr val="B2B2B2"/>
    <a:srgbClr val="C0C0C0"/>
    <a:srgbClr val="9933FF"/>
    <a:srgbClr val="0000FF"/>
    <a:srgbClr val="C9FAFC"/>
    <a:srgbClr val="C9FCED"/>
    <a:srgbClr val="E7E7E7"/>
    <a:srgbClr val="A6A6A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327F97BB-C833-4FB7-BDE5-3F7075034690}" styleName="Themed Style 2 - Accent 5">
    <a:tblBg>
      <a:fillRef idx="3">
        <a:schemeClr val="accent5"/>
      </a:fillRef>
      <a:effectRef idx="3">
        <a:schemeClr val="accent5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5">
                <a:tint val="50000"/>
              </a:schemeClr>
            </a:lnRef>
          </a:left>
          <a:right>
            <a:lnRef idx="1">
              <a:schemeClr val="accent5">
                <a:tint val="50000"/>
              </a:schemeClr>
            </a:lnRef>
          </a:right>
          <a:top>
            <a:lnRef idx="1">
              <a:schemeClr val="accent5">
                <a:tint val="50000"/>
              </a:schemeClr>
            </a:lnRef>
          </a:top>
          <a:bottom>
            <a:lnRef idx="1">
              <a:schemeClr val="accent5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301B821-A1FF-4177-AEE7-76D212191A09}" styleName="中間スタイル 1 - アクセント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073A0DAA-6AF3-43AB-8588-CEC1D06C72B9}" styleName="スタイル (中間)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5912" autoAdjust="0"/>
    <p:restoredTop sz="94660"/>
  </p:normalViewPr>
  <p:slideViewPr>
    <p:cSldViewPr>
      <p:cViewPr varScale="1">
        <p:scale>
          <a:sx n="111" d="100"/>
          <a:sy n="111" d="100"/>
        </p:scale>
        <p:origin x="1254" y="30"/>
      </p:cViewPr>
      <p:guideLst>
        <p:guide orient="horz" pos="2160"/>
        <p:guide pos="3840"/>
        <p:guide pos="438"/>
        <p:guide pos="7242"/>
        <p:guide orient="horz" pos="346"/>
        <p:guide orient="horz" pos="3974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00" d="100"/>
        <a:sy n="100" d="100"/>
      </p:scale>
      <p:origin x="0" y="-612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presProps" Target="presProps.xml"/><Relationship Id="rId17" Type="http://schemas.openxmlformats.org/officeDocument/2006/relationships/customXml" Target="../customXml/item2.xml"/><Relationship Id="rId2" Type="http://schemas.openxmlformats.org/officeDocument/2006/relationships/slideMaster" Target="slideMasters/slideMaster2.xml"/><Relationship Id="rId16" Type="http://schemas.openxmlformats.org/officeDocument/2006/relationships/customXml" Target="../customXml/item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commentAuthors" Target="commentAuthors.xml"/><Relationship Id="rId5" Type="http://schemas.openxmlformats.org/officeDocument/2006/relationships/slide" Target="slides/slide2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D746EC99-DD95-6445-AF6C-001E10E0A299}" type="datetimeFigureOut">
              <a:rPr lang="en-US"/>
              <a:pPr>
                <a:defRPr/>
              </a:pPr>
              <a:t>2/13/2024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59C50690-A60F-0B4A-965A-E44A0A88ADE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694415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ＭＳ Ｐゴシック" charset="0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>
          <a:xfrm>
            <a:off x="114300" y="746125"/>
            <a:ext cx="6629400" cy="3729038"/>
          </a:xfrm>
        </p:spPr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kumimoji="1" lang="ja-JP" altLang="en-US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D49A16-1E65-4650-A418-3FA0750504A2}" type="slidenum">
              <a:rPr kumimoji="1" lang="ja-JP" altLang="en-US" smtClean="0"/>
              <a:pPr/>
              <a:t>2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8341464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>
          <a:xfrm>
            <a:off x="114300" y="746125"/>
            <a:ext cx="6629400" cy="3729038"/>
          </a:xfrm>
        </p:spPr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kumimoji="1" lang="ja-JP" altLang="en-US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D49A16-1E65-4650-A418-3FA0750504A2}" type="slidenum">
              <a:rPr kumimoji="1" lang="ja-JP" altLang="en-US" smtClean="0"/>
              <a:pPr/>
              <a:t>3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1541377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>
          <a:xfrm>
            <a:off x="114300" y="746125"/>
            <a:ext cx="6629400" cy="3729038"/>
          </a:xfrm>
        </p:spPr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kumimoji="1" lang="ja-JP" altLang="en-US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D49A16-1E65-4650-A418-3FA0750504A2}" type="slidenum">
              <a:rPr kumimoji="1" lang="ja-JP" altLang="en-US" smtClean="0"/>
              <a:pPr/>
              <a:t>4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63375080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>
          <a:xfrm>
            <a:off x="114300" y="746125"/>
            <a:ext cx="6629400" cy="3729038"/>
          </a:xfrm>
        </p:spPr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kumimoji="1" lang="ja-JP" altLang="en-US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D49A16-1E65-4650-A418-3FA0750504A2}" type="slidenum">
              <a:rPr kumimoji="1" lang="ja-JP" altLang="en-US" smtClean="0"/>
              <a:pPr/>
              <a:t>5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9080944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>
          <a:xfrm>
            <a:off x="114300" y="746125"/>
            <a:ext cx="6629400" cy="3729038"/>
          </a:xfrm>
        </p:spPr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kumimoji="1" lang="ja-JP" altLang="en-US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D49A16-1E65-4650-A418-3FA0750504A2}" type="slidenum">
              <a:rPr kumimoji="1" lang="ja-JP" altLang="en-US" smtClean="0"/>
              <a:pPr/>
              <a:t>6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43230450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op_right_under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32401" y="1916114"/>
            <a:ext cx="4511202" cy="45112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itle 1"/>
          <p:cNvSpPr>
            <a:spLocks noGrp="1"/>
          </p:cNvSpPr>
          <p:nvPr>
            <p:ph type="ctrTitle"/>
          </p:nvPr>
        </p:nvSpPr>
        <p:spPr>
          <a:xfrm>
            <a:off x="431371" y="980729"/>
            <a:ext cx="11329259" cy="1080119"/>
          </a:xfrm>
          <a:prstGeom prst="rect">
            <a:avLst/>
          </a:prstGeom>
        </p:spPr>
        <p:txBody>
          <a:bodyPr lIns="90000" tIns="0" rIns="0" bIns="0" anchor="ctr" anchorCtr="0">
            <a:normAutofit/>
          </a:bodyPr>
          <a:lstStyle>
            <a:lvl1pPr algn="l">
              <a:defRPr sz="4000" b="1">
                <a:solidFill>
                  <a:schemeClr val="bg2">
                    <a:lumMod val="50000"/>
                  </a:schemeClr>
                </a:solidFill>
                <a:effectLst/>
                <a:latin typeface="+mj-ea"/>
                <a:ea typeface="+mj-ea"/>
              </a:defRPr>
            </a:lvl1pPr>
          </a:lstStyle>
          <a:p>
            <a:r>
              <a:rPr lang="ja-JP" altLang="en-US"/>
              <a:t>マスター タイトルの書式設定</a:t>
            </a:r>
            <a:endParaRPr lang="ja-JP" altLang="en-US" dirty="0"/>
          </a:p>
        </p:txBody>
      </p:sp>
      <p:sp>
        <p:nvSpPr>
          <p:cNvPr id="6" name="Subtitle 2"/>
          <p:cNvSpPr>
            <a:spLocks noGrp="1"/>
          </p:cNvSpPr>
          <p:nvPr>
            <p:ph type="subTitle" idx="1"/>
          </p:nvPr>
        </p:nvSpPr>
        <p:spPr>
          <a:xfrm>
            <a:off x="431371" y="2085348"/>
            <a:ext cx="8160907" cy="815109"/>
          </a:xfrm>
          <a:prstGeom prst="rect">
            <a:avLst/>
          </a:prstGeom>
        </p:spPr>
        <p:txBody>
          <a:bodyPr lIns="90000" tIns="0" rIns="0" bIns="0">
            <a:normAutofit/>
          </a:bodyPr>
          <a:lstStyle>
            <a:lvl1pPr marL="0" indent="0" algn="l">
              <a:buNone/>
              <a:defRPr sz="2400" b="1">
                <a:latin typeface="+mj-ea"/>
                <a:ea typeface="+mj-ea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/>
              <a:t>マスター サブタイトルの書式設定</a:t>
            </a:r>
            <a:endParaRPr lang="ja-JP" altLang="en-US" dirty="0"/>
          </a:p>
        </p:txBody>
      </p:sp>
      <p:sp>
        <p:nvSpPr>
          <p:cNvPr id="7" name="Text Placeholder 9"/>
          <p:cNvSpPr>
            <a:spLocks noGrp="1"/>
          </p:cNvSpPr>
          <p:nvPr>
            <p:ph type="body" sz="quarter" idx="12"/>
          </p:nvPr>
        </p:nvSpPr>
        <p:spPr>
          <a:xfrm>
            <a:off x="431371" y="3683223"/>
            <a:ext cx="5760640" cy="1728788"/>
          </a:xfrm>
          <a:prstGeom prst="rect">
            <a:avLst/>
          </a:prstGeom>
        </p:spPr>
        <p:txBody>
          <a:bodyPr tIns="0" rIns="0" bIns="0" anchor="ctr" anchorCtr="0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  <a:latin typeface="+mj-ea"/>
                <a:ea typeface="+mj-ea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9" name="Footer Placeholder 2"/>
          <p:cNvSpPr>
            <a:spLocks noGrp="1"/>
          </p:cNvSpPr>
          <p:nvPr>
            <p:ph type="ftr" sz="quarter" idx="1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altLang="ja-JP" dirty="0"/>
              <a:t>© 2021 Notes Consortium</a:t>
            </a:r>
          </a:p>
        </p:txBody>
      </p:sp>
      <p:sp>
        <p:nvSpPr>
          <p:cNvPr id="10" name="Slide Number Placeholder 3"/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A332CA-682E-B24E-A03D-C9E5B24DA2C4}" type="slidenum">
              <a:rPr lang="ja-JP" altLang="en-GB" smtClean="0"/>
              <a:pPr>
                <a:defRPr/>
              </a:pPr>
              <a:t>‹#›</a:t>
            </a:fld>
            <a:endParaRPr lang="en-GB" altLang="ja-JP"/>
          </a:p>
        </p:txBody>
      </p:sp>
    </p:spTree>
    <p:extLst>
      <p:ext uri="{BB962C8B-B14F-4D97-AF65-F5344CB8AC3E}">
        <p14:creationId xmlns:p14="http://schemas.microsoft.com/office/powerpoint/2010/main" val="35324172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White_Text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sz="quarter" idx="12"/>
          </p:nvPr>
        </p:nvSpPr>
        <p:spPr>
          <a:xfrm>
            <a:off x="5410314" y="1412874"/>
            <a:ext cx="6624735" cy="5040462"/>
          </a:xfrm>
          <a:prstGeom prst="rect">
            <a:avLst/>
          </a:prstGeom>
        </p:spPr>
        <p:txBody>
          <a:bodyPr/>
          <a:lstStyle>
            <a:lvl1pPr marL="228600" indent="-228600">
              <a:buClr>
                <a:schemeClr val="tx2">
                  <a:lumMod val="40000"/>
                  <a:lumOff val="60000"/>
                </a:schemeClr>
              </a:buClr>
              <a:buFont typeface="メイリオ" panose="020B0604030504040204" pitchFamily="50" charset="-128"/>
              <a:buChar char="▶"/>
              <a:defRPr sz="2400">
                <a:latin typeface="+mn-ea"/>
                <a:ea typeface="+mn-ea"/>
              </a:defRPr>
            </a:lvl1pPr>
            <a:lvl2pPr marL="685800" indent="-228600">
              <a:buFont typeface="Wingdings" panose="05000000000000000000" pitchFamily="2" charset="2"/>
              <a:buChar char="l"/>
              <a:defRPr sz="2000">
                <a:latin typeface="+mn-ea"/>
                <a:ea typeface="+mn-ea"/>
              </a:defRPr>
            </a:lvl2pPr>
            <a:lvl3pPr marL="1143000" indent="-228600">
              <a:buFont typeface="Wingdings" panose="05000000000000000000" pitchFamily="2" charset="2"/>
              <a:buChar char="ü"/>
              <a:defRPr sz="1800">
                <a:latin typeface="+mn-ea"/>
                <a:ea typeface="+mn-ea"/>
              </a:defRPr>
            </a:lvl3pPr>
            <a:lvl4pPr marL="1600200" indent="-228600">
              <a:buFont typeface="Wingdings" panose="05000000000000000000" pitchFamily="2" charset="2"/>
              <a:buChar char="p"/>
              <a:defRPr sz="1600">
                <a:latin typeface="+mn-ea"/>
                <a:ea typeface="+mn-ea"/>
              </a:defRPr>
            </a:lvl4pPr>
            <a:lvl5pPr>
              <a:defRPr sz="1600">
                <a:latin typeface="+mn-ea"/>
                <a:ea typeface="+mn-ea"/>
              </a:defRPr>
            </a:lvl5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ja-JP" altLang="en-US" dirty="0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239349" y="548680"/>
            <a:ext cx="11795699" cy="720179"/>
          </a:xfrm>
          <a:prstGeom prst="rect">
            <a:avLst/>
          </a:prstGeom>
        </p:spPr>
        <p:txBody>
          <a:bodyPr lIns="90000" tIns="0" rIns="0" bIns="0" anchor="ctr" anchorCtr="0">
            <a:normAutofit/>
          </a:bodyPr>
          <a:lstStyle>
            <a:lvl1pPr>
              <a:defRPr sz="2800">
                <a:latin typeface="+mj-ea"/>
                <a:ea typeface="+mj-ea"/>
              </a:defRPr>
            </a:lvl1pPr>
          </a:lstStyle>
          <a:p>
            <a:r>
              <a:rPr lang="ja-JP" altLang="en-US"/>
              <a:t>マスター タイトルの書式設定</a:t>
            </a:r>
            <a:endParaRPr lang="ja-JP" alt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altLang="ja-JP" dirty="0"/>
              <a:t>© 2021 Notes Consortium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A332CA-682E-B24E-A03D-C9E5B24DA2C4}" type="slidenum">
              <a:rPr lang="ja-JP" altLang="en-GB" smtClean="0"/>
              <a:pPr>
                <a:defRPr/>
              </a:pPr>
              <a:t>‹#›</a:t>
            </a:fld>
            <a:endParaRPr lang="en-GB" altLang="ja-JP"/>
          </a:p>
        </p:txBody>
      </p:sp>
    </p:spTree>
    <p:extLst>
      <p:ext uri="{BB962C8B-B14F-4D97-AF65-F5344CB8AC3E}">
        <p14:creationId xmlns:p14="http://schemas.microsoft.com/office/powerpoint/2010/main" val="41449288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White_Hakush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239349" y="548680"/>
            <a:ext cx="11795699" cy="720179"/>
          </a:xfrm>
          <a:prstGeom prst="rect">
            <a:avLst/>
          </a:prstGeom>
        </p:spPr>
        <p:txBody>
          <a:bodyPr lIns="90000" tIns="0" rIns="0" bIns="0" anchor="ctr" anchorCtr="0">
            <a:normAutofit/>
          </a:bodyPr>
          <a:lstStyle>
            <a:lvl1pPr>
              <a:defRPr sz="2800">
                <a:latin typeface="+mj-ea"/>
                <a:ea typeface="+mj-ea"/>
              </a:defRPr>
            </a:lvl1pPr>
          </a:lstStyle>
          <a:p>
            <a:r>
              <a:rPr lang="ja-JP" altLang="en-US"/>
              <a:t>マスター タイトルの書式設定</a:t>
            </a:r>
            <a:endParaRPr lang="ja-JP" altLang="en-US" dirty="0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altLang="ja-JP" dirty="0"/>
              <a:t>© 2021 Notes Consortium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A332CA-682E-B24E-A03D-C9E5B24DA2C4}" type="slidenum">
              <a:rPr lang="ja-JP" altLang="en-GB" smtClean="0"/>
              <a:pPr>
                <a:defRPr/>
              </a:pPr>
              <a:t>‹#›</a:t>
            </a:fld>
            <a:endParaRPr lang="en-GB" altLang="ja-JP"/>
          </a:p>
        </p:txBody>
      </p:sp>
    </p:spTree>
    <p:extLst>
      <p:ext uri="{BB962C8B-B14F-4D97-AF65-F5344CB8AC3E}">
        <p14:creationId xmlns:p14="http://schemas.microsoft.com/office/powerpoint/2010/main" val="367663964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White_Agenda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4918" y="188913"/>
            <a:ext cx="2319363" cy="2319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5413" y="2766220"/>
            <a:ext cx="10515600" cy="1382861"/>
          </a:xfrm>
          <a:prstGeom prst="rect">
            <a:avLst/>
          </a:prstGeom>
        </p:spPr>
        <p:txBody>
          <a:bodyPr lIns="0" tIns="0" rIns="0" bIns="0" anchor="ctr" anchorCtr="0">
            <a:normAutofit/>
          </a:bodyPr>
          <a:lstStyle>
            <a:lvl1pPr algn="ctr">
              <a:defRPr sz="4800" b="1"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+mj-ea"/>
                <a:ea typeface="+mj-ea"/>
              </a:defRPr>
            </a:lvl1pPr>
          </a:lstStyle>
          <a:p>
            <a:r>
              <a:rPr lang="ja-JP" altLang="en-US"/>
              <a:t>マスター タイトルの書式設定</a:t>
            </a:r>
            <a:endParaRPr lang="ja-JP" alt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2"/>
          </p:nvPr>
        </p:nvSpPr>
        <p:spPr>
          <a:xfrm>
            <a:off x="815414" y="4292601"/>
            <a:ext cx="10561671" cy="1008063"/>
          </a:xfrm>
          <a:prstGeom prst="rect">
            <a:avLst/>
          </a:prstGeom>
        </p:spPr>
        <p:txBody>
          <a:bodyPr lIns="0" tIns="0" rIns="0" bIns="180000">
            <a:normAutofit/>
          </a:bodyPr>
          <a:lstStyle>
            <a:lvl1pPr marL="0" indent="0" algn="ctr">
              <a:buNone/>
              <a:defRPr>
                <a:latin typeface="+mj-ea"/>
                <a:ea typeface="+mj-ea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altLang="ja-JP" dirty="0"/>
              <a:t>© 2021 Notes Consortium</a:t>
            </a:r>
          </a:p>
        </p:txBody>
      </p:sp>
      <p:sp>
        <p:nvSpPr>
          <p:cNvPr id="7" name="Slide Number Placeholder 3"/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A332CA-682E-B24E-A03D-C9E5B24DA2C4}" type="slidenum">
              <a:rPr lang="ja-JP" altLang="en-GB" smtClean="0"/>
              <a:pPr>
                <a:defRPr/>
              </a:pPr>
              <a:t>‹#›</a:t>
            </a:fld>
            <a:endParaRPr lang="en-GB" altLang="ja-JP"/>
          </a:p>
        </p:txBody>
      </p:sp>
    </p:spTree>
    <p:extLst>
      <p:ext uri="{BB962C8B-B14F-4D97-AF65-F5344CB8AC3E}">
        <p14:creationId xmlns:p14="http://schemas.microsoft.com/office/powerpoint/2010/main" val="235682591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White_Agenda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07834" y="109538"/>
            <a:ext cx="6472594" cy="64725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815413" y="2766220"/>
            <a:ext cx="10515600" cy="1382861"/>
          </a:xfrm>
          <a:prstGeom prst="rect">
            <a:avLst/>
          </a:prstGeom>
        </p:spPr>
        <p:txBody>
          <a:bodyPr lIns="0" tIns="0" rIns="0" bIns="0" anchor="ctr" anchorCtr="0">
            <a:normAutofit/>
          </a:bodyPr>
          <a:lstStyle>
            <a:lvl1pPr algn="ctr">
              <a:defRPr sz="4800" b="1">
                <a:solidFill>
                  <a:schemeClr val="tx1"/>
                </a:solidFill>
                <a:effectLst/>
                <a:latin typeface="+mj-ea"/>
                <a:ea typeface="+mj-ea"/>
              </a:defRPr>
            </a:lvl1pPr>
          </a:lstStyle>
          <a:p>
            <a:r>
              <a:rPr lang="ja-JP" altLang="en-US"/>
              <a:t>マスター タイトルの書式設定</a:t>
            </a:r>
            <a:endParaRPr lang="ja-JP" altLang="en-US" dirty="0"/>
          </a:p>
        </p:txBody>
      </p:sp>
      <p:sp>
        <p:nvSpPr>
          <p:cNvPr id="11" name="Text Placeholder 5"/>
          <p:cNvSpPr>
            <a:spLocks noGrp="1"/>
          </p:cNvSpPr>
          <p:nvPr>
            <p:ph type="body" sz="quarter" idx="12"/>
          </p:nvPr>
        </p:nvSpPr>
        <p:spPr>
          <a:xfrm>
            <a:off x="815414" y="4292601"/>
            <a:ext cx="10561671" cy="1008063"/>
          </a:xfrm>
          <a:prstGeom prst="rect">
            <a:avLst/>
          </a:prstGeom>
        </p:spPr>
        <p:txBody>
          <a:bodyPr lIns="0" tIns="0" rIns="0" bIns="180000">
            <a:normAutofit/>
          </a:bodyPr>
          <a:lstStyle>
            <a:lvl1pPr marL="0" indent="0" algn="ctr">
              <a:buNone/>
              <a:defRPr>
                <a:latin typeface="+mj-ea"/>
                <a:ea typeface="+mj-ea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altLang="ja-JP" dirty="0"/>
              <a:t>© 2021 Notes Consortium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A332CA-682E-B24E-A03D-C9E5B24DA2C4}" type="slidenum">
              <a:rPr lang="ja-JP" altLang="en-GB" smtClean="0"/>
              <a:pPr>
                <a:defRPr/>
              </a:pPr>
              <a:t>‹#›</a:t>
            </a:fld>
            <a:endParaRPr lang="en-GB" altLang="ja-JP"/>
          </a:p>
        </p:txBody>
      </p:sp>
    </p:spTree>
    <p:extLst>
      <p:ext uri="{BB962C8B-B14F-4D97-AF65-F5344CB8AC3E}">
        <p14:creationId xmlns:p14="http://schemas.microsoft.com/office/powerpoint/2010/main" val="351920346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White_Agenda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3013202" y="548680"/>
            <a:ext cx="8939449" cy="309684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527381" y="3789041"/>
            <a:ext cx="11137239" cy="1382861"/>
          </a:xfrm>
          <a:prstGeom prst="rect">
            <a:avLst/>
          </a:prstGeom>
        </p:spPr>
        <p:txBody>
          <a:bodyPr lIns="0" tIns="0" rIns="0" bIns="0" anchor="ctr" anchorCtr="0">
            <a:normAutofit/>
          </a:bodyPr>
          <a:lstStyle>
            <a:lvl1pPr algn="l">
              <a:defRPr sz="4400" b="1"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+mj-ea"/>
                <a:ea typeface="+mj-ea"/>
              </a:defRPr>
            </a:lvl1pPr>
          </a:lstStyle>
          <a:p>
            <a:r>
              <a:rPr lang="ja-JP" altLang="en-US"/>
              <a:t>マスター タイトルの書式設定</a:t>
            </a:r>
          </a:p>
        </p:txBody>
      </p:sp>
      <p:sp>
        <p:nvSpPr>
          <p:cNvPr id="12" name="Text Placeholder 5"/>
          <p:cNvSpPr>
            <a:spLocks noGrp="1"/>
          </p:cNvSpPr>
          <p:nvPr>
            <p:ph type="body" sz="quarter" idx="12"/>
          </p:nvPr>
        </p:nvSpPr>
        <p:spPr>
          <a:xfrm>
            <a:off x="527382" y="5315422"/>
            <a:ext cx="11137239" cy="1008063"/>
          </a:xfrm>
          <a:prstGeom prst="rect">
            <a:avLst/>
          </a:prstGeom>
        </p:spPr>
        <p:txBody>
          <a:bodyPr lIns="0" tIns="0" rIns="0" bIns="180000">
            <a:normAutofit/>
          </a:bodyPr>
          <a:lstStyle>
            <a:lvl1pPr marL="0" indent="0" algn="l">
              <a:buNone/>
              <a:defRPr>
                <a:latin typeface="+mj-ea"/>
                <a:ea typeface="+mj-ea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altLang="ja-JP" dirty="0"/>
              <a:t>© 2021 Notes Consortium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A332CA-682E-B24E-A03D-C9E5B24DA2C4}" type="slidenum">
              <a:rPr lang="ja-JP" altLang="en-GB" smtClean="0"/>
              <a:pPr>
                <a:defRPr/>
              </a:pPr>
              <a:t>‹#›</a:t>
            </a:fld>
            <a:endParaRPr lang="en-GB" altLang="ja-JP"/>
          </a:p>
        </p:txBody>
      </p:sp>
    </p:spTree>
    <p:extLst>
      <p:ext uri="{BB962C8B-B14F-4D97-AF65-F5344CB8AC3E}">
        <p14:creationId xmlns:p14="http://schemas.microsoft.com/office/powerpoint/2010/main" val="388281784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White_Agenda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51850" y="859262"/>
            <a:ext cx="5064386" cy="258431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527381" y="3789041"/>
            <a:ext cx="11137239" cy="1382861"/>
          </a:xfrm>
          <a:prstGeom prst="rect">
            <a:avLst/>
          </a:prstGeom>
        </p:spPr>
        <p:txBody>
          <a:bodyPr lIns="0" tIns="0" rIns="0" bIns="0" anchor="ctr" anchorCtr="0">
            <a:normAutofit/>
          </a:bodyPr>
          <a:lstStyle>
            <a:lvl1pPr algn="l">
              <a:defRPr sz="4400" b="1"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+mj-ea"/>
                <a:ea typeface="+mj-ea"/>
              </a:defRPr>
            </a:lvl1pPr>
          </a:lstStyle>
          <a:p>
            <a:r>
              <a:rPr lang="ja-JP" altLang="en-US"/>
              <a:t>マスター タイトルの書式設定</a:t>
            </a:r>
          </a:p>
        </p:txBody>
      </p:sp>
      <p:sp>
        <p:nvSpPr>
          <p:cNvPr id="9" name="Text Placeholder 5"/>
          <p:cNvSpPr>
            <a:spLocks noGrp="1"/>
          </p:cNvSpPr>
          <p:nvPr>
            <p:ph type="body" sz="quarter" idx="12"/>
          </p:nvPr>
        </p:nvSpPr>
        <p:spPr>
          <a:xfrm>
            <a:off x="527382" y="5315422"/>
            <a:ext cx="11137239" cy="1008063"/>
          </a:xfrm>
          <a:prstGeom prst="rect">
            <a:avLst/>
          </a:prstGeom>
        </p:spPr>
        <p:txBody>
          <a:bodyPr lIns="0" tIns="0" rIns="0" bIns="180000">
            <a:normAutofit/>
          </a:bodyPr>
          <a:lstStyle>
            <a:lvl1pPr marL="0" indent="0" algn="l">
              <a:buNone/>
              <a:defRPr>
                <a:latin typeface="+mj-ea"/>
                <a:ea typeface="+mj-ea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altLang="ja-JP" dirty="0"/>
              <a:t>© 2021 Notes Consortium</a:t>
            </a:r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A332CA-682E-B24E-A03D-C9E5B24DA2C4}" type="slidenum">
              <a:rPr lang="ja-JP" altLang="en-GB" smtClean="0"/>
              <a:pPr>
                <a:defRPr/>
              </a:pPr>
              <a:t>‹#›</a:t>
            </a:fld>
            <a:endParaRPr lang="en-GB" altLang="ja-JP"/>
          </a:p>
        </p:txBody>
      </p:sp>
    </p:spTree>
    <p:extLst>
      <p:ext uri="{BB962C8B-B14F-4D97-AF65-F5344CB8AC3E}">
        <p14:creationId xmlns:p14="http://schemas.microsoft.com/office/powerpoint/2010/main" val="391456363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960967" y="388801"/>
            <a:ext cx="10991853" cy="460375"/>
          </a:xfrm>
        </p:spPr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833967" y="1363664"/>
            <a:ext cx="11118853" cy="4897437"/>
          </a:xfrm>
        </p:spPr>
        <p:txBody>
          <a:bodyPr/>
          <a:lstStyle>
            <a:lvl1pPr>
              <a:defRPr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defRPr>
            </a:lvl1pPr>
            <a:lvl2pPr>
              <a:defRPr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defRPr>
            </a:lvl2pPr>
            <a:lvl3pPr>
              <a:defRPr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defRPr>
            </a:lvl3pPr>
            <a:lvl4pPr>
              <a:defRPr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defRPr>
            </a:lvl4pPr>
            <a:lvl5pPr>
              <a:defRPr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defRPr>
            </a:lvl5pPr>
          </a:lstStyle>
          <a:p>
            <a:pPr lvl="0"/>
            <a:r>
              <a:rPr lang="ja-JP" altLang="en-US" dirty="0"/>
              <a:t>マスタ テキストの書式設定</a:t>
            </a:r>
          </a:p>
          <a:p>
            <a:pPr lvl="1"/>
            <a:r>
              <a:rPr lang="ja-JP" altLang="en-US" dirty="0"/>
              <a:t>第 </a:t>
            </a:r>
            <a:r>
              <a:rPr lang="en-US" altLang="ja-JP" dirty="0"/>
              <a:t>2 </a:t>
            </a:r>
            <a:r>
              <a:rPr lang="ja-JP" altLang="en-US" dirty="0"/>
              <a:t>レベル</a:t>
            </a:r>
          </a:p>
          <a:p>
            <a:pPr lvl="2"/>
            <a:r>
              <a:rPr lang="ja-JP" altLang="en-US" dirty="0"/>
              <a:t>第 </a:t>
            </a:r>
            <a:r>
              <a:rPr lang="en-US" altLang="ja-JP" dirty="0"/>
              <a:t>3 </a:t>
            </a:r>
            <a:r>
              <a:rPr lang="ja-JP" altLang="en-US" dirty="0"/>
              <a:t>レベル</a:t>
            </a:r>
          </a:p>
          <a:p>
            <a:pPr lvl="3"/>
            <a:r>
              <a:rPr lang="ja-JP" altLang="en-US" dirty="0"/>
              <a:t>第 </a:t>
            </a:r>
            <a:r>
              <a:rPr lang="en-US" altLang="ja-JP" dirty="0"/>
              <a:t>4 </a:t>
            </a:r>
            <a:r>
              <a:rPr lang="ja-JP" altLang="en-US" dirty="0"/>
              <a:t>レベル</a:t>
            </a:r>
          </a:p>
          <a:p>
            <a:pPr lvl="4"/>
            <a:r>
              <a:rPr lang="ja-JP" altLang="en-US" dirty="0"/>
              <a:t>第 </a:t>
            </a:r>
            <a:r>
              <a:rPr lang="en-US" altLang="ja-JP" dirty="0"/>
              <a:t>5 </a:t>
            </a:r>
            <a:r>
              <a:rPr lang="ja-JP" altLang="en-US" dirty="0"/>
              <a:t>レベル</a:t>
            </a:r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ja-JP" dirty="0"/>
          </a:p>
        </p:txBody>
      </p:sp>
    </p:spTree>
    <p:extLst>
      <p:ext uri="{BB962C8B-B14F-4D97-AF65-F5344CB8AC3E}">
        <p14:creationId xmlns:p14="http://schemas.microsoft.com/office/powerpoint/2010/main" val="1908326546"/>
      </p:ext>
    </p:extLst>
  </p:cSld>
  <p:clrMapOvr>
    <a:masterClrMapping/>
  </p:clrMapOvr>
  <p:transition spd="slow">
    <p:fade thruBlk="1"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p_right_under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32401" y="1916114"/>
            <a:ext cx="4511202" cy="45112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itle 1"/>
          <p:cNvSpPr>
            <a:spLocks noGrp="1"/>
          </p:cNvSpPr>
          <p:nvPr>
            <p:ph type="ctrTitle"/>
          </p:nvPr>
        </p:nvSpPr>
        <p:spPr>
          <a:xfrm>
            <a:off x="431371" y="980729"/>
            <a:ext cx="11329259" cy="1080119"/>
          </a:xfrm>
          <a:prstGeom prst="rect">
            <a:avLst/>
          </a:prstGeom>
        </p:spPr>
        <p:txBody>
          <a:bodyPr lIns="90000" tIns="0" rIns="0" bIns="0" anchor="ctr" anchorCtr="0">
            <a:normAutofit/>
          </a:bodyPr>
          <a:lstStyle>
            <a:lvl1pPr algn="l">
              <a:defRPr sz="4000" b="1">
                <a:solidFill>
                  <a:schemeClr val="bg2">
                    <a:lumMod val="50000"/>
                  </a:schemeClr>
                </a:solidFill>
                <a:effectLst/>
                <a:latin typeface="+mj-ea"/>
                <a:ea typeface="+mj-ea"/>
              </a:defRPr>
            </a:lvl1pPr>
          </a:lstStyle>
          <a:p>
            <a:r>
              <a:rPr lang="ja-JP" altLang="en-US"/>
              <a:t>マスター タイトルの書式設定</a:t>
            </a:r>
            <a:endParaRPr lang="ja-JP" altLang="en-US" dirty="0"/>
          </a:p>
        </p:txBody>
      </p:sp>
      <p:sp>
        <p:nvSpPr>
          <p:cNvPr id="6" name="Subtitle 2"/>
          <p:cNvSpPr>
            <a:spLocks noGrp="1"/>
          </p:cNvSpPr>
          <p:nvPr>
            <p:ph type="subTitle" idx="1"/>
          </p:nvPr>
        </p:nvSpPr>
        <p:spPr>
          <a:xfrm>
            <a:off x="431371" y="2085348"/>
            <a:ext cx="8160907" cy="815109"/>
          </a:xfrm>
          <a:prstGeom prst="rect">
            <a:avLst/>
          </a:prstGeom>
        </p:spPr>
        <p:txBody>
          <a:bodyPr lIns="90000" tIns="0" rIns="0" bIns="0">
            <a:normAutofit/>
          </a:bodyPr>
          <a:lstStyle>
            <a:lvl1pPr marL="0" indent="0" algn="l">
              <a:buNone/>
              <a:defRPr sz="2400" b="1">
                <a:latin typeface="+mj-ea"/>
                <a:ea typeface="+mj-ea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/>
              <a:t>マスター サブタイトルの書式設定</a:t>
            </a:r>
            <a:endParaRPr lang="ja-JP" altLang="en-US" dirty="0"/>
          </a:p>
        </p:txBody>
      </p:sp>
      <p:sp>
        <p:nvSpPr>
          <p:cNvPr id="7" name="Text Placeholder 9"/>
          <p:cNvSpPr>
            <a:spLocks noGrp="1"/>
          </p:cNvSpPr>
          <p:nvPr>
            <p:ph type="body" sz="quarter" idx="12"/>
          </p:nvPr>
        </p:nvSpPr>
        <p:spPr>
          <a:xfrm>
            <a:off x="431371" y="3683223"/>
            <a:ext cx="5760640" cy="1728788"/>
          </a:xfrm>
          <a:prstGeom prst="rect">
            <a:avLst/>
          </a:prstGeom>
        </p:spPr>
        <p:txBody>
          <a:bodyPr tIns="0" rIns="0" bIns="0" anchor="ctr" anchorCtr="0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  <a:latin typeface="+mj-ea"/>
                <a:ea typeface="+mj-ea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9" name="Footer Placeholder 2"/>
          <p:cNvSpPr>
            <a:spLocks noGrp="1"/>
          </p:cNvSpPr>
          <p:nvPr>
            <p:ph type="ftr" sz="quarter" idx="1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ja-JP" dirty="0"/>
              <a:t>© 2021 Notes Consortium</a:t>
            </a:r>
            <a:endParaRPr lang="ja-JP" altLang="en-US" dirty="0"/>
          </a:p>
        </p:txBody>
      </p:sp>
      <p:sp>
        <p:nvSpPr>
          <p:cNvPr id="10" name="Slide Number Placeholder 3"/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8D341D-B315-4C45-906D-E3028D0E177C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225290102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p_right_under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55167" y="1689100"/>
            <a:ext cx="4821614" cy="48216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8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35034" y="1508126"/>
            <a:ext cx="4746569" cy="47465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Title 1"/>
          <p:cNvSpPr>
            <a:spLocks noGrp="1"/>
          </p:cNvSpPr>
          <p:nvPr>
            <p:ph type="ctrTitle"/>
          </p:nvPr>
        </p:nvSpPr>
        <p:spPr>
          <a:xfrm>
            <a:off x="431371" y="548681"/>
            <a:ext cx="11329259" cy="1080119"/>
          </a:xfrm>
          <a:prstGeom prst="rect">
            <a:avLst/>
          </a:prstGeom>
        </p:spPr>
        <p:txBody>
          <a:bodyPr lIns="90000" tIns="0" rIns="0" bIns="0" anchor="ctr" anchorCtr="0">
            <a:normAutofit/>
          </a:bodyPr>
          <a:lstStyle>
            <a:lvl1pPr algn="l">
              <a:defRPr sz="4000" b="1">
                <a:solidFill>
                  <a:schemeClr val="bg2">
                    <a:lumMod val="50000"/>
                  </a:schemeClr>
                </a:solidFill>
                <a:effectLst/>
                <a:latin typeface="+mj-ea"/>
                <a:ea typeface="+mj-ea"/>
              </a:defRPr>
            </a:lvl1pPr>
          </a:lstStyle>
          <a:p>
            <a:r>
              <a:rPr lang="ja-JP" altLang="en-US"/>
              <a:t>マスター タイトルの書式設定</a:t>
            </a:r>
            <a:endParaRPr lang="ja-JP" altLang="en-US" dirty="0"/>
          </a:p>
        </p:txBody>
      </p:sp>
      <p:sp>
        <p:nvSpPr>
          <p:cNvPr id="13" name="Subtitle 2"/>
          <p:cNvSpPr>
            <a:spLocks noGrp="1"/>
          </p:cNvSpPr>
          <p:nvPr>
            <p:ph type="subTitle" idx="1"/>
          </p:nvPr>
        </p:nvSpPr>
        <p:spPr>
          <a:xfrm>
            <a:off x="431371" y="1653300"/>
            <a:ext cx="8160907" cy="815109"/>
          </a:xfrm>
          <a:prstGeom prst="rect">
            <a:avLst/>
          </a:prstGeom>
        </p:spPr>
        <p:txBody>
          <a:bodyPr lIns="90000" tIns="0" rIns="0" bIns="0">
            <a:normAutofit/>
          </a:bodyPr>
          <a:lstStyle>
            <a:lvl1pPr marL="0" indent="0" algn="l">
              <a:buNone/>
              <a:defRPr sz="2400" b="1">
                <a:latin typeface="+mj-ea"/>
                <a:ea typeface="+mj-ea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/>
              <a:t>マスター サブタイトルの書式設定</a:t>
            </a:r>
            <a:endParaRPr lang="ja-JP" altLang="en-US" dirty="0"/>
          </a:p>
        </p:txBody>
      </p:sp>
      <p:sp>
        <p:nvSpPr>
          <p:cNvPr id="14" name="Text Placeholder 9"/>
          <p:cNvSpPr>
            <a:spLocks noGrp="1"/>
          </p:cNvSpPr>
          <p:nvPr>
            <p:ph type="body" sz="quarter" idx="12"/>
          </p:nvPr>
        </p:nvSpPr>
        <p:spPr>
          <a:xfrm>
            <a:off x="431371" y="3683223"/>
            <a:ext cx="5760640" cy="1728788"/>
          </a:xfrm>
          <a:prstGeom prst="rect">
            <a:avLst/>
          </a:prstGeom>
        </p:spPr>
        <p:txBody>
          <a:bodyPr tIns="0" rIns="0" bIns="0" anchor="ctr" anchorCtr="0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  <a:latin typeface="+mj-ea"/>
                <a:ea typeface="+mj-ea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7" name="Footer Placeholder 2"/>
          <p:cNvSpPr>
            <a:spLocks noGrp="1"/>
          </p:cNvSpPr>
          <p:nvPr>
            <p:ph type="ftr" sz="quarter" idx="1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ja-JP" dirty="0"/>
              <a:t>© 2021 Notes Consortium</a:t>
            </a:r>
            <a:endParaRPr lang="ja-JP" altLang="en-US" dirty="0"/>
          </a:p>
        </p:txBody>
      </p:sp>
      <p:sp>
        <p:nvSpPr>
          <p:cNvPr id="8" name="Slide Number Placeholder 3"/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14365E-50F4-40FF-9995-AD798984B610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30506488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p_upLogo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6"/>
          <p:cNvSpPr/>
          <p:nvPr userDrawn="1"/>
        </p:nvSpPr>
        <p:spPr>
          <a:xfrm>
            <a:off x="9133418" y="1"/>
            <a:ext cx="3058583" cy="5746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ja-JP" altLang="en-US" sz="2400"/>
          </a:p>
        </p:txBody>
      </p:sp>
      <p:pic>
        <p:nvPicPr>
          <p:cNvPr id="6" name="Picture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82218" y="287338"/>
            <a:ext cx="4613786" cy="46137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10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807" y="1463664"/>
            <a:ext cx="8556363" cy="18473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335360" y="5376369"/>
            <a:ext cx="11425269" cy="747229"/>
          </a:xfrm>
          <a:prstGeom prst="rect">
            <a:avLst/>
          </a:prstGeom>
        </p:spPr>
        <p:txBody>
          <a:bodyPr lIns="90000" tIns="0" rIns="0" bIns="0" anchor="ctr" anchorCtr="0">
            <a:normAutofit/>
          </a:bodyPr>
          <a:lstStyle>
            <a:lvl1pPr algn="l">
              <a:defRPr sz="4000" b="1">
                <a:solidFill>
                  <a:schemeClr val="bg2">
                    <a:lumMod val="50000"/>
                  </a:schemeClr>
                </a:solidFill>
                <a:effectLst/>
                <a:latin typeface="+mj-ea"/>
                <a:ea typeface="+mj-ea"/>
              </a:defRPr>
            </a:lvl1pPr>
          </a:lstStyle>
          <a:p>
            <a:r>
              <a:rPr lang="ja-JP" altLang="en-US"/>
              <a:t>マスター タイトルの書式設定</a:t>
            </a:r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347105" y="6237313"/>
            <a:ext cx="11413708" cy="365927"/>
          </a:xfrm>
          <a:prstGeom prst="rect">
            <a:avLst/>
          </a:prstGeom>
        </p:spPr>
        <p:txBody>
          <a:bodyPr lIns="90000" tIns="0" rIns="0" bIns="0">
            <a:normAutofit/>
          </a:bodyPr>
          <a:lstStyle>
            <a:lvl1pPr marL="0" indent="0" algn="l">
              <a:buNone/>
              <a:defRPr sz="2400">
                <a:latin typeface="+mj-ea"/>
                <a:ea typeface="+mj-ea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/>
              <a:t>マスター サブタイトルの書式設定</a:t>
            </a:r>
            <a:endParaRPr lang="ja-JP" altLang="en-US" dirty="0"/>
          </a:p>
        </p:txBody>
      </p:sp>
      <p:sp>
        <p:nvSpPr>
          <p:cNvPr id="17" name="Text Placeholder 9"/>
          <p:cNvSpPr>
            <a:spLocks noGrp="1"/>
          </p:cNvSpPr>
          <p:nvPr>
            <p:ph type="body" sz="quarter" idx="12"/>
          </p:nvPr>
        </p:nvSpPr>
        <p:spPr>
          <a:xfrm>
            <a:off x="347104" y="4071766"/>
            <a:ext cx="5833219" cy="894844"/>
          </a:xfrm>
          <a:prstGeom prst="rect">
            <a:avLst/>
          </a:prstGeom>
        </p:spPr>
        <p:txBody>
          <a:bodyPr tIns="0" rIns="0" bIns="0" anchor="ctr" anchorCtr="0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  <a:latin typeface="+mj-ea"/>
                <a:ea typeface="+mj-ea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10" name="Footer Placeholder 2"/>
          <p:cNvSpPr>
            <a:spLocks noGrp="1"/>
          </p:cNvSpPr>
          <p:nvPr>
            <p:ph type="ftr" sz="quarter" idx="1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ja-JP" dirty="0"/>
              <a:t>© 2021 Notes Consortium</a:t>
            </a:r>
            <a:endParaRPr lang="ja-JP" altLang="en-US" dirty="0"/>
          </a:p>
        </p:txBody>
      </p:sp>
      <p:sp>
        <p:nvSpPr>
          <p:cNvPr id="11" name="Slide Number Placeholder 3"/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D9A838-F52F-4A79-8856-67B4AA9910CD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9182799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op_right_under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55167" y="1689100"/>
            <a:ext cx="4821614" cy="48216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35034" y="1508126"/>
            <a:ext cx="4746569" cy="47465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Title 1"/>
          <p:cNvSpPr>
            <a:spLocks noGrp="1"/>
          </p:cNvSpPr>
          <p:nvPr>
            <p:ph type="ctrTitle"/>
          </p:nvPr>
        </p:nvSpPr>
        <p:spPr>
          <a:xfrm>
            <a:off x="431371" y="548681"/>
            <a:ext cx="11329259" cy="1080119"/>
          </a:xfrm>
          <a:prstGeom prst="rect">
            <a:avLst/>
          </a:prstGeom>
        </p:spPr>
        <p:txBody>
          <a:bodyPr lIns="90000" tIns="0" rIns="0" bIns="0" anchor="ctr" anchorCtr="0">
            <a:normAutofit/>
          </a:bodyPr>
          <a:lstStyle>
            <a:lvl1pPr algn="l">
              <a:defRPr sz="4000" b="1">
                <a:solidFill>
                  <a:schemeClr val="bg2">
                    <a:lumMod val="50000"/>
                  </a:schemeClr>
                </a:solidFill>
                <a:effectLst/>
                <a:latin typeface="+mj-ea"/>
                <a:ea typeface="+mj-ea"/>
              </a:defRPr>
            </a:lvl1pPr>
          </a:lstStyle>
          <a:p>
            <a:r>
              <a:rPr lang="ja-JP" altLang="en-US"/>
              <a:t>マスター タイトルの書式設定</a:t>
            </a:r>
            <a:endParaRPr lang="ja-JP" altLang="en-US" dirty="0"/>
          </a:p>
        </p:txBody>
      </p:sp>
      <p:sp>
        <p:nvSpPr>
          <p:cNvPr id="13" name="Subtitle 2"/>
          <p:cNvSpPr>
            <a:spLocks noGrp="1"/>
          </p:cNvSpPr>
          <p:nvPr>
            <p:ph type="subTitle" idx="1"/>
          </p:nvPr>
        </p:nvSpPr>
        <p:spPr>
          <a:xfrm>
            <a:off x="431371" y="1653300"/>
            <a:ext cx="8160907" cy="815109"/>
          </a:xfrm>
          <a:prstGeom prst="rect">
            <a:avLst/>
          </a:prstGeom>
        </p:spPr>
        <p:txBody>
          <a:bodyPr lIns="90000" tIns="0" rIns="0" bIns="0">
            <a:normAutofit/>
          </a:bodyPr>
          <a:lstStyle>
            <a:lvl1pPr marL="0" indent="0" algn="l">
              <a:buNone/>
              <a:defRPr sz="2400" b="1">
                <a:latin typeface="+mj-ea"/>
                <a:ea typeface="+mj-ea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/>
              <a:t>マスター サブタイトルの書式設定</a:t>
            </a:r>
            <a:endParaRPr lang="ja-JP" altLang="en-US" dirty="0"/>
          </a:p>
        </p:txBody>
      </p:sp>
      <p:sp>
        <p:nvSpPr>
          <p:cNvPr id="14" name="Text Placeholder 9"/>
          <p:cNvSpPr>
            <a:spLocks noGrp="1"/>
          </p:cNvSpPr>
          <p:nvPr>
            <p:ph type="body" sz="quarter" idx="12"/>
          </p:nvPr>
        </p:nvSpPr>
        <p:spPr>
          <a:xfrm>
            <a:off x="431371" y="3683223"/>
            <a:ext cx="5760640" cy="1728788"/>
          </a:xfrm>
          <a:prstGeom prst="rect">
            <a:avLst/>
          </a:prstGeom>
        </p:spPr>
        <p:txBody>
          <a:bodyPr tIns="0" rIns="0" bIns="0" anchor="ctr" anchorCtr="0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  <a:latin typeface="+mj-ea"/>
                <a:ea typeface="+mj-ea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7" name="Footer Placeholder 2"/>
          <p:cNvSpPr>
            <a:spLocks noGrp="1"/>
          </p:cNvSpPr>
          <p:nvPr>
            <p:ph type="ftr" sz="quarter" idx="1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altLang="ja-JP" dirty="0"/>
              <a:t>© 2021 Notes Consortium</a:t>
            </a:r>
          </a:p>
        </p:txBody>
      </p:sp>
      <p:sp>
        <p:nvSpPr>
          <p:cNvPr id="8" name="Slide Number Placeholder 3"/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A332CA-682E-B24E-A03D-C9E5B24DA2C4}" type="slidenum">
              <a:rPr lang="ja-JP" altLang="en-GB" smtClean="0"/>
              <a:pPr>
                <a:defRPr/>
              </a:pPr>
              <a:t>‹#›</a:t>
            </a:fld>
            <a:endParaRPr lang="en-GB" altLang="ja-JP"/>
          </a:p>
        </p:txBody>
      </p:sp>
    </p:spTree>
    <p:extLst>
      <p:ext uri="{BB962C8B-B14F-4D97-AF65-F5344CB8AC3E}">
        <p14:creationId xmlns:p14="http://schemas.microsoft.com/office/powerpoint/2010/main" val="63294915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p_upLogo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6"/>
          <p:cNvSpPr/>
          <p:nvPr userDrawn="1"/>
        </p:nvSpPr>
        <p:spPr>
          <a:xfrm>
            <a:off x="9133418" y="1"/>
            <a:ext cx="3058583" cy="5746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ja-JP" altLang="en-US" sz="2400"/>
          </a:p>
        </p:txBody>
      </p:sp>
      <p:pic>
        <p:nvPicPr>
          <p:cNvPr id="6" name="Picture 10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385" y="1125538"/>
            <a:ext cx="11329805" cy="24462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335360" y="4085531"/>
            <a:ext cx="11425269" cy="747229"/>
          </a:xfrm>
          <a:prstGeom prst="rect">
            <a:avLst/>
          </a:prstGeom>
        </p:spPr>
        <p:txBody>
          <a:bodyPr lIns="90000" tIns="0" rIns="0" bIns="0" anchor="ctr" anchorCtr="0">
            <a:normAutofit/>
          </a:bodyPr>
          <a:lstStyle>
            <a:lvl1pPr algn="l">
              <a:defRPr sz="4000" b="1">
                <a:solidFill>
                  <a:schemeClr val="bg2">
                    <a:lumMod val="50000"/>
                  </a:schemeClr>
                </a:solidFill>
                <a:effectLst/>
                <a:latin typeface="+mj-ea"/>
                <a:ea typeface="+mj-ea"/>
              </a:defRPr>
            </a:lvl1pPr>
          </a:lstStyle>
          <a:p>
            <a:r>
              <a:rPr lang="ja-JP" altLang="en-US"/>
              <a:t>マスター タイトルの書式設定</a:t>
            </a:r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347105" y="4946475"/>
            <a:ext cx="11413708" cy="365927"/>
          </a:xfrm>
          <a:prstGeom prst="rect">
            <a:avLst/>
          </a:prstGeom>
        </p:spPr>
        <p:txBody>
          <a:bodyPr lIns="90000" tIns="0" rIns="0" bIns="0">
            <a:normAutofit/>
          </a:bodyPr>
          <a:lstStyle>
            <a:lvl1pPr marL="0" indent="0" algn="l">
              <a:buNone/>
              <a:defRPr sz="2400" b="1">
                <a:latin typeface="+mj-ea"/>
                <a:ea typeface="+mj-ea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/>
              <a:t>マスター サブタイトルの書式設定</a:t>
            </a:r>
            <a:endParaRPr lang="ja-JP" altLang="en-US" dirty="0"/>
          </a:p>
        </p:txBody>
      </p:sp>
      <p:sp>
        <p:nvSpPr>
          <p:cNvPr id="17" name="Text Placeholder 9"/>
          <p:cNvSpPr>
            <a:spLocks noGrp="1"/>
          </p:cNvSpPr>
          <p:nvPr>
            <p:ph type="body" sz="quarter" idx="12"/>
          </p:nvPr>
        </p:nvSpPr>
        <p:spPr>
          <a:xfrm>
            <a:off x="417935" y="5470128"/>
            <a:ext cx="5833219" cy="894844"/>
          </a:xfrm>
          <a:prstGeom prst="rect">
            <a:avLst/>
          </a:prstGeom>
        </p:spPr>
        <p:txBody>
          <a:bodyPr tIns="0" rIns="0" bIns="0" anchor="ctr" anchorCtr="0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  <a:latin typeface="+mj-ea"/>
                <a:ea typeface="+mj-ea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9" name="Footer Placeholder 2"/>
          <p:cNvSpPr>
            <a:spLocks noGrp="1"/>
          </p:cNvSpPr>
          <p:nvPr>
            <p:ph type="ftr" sz="quarter" idx="1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ja-JP" dirty="0"/>
              <a:t>© 2021 Notes Consortium</a:t>
            </a:r>
            <a:endParaRPr lang="ja-JP" altLang="en-US" dirty="0"/>
          </a:p>
        </p:txBody>
      </p:sp>
      <p:sp>
        <p:nvSpPr>
          <p:cNvPr id="10" name="Slide Number Placeholder 3"/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FF6352-9351-4212-B0BE-725D8B5EB2EA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66474969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6"/>
          <p:cNvSpPr/>
          <p:nvPr userDrawn="1"/>
        </p:nvSpPr>
        <p:spPr>
          <a:xfrm>
            <a:off x="9133418" y="1"/>
            <a:ext cx="3058583" cy="5746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ja-JP" altLang="en-US" sz="2400"/>
          </a:p>
        </p:txBody>
      </p:sp>
      <p:pic>
        <p:nvPicPr>
          <p:cNvPr id="6" name="Picture 10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3168" y="4540251"/>
            <a:ext cx="8556363" cy="18473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10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419" y="3789364"/>
            <a:ext cx="8556363" cy="18473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443115" y="933535"/>
            <a:ext cx="11425269" cy="747229"/>
          </a:xfrm>
          <a:prstGeom prst="rect">
            <a:avLst/>
          </a:prstGeom>
        </p:spPr>
        <p:txBody>
          <a:bodyPr lIns="90000" tIns="0" rIns="0" bIns="0" anchor="ctr" anchorCtr="0">
            <a:normAutofit/>
          </a:bodyPr>
          <a:lstStyle>
            <a:lvl1pPr algn="l">
              <a:defRPr sz="4000" b="1">
                <a:solidFill>
                  <a:schemeClr val="bg2">
                    <a:lumMod val="50000"/>
                  </a:schemeClr>
                </a:solidFill>
                <a:effectLst/>
                <a:latin typeface="+mj-ea"/>
                <a:ea typeface="+mj-ea"/>
              </a:defRPr>
            </a:lvl1pPr>
          </a:lstStyle>
          <a:p>
            <a:r>
              <a:rPr lang="ja-JP" altLang="en-US"/>
              <a:t>マスター タイトルの書式設定</a:t>
            </a:r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454859" y="1794479"/>
            <a:ext cx="11413708" cy="365927"/>
          </a:xfrm>
          <a:prstGeom prst="rect">
            <a:avLst/>
          </a:prstGeom>
        </p:spPr>
        <p:txBody>
          <a:bodyPr lIns="90000" tIns="0" rIns="0" bIns="0">
            <a:normAutofit/>
          </a:bodyPr>
          <a:lstStyle>
            <a:lvl1pPr marL="0" indent="0" algn="l">
              <a:buNone/>
              <a:defRPr sz="2400" b="1">
                <a:latin typeface="+mj-ea"/>
                <a:ea typeface="+mj-ea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/>
              <a:t>マスター サブタイトルの書式設定</a:t>
            </a:r>
            <a:endParaRPr lang="ja-JP" altLang="en-US" dirty="0"/>
          </a:p>
        </p:txBody>
      </p:sp>
      <p:sp>
        <p:nvSpPr>
          <p:cNvPr id="17" name="Text Placeholder 9"/>
          <p:cNvSpPr>
            <a:spLocks noGrp="1"/>
          </p:cNvSpPr>
          <p:nvPr>
            <p:ph type="body" sz="quarter" idx="12"/>
          </p:nvPr>
        </p:nvSpPr>
        <p:spPr>
          <a:xfrm>
            <a:off x="525689" y="2318132"/>
            <a:ext cx="5833219" cy="894844"/>
          </a:xfrm>
          <a:prstGeom prst="rect">
            <a:avLst/>
          </a:prstGeom>
        </p:spPr>
        <p:txBody>
          <a:bodyPr tIns="0" rIns="0" bIns="0" anchor="ctr" anchorCtr="0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  <a:latin typeface="+mj-ea"/>
                <a:ea typeface="+mj-ea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10" name="Footer Placeholder 2"/>
          <p:cNvSpPr>
            <a:spLocks noGrp="1"/>
          </p:cNvSpPr>
          <p:nvPr>
            <p:ph type="ftr" sz="quarter" idx="1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ja-JP" dirty="0"/>
              <a:t>© 2021 Notes Consortium</a:t>
            </a:r>
            <a:endParaRPr lang="ja-JP" altLang="en-US" dirty="0"/>
          </a:p>
        </p:txBody>
      </p:sp>
      <p:sp>
        <p:nvSpPr>
          <p:cNvPr id="11" name="Slide Number Placeholder 3"/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624965-FCA1-4185-8B76-94C5A2241B52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400953499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p_center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6"/>
          <p:cNvSpPr/>
          <p:nvPr userDrawn="1"/>
        </p:nvSpPr>
        <p:spPr>
          <a:xfrm>
            <a:off x="9133418" y="1"/>
            <a:ext cx="3058583" cy="5746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ja-JP" altLang="en-US" sz="2400"/>
          </a:p>
        </p:txBody>
      </p:sp>
      <p:grpSp>
        <p:nvGrpSpPr>
          <p:cNvPr id="6" name="Group 8"/>
          <p:cNvGrpSpPr>
            <a:grpSpLocks noChangeAspect="1"/>
          </p:cNvGrpSpPr>
          <p:nvPr userDrawn="1"/>
        </p:nvGrpSpPr>
        <p:grpSpPr bwMode="auto">
          <a:xfrm>
            <a:off x="3606800" y="277814"/>
            <a:ext cx="4978400" cy="3749675"/>
            <a:chOff x="2555776" y="0"/>
            <a:chExt cx="4010123" cy="4027441"/>
          </a:xfrm>
        </p:grpSpPr>
        <p:pic>
          <p:nvPicPr>
            <p:cNvPr id="7" name="Picture 9"/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30680" y="192222"/>
              <a:ext cx="3835219" cy="383521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" name="Picture 10"/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55776" y="0"/>
              <a:ext cx="3793726" cy="37937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7" name="Text Placeholder 9"/>
          <p:cNvSpPr>
            <a:spLocks noGrp="1"/>
          </p:cNvSpPr>
          <p:nvPr>
            <p:ph type="body" sz="quarter" idx="12"/>
          </p:nvPr>
        </p:nvSpPr>
        <p:spPr>
          <a:xfrm>
            <a:off x="3179391" y="5470128"/>
            <a:ext cx="5833219" cy="894844"/>
          </a:xfrm>
          <a:prstGeom prst="rect">
            <a:avLst/>
          </a:prstGeom>
        </p:spPr>
        <p:txBody>
          <a:bodyPr tIns="0" rIns="0" bIns="0" anchor="ctr" anchorCtr="0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  <a:latin typeface="+mj-ea"/>
                <a:ea typeface="+mj-ea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13" name="Title 1"/>
          <p:cNvSpPr>
            <a:spLocks noGrp="1"/>
          </p:cNvSpPr>
          <p:nvPr>
            <p:ph type="ctrTitle"/>
          </p:nvPr>
        </p:nvSpPr>
        <p:spPr>
          <a:xfrm>
            <a:off x="335451" y="4221089"/>
            <a:ext cx="11425269" cy="747229"/>
          </a:xfrm>
          <a:prstGeom prst="rect">
            <a:avLst/>
          </a:prstGeom>
        </p:spPr>
        <p:txBody>
          <a:bodyPr lIns="90000" tIns="0" rIns="0" bIns="0" anchor="ctr" anchorCtr="0">
            <a:normAutofit/>
          </a:bodyPr>
          <a:lstStyle>
            <a:lvl1pPr algn="ctr">
              <a:defRPr sz="4000" b="1">
                <a:solidFill>
                  <a:schemeClr val="bg2">
                    <a:lumMod val="50000"/>
                  </a:schemeClr>
                </a:solidFill>
                <a:effectLst/>
                <a:latin typeface="+mj-ea"/>
                <a:ea typeface="+mj-ea"/>
              </a:defRPr>
            </a:lvl1pPr>
          </a:lstStyle>
          <a:p>
            <a:r>
              <a:rPr lang="ja-JP" altLang="en-US"/>
              <a:t>マスター タイトルの書式設定</a:t>
            </a:r>
          </a:p>
        </p:txBody>
      </p:sp>
      <p:sp>
        <p:nvSpPr>
          <p:cNvPr id="14" name="Subtitle 2"/>
          <p:cNvSpPr>
            <a:spLocks noGrp="1"/>
          </p:cNvSpPr>
          <p:nvPr>
            <p:ph type="subTitle" idx="1"/>
          </p:nvPr>
        </p:nvSpPr>
        <p:spPr>
          <a:xfrm>
            <a:off x="341233" y="5082033"/>
            <a:ext cx="11413708" cy="365927"/>
          </a:xfrm>
          <a:prstGeom prst="rect">
            <a:avLst/>
          </a:prstGeom>
        </p:spPr>
        <p:txBody>
          <a:bodyPr lIns="90000" tIns="0" rIns="0" bIns="0">
            <a:normAutofit/>
          </a:bodyPr>
          <a:lstStyle>
            <a:lvl1pPr marL="0" indent="0" algn="ctr">
              <a:buNone/>
              <a:defRPr sz="2400" b="1">
                <a:latin typeface="+mj-ea"/>
                <a:ea typeface="+mj-ea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/>
              <a:t>マスター サブタイトルの書式設定</a:t>
            </a:r>
            <a:endParaRPr lang="ja-JP" altLang="en-US" dirty="0"/>
          </a:p>
        </p:txBody>
      </p:sp>
      <p:sp>
        <p:nvSpPr>
          <p:cNvPr id="9" name="Footer Placeholder 2"/>
          <p:cNvSpPr>
            <a:spLocks noGrp="1"/>
          </p:cNvSpPr>
          <p:nvPr>
            <p:ph type="ftr" sz="quarter" idx="1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ja-JP" dirty="0"/>
              <a:t>© 2021 Notes Consortium</a:t>
            </a:r>
            <a:endParaRPr lang="ja-JP" altLang="en-US" dirty="0"/>
          </a:p>
        </p:txBody>
      </p:sp>
      <p:sp>
        <p:nvSpPr>
          <p:cNvPr id="10" name="Slide Number Placeholder 3"/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1F888B-A886-4FCD-A8F1-86A6B5422264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243975226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p_center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6"/>
          <p:cNvSpPr/>
          <p:nvPr userDrawn="1"/>
        </p:nvSpPr>
        <p:spPr>
          <a:xfrm>
            <a:off x="9133418" y="1"/>
            <a:ext cx="3058583" cy="5746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ja-JP" altLang="en-US" sz="2400"/>
          </a:p>
        </p:txBody>
      </p:sp>
      <p:pic>
        <p:nvPicPr>
          <p:cNvPr id="6" name="Picture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7118" y="2147888"/>
            <a:ext cx="4393518" cy="43935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341233" y="1337617"/>
            <a:ext cx="11413708" cy="365927"/>
          </a:xfrm>
          <a:prstGeom prst="rect">
            <a:avLst/>
          </a:prstGeom>
        </p:spPr>
        <p:txBody>
          <a:bodyPr lIns="90000" tIns="0" rIns="0" bIns="0">
            <a:normAutofit/>
          </a:bodyPr>
          <a:lstStyle>
            <a:lvl1pPr marL="0" indent="0" algn="ctr">
              <a:buNone/>
              <a:defRPr sz="2400">
                <a:latin typeface="+mj-ea"/>
                <a:ea typeface="+mj-ea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/>
              <a:t>マスター サブタイトルの書式設定</a:t>
            </a:r>
            <a:endParaRPr lang="ja-JP" altLang="en-US" dirty="0"/>
          </a:p>
        </p:txBody>
      </p:sp>
      <p:sp>
        <p:nvSpPr>
          <p:cNvPr id="17" name="Text Placeholder 9"/>
          <p:cNvSpPr>
            <a:spLocks noGrp="1"/>
          </p:cNvSpPr>
          <p:nvPr>
            <p:ph type="body" sz="quarter" idx="12"/>
          </p:nvPr>
        </p:nvSpPr>
        <p:spPr>
          <a:xfrm>
            <a:off x="5931400" y="1802635"/>
            <a:ext cx="5833219" cy="894844"/>
          </a:xfrm>
          <a:prstGeom prst="rect">
            <a:avLst/>
          </a:prstGeom>
        </p:spPr>
        <p:txBody>
          <a:bodyPr tIns="0" rIns="0" bIns="0" anchor="ctr" anchorCtr="0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  <a:latin typeface="+mj-ea"/>
                <a:ea typeface="+mj-ea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9" name="Title 1"/>
          <p:cNvSpPr>
            <a:spLocks noGrp="1"/>
          </p:cNvSpPr>
          <p:nvPr>
            <p:ph type="ctrTitle"/>
          </p:nvPr>
        </p:nvSpPr>
        <p:spPr>
          <a:xfrm>
            <a:off x="335451" y="476673"/>
            <a:ext cx="11425269" cy="747229"/>
          </a:xfrm>
          <a:prstGeom prst="rect">
            <a:avLst/>
          </a:prstGeom>
        </p:spPr>
        <p:txBody>
          <a:bodyPr lIns="90000" tIns="0" rIns="0" bIns="0" anchor="ctr" anchorCtr="0">
            <a:normAutofit/>
          </a:bodyPr>
          <a:lstStyle>
            <a:lvl1pPr algn="ctr">
              <a:defRPr sz="4000" b="1">
                <a:solidFill>
                  <a:schemeClr val="bg2">
                    <a:lumMod val="50000"/>
                  </a:schemeClr>
                </a:solidFill>
                <a:effectLst/>
                <a:latin typeface="+mj-ea"/>
                <a:ea typeface="+mj-ea"/>
              </a:defRPr>
            </a:lvl1pPr>
          </a:lstStyle>
          <a:p>
            <a:r>
              <a:rPr lang="ja-JP" altLang="en-US"/>
              <a:t>マスター タイトルの書式設定</a:t>
            </a:r>
          </a:p>
        </p:txBody>
      </p:sp>
      <p:sp>
        <p:nvSpPr>
          <p:cNvPr id="7" name="Footer Placeholder 2"/>
          <p:cNvSpPr>
            <a:spLocks noGrp="1"/>
          </p:cNvSpPr>
          <p:nvPr>
            <p:ph type="ftr" sz="quarter" idx="1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ja-JP" dirty="0"/>
              <a:t>© 2021 Notes Consortium</a:t>
            </a:r>
            <a:endParaRPr lang="ja-JP" altLang="en-US" dirty="0"/>
          </a:p>
        </p:txBody>
      </p:sp>
      <p:sp>
        <p:nvSpPr>
          <p:cNvPr id="10" name="Slide Number Placeholder 3"/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525E74-6F45-4C2C-BC2B-B6FDA3346AA5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362700031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hite_TextA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9349" y="548680"/>
            <a:ext cx="11795699" cy="720179"/>
          </a:xfrm>
          <a:prstGeom prst="rect">
            <a:avLst/>
          </a:prstGeom>
        </p:spPr>
        <p:txBody>
          <a:bodyPr lIns="90000" tIns="0" rIns="0" bIns="0" anchor="ctr" anchorCtr="0">
            <a:normAutofit/>
          </a:bodyPr>
          <a:lstStyle>
            <a:lvl1pPr>
              <a:defRPr sz="2800">
                <a:latin typeface="+mj-ea"/>
                <a:ea typeface="+mj-ea"/>
              </a:defRPr>
            </a:lvl1pPr>
          </a:lstStyle>
          <a:p>
            <a:r>
              <a:rPr lang="ja-JP" altLang="en-US"/>
              <a:t>マスター タイトルの書式設定</a:t>
            </a:r>
            <a:endParaRPr lang="ja-JP" alt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2"/>
          </p:nvPr>
        </p:nvSpPr>
        <p:spPr>
          <a:xfrm>
            <a:off x="239351" y="1412875"/>
            <a:ext cx="11795699" cy="5040462"/>
          </a:xfrm>
          <a:prstGeom prst="rect">
            <a:avLst/>
          </a:prstGeom>
        </p:spPr>
        <p:txBody>
          <a:bodyPr/>
          <a:lstStyle>
            <a:lvl1pPr marL="228600" indent="-228600">
              <a:buClr>
                <a:schemeClr val="tx2">
                  <a:lumMod val="40000"/>
                  <a:lumOff val="60000"/>
                </a:schemeClr>
              </a:buClr>
              <a:buFont typeface="メイリオ" panose="020B0604030504040204" pitchFamily="50" charset="-128"/>
              <a:buChar char="▶"/>
              <a:defRPr sz="2400">
                <a:latin typeface="+mn-ea"/>
                <a:ea typeface="+mn-ea"/>
              </a:defRPr>
            </a:lvl1pPr>
            <a:lvl2pPr marL="685800" indent="-228600">
              <a:buFont typeface="Wingdings" panose="05000000000000000000" pitchFamily="2" charset="2"/>
              <a:buChar char="l"/>
              <a:defRPr sz="2000">
                <a:latin typeface="+mn-ea"/>
                <a:ea typeface="+mn-ea"/>
              </a:defRPr>
            </a:lvl2pPr>
            <a:lvl3pPr marL="1143000" indent="-228600">
              <a:buFont typeface="Wingdings" panose="05000000000000000000" pitchFamily="2" charset="2"/>
              <a:buChar char="ü"/>
              <a:defRPr sz="1800">
                <a:latin typeface="+mn-ea"/>
                <a:ea typeface="+mn-ea"/>
              </a:defRPr>
            </a:lvl3pPr>
            <a:lvl4pPr marL="1600200" indent="-228600">
              <a:buFont typeface="Wingdings" panose="05000000000000000000" pitchFamily="2" charset="2"/>
              <a:buChar char="p"/>
              <a:defRPr sz="1600">
                <a:latin typeface="+mn-ea"/>
                <a:ea typeface="+mn-ea"/>
              </a:defRPr>
            </a:lvl4pPr>
            <a:lvl5pPr>
              <a:defRPr sz="1600">
                <a:latin typeface="+mn-ea"/>
                <a:ea typeface="+mn-ea"/>
              </a:defRPr>
            </a:lvl5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ja-JP" alt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ja-JP" dirty="0"/>
              <a:t>© 2021 Notes Consortium</a:t>
            </a:r>
            <a:endParaRPr lang="ja-JP" altLang="en-US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22E7FB-4D29-46B9-AD0A-42E925A32EF7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338471746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hite_Text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5"/>
          <p:cNvSpPr>
            <a:spLocks noGrp="1"/>
          </p:cNvSpPr>
          <p:nvPr>
            <p:ph type="body" sz="quarter" idx="12"/>
          </p:nvPr>
        </p:nvSpPr>
        <p:spPr>
          <a:xfrm>
            <a:off x="239351" y="1412875"/>
            <a:ext cx="6624735" cy="5040462"/>
          </a:xfrm>
          <a:prstGeom prst="rect">
            <a:avLst/>
          </a:prstGeom>
        </p:spPr>
        <p:txBody>
          <a:bodyPr/>
          <a:lstStyle>
            <a:lvl1pPr marL="228600" indent="-228600">
              <a:buClr>
                <a:schemeClr val="tx2">
                  <a:lumMod val="40000"/>
                  <a:lumOff val="60000"/>
                </a:schemeClr>
              </a:buClr>
              <a:buFont typeface="メイリオ" panose="020B0604030504040204" pitchFamily="50" charset="-128"/>
              <a:buChar char="▶"/>
              <a:defRPr sz="2400">
                <a:latin typeface="+mn-ea"/>
                <a:ea typeface="+mn-ea"/>
              </a:defRPr>
            </a:lvl1pPr>
            <a:lvl2pPr marL="685800" indent="-228600">
              <a:buFont typeface="Wingdings" panose="05000000000000000000" pitchFamily="2" charset="2"/>
              <a:buChar char="l"/>
              <a:defRPr sz="2000">
                <a:latin typeface="+mn-ea"/>
                <a:ea typeface="+mn-ea"/>
              </a:defRPr>
            </a:lvl2pPr>
            <a:lvl3pPr marL="1143000" indent="-228600">
              <a:buFont typeface="Wingdings" panose="05000000000000000000" pitchFamily="2" charset="2"/>
              <a:buChar char="ü"/>
              <a:defRPr sz="1800">
                <a:latin typeface="+mn-ea"/>
                <a:ea typeface="+mn-ea"/>
              </a:defRPr>
            </a:lvl3pPr>
            <a:lvl4pPr marL="1600200" indent="-228600">
              <a:buFont typeface="Wingdings" panose="05000000000000000000" pitchFamily="2" charset="2"/>
              <a:buChar char="p"/>
              <a:defRPr sz="1600">
                <a:latin typeface="+mn-ea"/>
                <a:ea typeface="+mn-ea"/>
              </a:defRPr>
            </a:lvl4pPr>
            <a:lvl5pPr>
              <a:defRPr sz="1600">
                <a:latin typeface="+mn-ea"/>
                <a:ea typeface="+mn-ea"/>
              </a:defRPr>
            </a:lvl5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ja-JP" altLang="en-US" dirty="0"/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239349" y="548680"/>
            <a:ext cx="11795699" cy="720179"/>
          </a:xfrm>
          <a:prstGeom prst="rect">
            <a:avLst/>
          </a:prstGeom>
        </p:spPr>
        <p:txBody>
          <a:bodyPr lIns="90000" tIns="0" rIns="0" bIns="0" anchor="ctr" anchorCtr="0">
            <a:normAutofit/>
          </a:bodyPr>
          <a:lstStyle>
            <a:lvl1pPr>
              <a:defRPr sz="2800">
                <a:latin typeface="+mj-ea"/>
                <a:ea typeface="+mj-ea"/>
              </a:defRPr>
            </a:lvl1pPr>
          </a:lstStyle>
          <a:p>
            <a:r>
              <a:rPr lang="ja-JP" altLang="en-US"/>
              <a:t>マスター タイトルの書式設定</a:t>
            </a:r>
            <a:endParaRPr lang="ja-JP" alt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ja-JP" dirty="0"/>
              <a:t>© 2021 Notes Consortium</a:t>
            </a:r>
            <a:endParaRPr lang="ja-JP" altLang="en-US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55EB49-E531-4337-B808-89E8FD42CE5D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77389874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hite_Text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sz="quarter" idx="12"/>
          </p:nvPr>
        </p:nvSpPr>
        <p:spPr>
          <a:xfrm>
            <a:off x="5410314" y="1412874"/>
            <a:ext cx="6624735" cy="5040462"/>
          </a:xfrm>
          <a:prstGeom prst="rect">
            <a:avLst/>
          </a:prstGeom>
        </p:spPr>
        <p:txBody>
          <a:bodyPr/>
          <a:lstStyle>
            <a:lvl1pPr marL="228600" indent="-228600">
              <a:buClr>
                <a:schemeClr val="tx2">
                  <a:lumMod val="40000"/>
                  <a:lumOff val="60000"/>
                </a:schemeClr>
              </a:buClr>
              <a:buFont typeface="メイリオ" panose="020B0604030504040204" pitchFamily="50" charset="-128"/>
              <a:buChar char="▶"/>
              <a:defRPr sz="2400">
                <a:latin typeface="+mn-ea"/>
                <a:ea typeface="+mn-ea"/>
              </a:defRPr>
            </a:lvl1pPr>
            <a:lvl2pPr marL="685800" indent="-228600">
              <a:buFont typeface="Wingdings" panose="05000000000000000000" pitchFamily="2" charset="2"/>
              <a:buChar char="l"/>
              <a:defRPr sz="2000">
                <a:latin typeface="+mn-ea"/>
                <a:ea typeface="+mn-ea"/>
              </a:defRPr>
            </a:lvl2pPr>
            <a:lvl3pPr marL="1143000" indent="-228600">
              <a:buFont typeface="Wingdings" panose="05000000000000000000" pitchFamily="2" charset="2"/>
              <a:buChar char="ü"/>
              <a:defRPr sz="1800">
                <a:latin typeface="+mn-ea"/>
                <a:ea typeface="+mn-ea"/>
              </a:defRPr>
            </a:lvl3pPr>
            <a:lvl4pPr marL="1600200" indent="-228600">
              <a:buFont typeface="Wingdings" panose="05000000000000000000" pitchFamily="2" charset="2"/>
              <a:buChar char="p"/>
              <a:defRPr sz="1600">
                <a:latin typeface="+mn-ea"/>
                <a:ea typeface="+mn-ea"/>
              </a:defRPr>
            </a:lvl4pPr>
            <a:lvl5pPr>
              <a:defRPr sz="1600">
                <a:latin typeface="+mn-ea"/>
                <a:ea typeface="+mn-ea"/>
              </a:defRPr>
            </a:lvl5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ja-JP" altLang="en-US" dirty="0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239349" y="548680"/>
            <a:ext cx="11795699" cy="720179"/>
          </a:xfrm>
          <a:prstGeom prst="rect">
            <a:avLst/>
          </a:prstGeom>
        </p:spPr>
        <p:txBody>
          <a:bodyPr lIns="90000" tIns="0" rIns="0" bIns="0" anchor="ctr" anchorCtr="0">
            <a:normAutofit/>
          </a:bodyPr>
          <a:lstStyle>
            <a:lvl1pPr>
              <a:defRPr sz="2800">
                <a:latin typeface="+mj-ea"/>
                <a:ea typeface="+mj-ea"/>
              </a:defRPr>
            </a:lvl1pPr>
          </a:lstStyle>
          <a:p>
            <a:r>
              <a:rPr lang="ja-JP" altLang="en-US"/>
              <a:t>マスター タイトルの書式設定</a:t>
            </a:r>
            <a:endParaRPr lang="ja-JP" alt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ja-JP" dirty="0"/>
              <a:t>© 2021 Notes Consortium</a:t>
            </a:r>
            <a:endParaRPr lang="ja-JP" altLang="en-US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72A824-EF12-49F5-916D-C57B0847386A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12771458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White_Hakush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239349" y="548680"/>
            <a:ext cx="11795699" cy="720179"/>
          </a:xfrm>
          <a:prstGeom prst="rect">
            <a:avLst/>
          </a:prstGeom>
        </p:spPr>
        <p:txBody>
          <a:bodyPr lIns="90000" tIns="0" rIns="0" bIns="0" anchor="ctr" anchorCtr="0">
            <a:normAutofit/>
          </a:bodyPr>
          <a:lstStyle>
            <a:lvl1pPr>
              <a:defRPr sz="2800">
                <a:latin typeface="+mj-ea"/>
                <a:ea typeface="+mj-ea"/>
              </a:defRPr>
            </a:lvl1pPr>
          </a:lstStyle>
          <a:p>
            <a:r>
              <a:rPr lang="ja-JP" altLang="en-US"/>
              <a:t>マスター タイトルの書式設定</a:t>
            </a:r>
            <a:endParaRPr lang="ja-JP" altLang="en-US" dirty="0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ja-JP" dirty="0"/>
              <a:t>© 2021 Notes Consortium</a:t>
            </a:r>
            <a:endParaRPr lang="ja-JP" altLang="en-US" dirty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AAE938-7A7B-43DB-826D-67AA81181AE9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327879225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hite_Agenda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4918" y="188914"/>
            <a:ext cx="2319363" cy="2319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5413" y="2766220"/>
            <a:ext cx="10515600" cy="1382861"/>
          </a:xfrm>
          <a:prstGeom prst="rect">
            <a:avLst/>
          </a:prstGeom>
        </p:spPr>
        <p:txBody>
          <a:bodyPr lIns="0" tIns="0" rIns="0" bIns="0" anchor="ctr" anchorCtr="0">
            <a:normAutofit/>
          </a:bodyPr>
          <a:lstStyle>
            <a:lvl1pPr algn="ctr">
              <a:defRPr sz="4800" b="1"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+mj-ea"/>
                <a:ea typeface="+mj-ea"/>
              </a:defRPr>
            </a:lvl1pPr>
          </a:lstStyle>
          <a:p>
            <a:r>
              <a:rPr lang="ja-JP" altLang="en-US"/>
              <a:t>マスター タイトルの書式設定</a:t>
            </a:r>
            <a:endParaRPr lang="ja-JP" alt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2"/>
          </p:nvPr>
        </p:nvSpPr>
        <p:spPr>
          <a:xfrm>
            <a:off x="815414" y="4292601"/>
            <a:ext cx="10561671" cy="1008063"/>
          </a:xfrm>
          <a:prstGeom prst="rect">
            <a:avLst/>
          </a:prstGeom>
        </p:spPr>
        <p:txBody>
          <a:bodyPr lIns="0" tIns="0" rIns="0" bIns="180000">
            <a:normAutofit/>
          </a:bodyPr>
          <a:lstStyle>
            <a:lvl1pPr marL="0" indent="0" algn="ctr">
              <a:buNone/>
              <a:defRPr>
                <a:latin typeface="+mj-ea"/>
                <a:ea typeface="+mj-ea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ja-JP" dirty="0"/>
              <a:t>© 2021 Notes Consortium</a:t>
            </a:r>
            <a:endParaRPr lang="ja-JP" altLang="en-US" dirty="0"/>
          </a:p>
        </p:txBody>
      </p:sp>
      <p:sp>
        <p:nvSpPr>
          <p:cNvPr id="7" name="Slide Number Placeholder 3"/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DF5134-B1EE-4DBF-8B9A-5B61A4EAA523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4034352223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hite_Agenda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07834" y="109538"/>
            <a:ext cx="6472594" cy="64725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815413" y="2766220"/>
            <a:ext cx="10515600" cy="1382861"/>
          </a:xfrm>
          <a:prstGeom prst="rect">
            <a:avLst/>
          </a:prstGeom>
        </p:spPr>
        <p:txBody>
          <a:bodyPr lIns="0" tIns="0" rIns="0" bIns="0" anchor="ctr" anchorCtr="0">
            <a:normAutofit/>
          </a:bodyPr>
          <a:lstStyle>
            <a:lvl1pPr algn="ctr">
              <a:defRPr sz="4800" b="1">
                <a:solidFill>
                  <a:schemeClr val="tx1"/>
                </a:solidFill>
                <a:effectLst/>
                <a:latin typeface="+mj-ea"/>
                <a:ea typeface="+mj-ea"/>
              </a:defRPr>
            </a:lvl1pPr>
          </a:lstStyle>
          <a:p>
            <a:r>
              <a:rPr lang="ja-JP" altLang="en-US"/>
              <a:t>マスター タイトルの書式設定</a:t>
            </a:r>
            <a:endParaRPr lang="ja-JP" altLang="en-US" dirty="0"/>
          </a:p>
        </p:txBody>
      </p:sp>
      <p:sp>
        <p:nvSpPr>
          <p:cNvPr id="11" name="Text Placeholder 5"/>
          <p:cNvSpPr>
            <a:spLocks noGrp="1"/>
          </p:cNvSpPr>
          <p:nvPr>
            <p:ph type="body" sz="quarter" idx="12"/>
          </p:nvPr>
        </p:nvSpPr>
        <p:spPr>
          <a:xfrm>
            <a:off x="815414" y="4292601"/>
            <a:ext cx="10561671" cy="1008063"/>
          </a:xfrm>
          <a:prstGeom prst="rect">
            <a:avLst/>
          </a:prstGeom>
        </p:spPr>
        <p:txBody>
          <a:bodyPr lIns="0" tIns="0" rIns="0" bIns="180000">
            <a:normAutofit/>
          </a:bodyPr>
          <a:lstStyle>
            <a:lvl1pPr marL="0" indent="0" algn="ctr">
              <a:buNone/>
              <a:defRPr>
                <a:latin typeface="+mj-ea"/>
                <a:ea typeface="+mj-ea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ja-JP" dirty="0"/>
              <a:t>© 2021 Notes Consortium</a:t>
            </a:r>
            <a:endParaRPr lang="ja-JP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9A78E3-E952-467A-8896-14C031971A21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7565756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op_upLogo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6"/>
          <p:cNvSpPr/>
          <p:nvPr/>
        </p:nvSpPr>
        <p:spPr>
          <a:xfrm>
            <a:off x="9133418" y="1"/>
            <a:ext cx="3058583" cy="5746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ja-JP" altLang="en-US" sz="2400"/>
          </a:p>
        </p:txBody>
      </p:sp>
      <p:pic>
        <p:nvPicPr>
          <p:cNvPr id="6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82220" y="287340"/>
            <a:ext cx="5029027" cy="50290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817" y="1463675"/>
            <a:ext cx="8556363" cy="18473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335360" y="5376369"/>
            <a:ext cx="11425269" cy="747229"/>
          </a:xfrm>
          <a:prstGeom prst="rect">
            <a:avLst/>
          </a:prstGeom>
        </p:spPr>
        <p:txBody>
          <a:bodyPr lIns="90000" tIns="0" rIns="0" bIns="0" anchor="ctr" anchorCtr="0">
            <a:normAutofit/>
          </a:bodyPr>
          <a:lstStyle>
            <a:lvl1pPr algn="l">
              <a:defRPr sz="4000" b="1">
                <a:solidFill>
                  <a:schemeClr val="bg2">
                    <a:lumMod val="50000"/>
                  </a:schemeClr>
                </a:solidFill>
                <a:effectLst/>
                <a:latin typeface="+mj-ea"/>
                <a:ea typeface="+mj-ea"/>
              </a:defRPr>
            </a:lvl1pPr>
          </a:lstStyle>
          <a:p>
            <a:r>
              <a:rPr lang="ja-JP" altLang="en-US"/>
              <a:t>マスター タイトルの書式設定</a:t>
            </a:r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347105" y="6237313"/>
            <a:ext cx="11413708" cy="365927"/>
          </a:xfrm>
          <a:prstGeom prst="rect">
            <a:avLst/>
          </a:prstGeom>
        </p:spPr>
        <p:txBody>
          <a:bodyPr lIns="90000" tIns="0" rIns="0" bIns="0">
            <a:normAutofit/>
          </a:bodyPr>
          <a:lstStyle>
            <a:lvl1pPr marL="0" indent="0" algn="l">
              <a:buNone/>
              <a:defRPr sz="2400" b="1">
                <a:latin typeface="+mj-ea"/>
                <a:ea typeface="+mj-ea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/>
              <a:t>マスター サブタイトルの書式設定</a:t>
            </a:r>
            <a:endParaRPr lang="ja-JP" altLang="en-US" dirty="0"/>
          </a:p>
        </p:txBody>
      </p:sp>
      <p:sp>
        <p:nvSpPr>
          <p:cNvPr id="17" name="Text Placeholder 9"/>
          <p:cNvSpPr>
            <a:spLocks noGrp="1"/>
          </p:cNvSpPr>
          <p:nvPr>
            <p:ph type="body" sz="quarter" idx="12"/>
          </p:nvPr>
        </p:nvSpPr>
        <p:spPr>
          <a:xfrm>
            <a:off x="347104" y="4071766"/>
            <a:ext cx="5833219" cy="894844"/>
          </a:xfrm>
          <a:prstGeom prst="rect">
            <a:avLst/>
          </a:prstGeom>
        </p:spPr>
        <p:txBody>
          <a:bodyPr tIns="0" rIns="0" bIns="0" anchor="ctr" anchorCtr="0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  <a:latin typeface="+mj-ea"/>
                <a:ea typeface="+mj-ea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10" name="Footer Placeholder 2"/>
          <p:cNvSpPr>
            <a:spLocks noGrp="1"/>
          </p:cNvSpPr>
          <p:nvPr>
            <p:ph type="ftr" sz="quarter" idx="1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altLang="ja-JP" dirty="0"/>
              <a:t>© 2021 Notes Consortium</a:t>
            </a:r>
          </a:p>
        </p:txBody>
      </p:sp>
      <p:sp>
        <p:nvSpPr>
          <p:cNvPr id="11" name="Slide Number Placeholder 3"/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A332CA-682E-B24E-A03D-C9E5B24DA2C4}" type="slidenum">
              <a:rPr lang="ja-JP" altLang="en-GB" smtClean="0"/>
              <a:pPr>
                <a:defRPr/>
              </a:pPr>
              <a:t>‹#›</a:t>
            </a:fld>
            <a:endParaRPr lang="en-GB" altLang="ja-JP"/>
          </a:p>
        </p:txBody>
      </p:sp>
    </p:spTree>
    <p:extLst>
      <p:ext uri="{BB962C8B-B14F-4D97-AF65-F5344CB8AC3E}">
        <p14:creationId xmlns:p14="http://schemas.microsoft.com/office/powerpoint/2010/main" val="1297060948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hite_Agenda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3013202" y="548680"/>
            <a:ext cx="8939449" cy="309684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527381" y="3789041"/>
            <a:ext cx="11137239" cy="1382861"/>
          </a:xfrm>
          <a:prstGeom prst="rect">
            <a:avLst/>
          </a:prstGeom>
        </p:spPr>
        <p:txBody>
          <a:bodyPr lIns="0" tIns="0" rIns="0" bIns="0" anchor="ctr" anchorCtr="0">
            <a:normAutofit/>
          </a:bodyPr>
          <a:lstStyle>
            <a:lvl1pPr algn="l">
              <a:defRPr sz="4400" b="1"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+mj-ea"/>
                <a:ea typeface="+mj-ea"/>
              </a:defRPr>
            </a:lvl1pPr>
          </a:lstStyle>
          <a:p>
            <a:r>
              <a:rPr lang="ja-JP" altLang="en-US"/>
              <a:t>マスター タイトルの書式設定</a:t>
            </a:r>
          </a:p>
        </p:txBody>
      </p:sp>
      <p:sp>
        <p:nvSpPr>
          <p:cNvPr id="12" name="Text Placeholder 5"/>
          <p:cNvSpPr>
            <a:spLocks noGrp="1"/>
          </p:cNvSpPr>
          <p:nvPr>
            <p:ph type="body" sz="quarter" idx="12"/>
          </p:nvPr>
        </p:nvSpPr>
        <p:spPr>
          <a:xfrm>
            <a:off x="527382" y="5315422"/>
            <a:ext cx="11137239" cy="1008063"/>
          </a:xfrm>
          <a:prstGeom prst="rect">
            <a:avLst/>
          </a:prstGeom>
        </p:spPr>
        <p:txBody>
          <a:bodyPr lIns="0" tIns="0" rIns="0" bIns="180000">
            <a:normAutofit/>
          </a:bodyPr>
          <a:lstStyle>
            <a:lvl1pPr marL="0" indent="0" algn="l">
              <a:buNone/>
              <a:defRPr>
                <a:latin typeface="+mj-ea"/>
                <a:ea typeface="+mj-ea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ja-JP" dirty="0"/>
              <a:t>© 2021 Notes Consortium</a:t>
            </a:r>
            <a:endParaRPr lang="ja-JP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A94BDB-5C2D-4902-8DB1-AF64701FFAFF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2677341724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hite_Agenda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751850" y="859262"/>
            <a:ext cx="5064386" cy="258431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527381" y="3789041"/>
            <a:ext cx="11137239" cy="1382861"/>
          </a:xfrm>
          <a:prstGeom prst="rect">
            <a:avLst/>
          </a:prstGeom>
        </p:spPr>
        <p:txBody>
          <a:bodyPr lIns="0" tIns="0" rIns="0" bIns="0" anchor="ctr" anchorCtr="0">
            <a:normAutofit/>
          </a:bodyPr>
          <a:lstStyle>
            <a:lvl1pPr algn="l">
              <a:defRPr sz="4400" b="1"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+mj-ea"/>
                <a:ea typeface="+mj-ea"/>
              </a:defRPr>
            </a:lvl1pPr>
          </a:lstStyle>
          <a:p>
            <a:r>
              <a:rPr lang="ja-JP" altLang="en-US"/>
              <a:t>マスター タイトルの書式設定</a:t>
            </a:r>
          </a:p>
        </p:txBody>
      </p:sp>
      <p:sp>
        <p:nvSpPr>
          <p:cNvPr id="9" name="Text Placeholder 5"/>
          <p:cNvSpPr>
            <a:spLocks noGrp="1"/>
          </p:cNvSpPr>
          <p:nvPr>
            <p:ph type="body" sz="quarter" idx="12"/>
          </p:nvPr>
        </p:nvSpPr>
        <p:spPr>
          <a:xfrm>
            <a:off x="527382" y="5315422"/>
            <a:ext cx="11137239" cy="1008063"/>
          </a:xfrm>
          <a:prstGeom prst="rect">
            <a:avLst/>
          </a:prstGeom>
        </p:spPr>
        <p:txBody>
          <a:bodyPr lIns="0" tIns="0" rIns="0" bIns="180000">
            <a:normAutofit/>
          </a:bodyPr>
          <a:lstStyle>
            <a:lvl1pPr marL="0" indent="0" algn="l">
              <a:buNone/>
              <a:defRPr>
                <a:latin typeface="+mj-ea"/>
                <a:ea typeface="+mj-ea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ja-JP" dirty="0"/>
              <a:t>© 2021 Notes Consortium</a:t>
            </a:r>
            <a:endParaRPr lang="ja-JP" altLang="en-US" dirty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8278F5-D7C7-42D8-8391-CFADAF553D94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3324973659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p_right_under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32401" y="1916114"/>
            <a:ext cx="4511202" cy="45112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itle 1"/>
          <p:cNvSpPr>
            <a:spLocks noGrp="1"/>
          </p:cNvSpPr>
          <p:nvPr>
            <p:ph type="ctrTitle"/>
          </p:nvPr>
        </p:nvSpPr>
        <p:spPr>
          <a:xfrm>
            <a:off x="431371" y="980729"/>
            <a:ext cx="11329259" cy="1080119"/>
          </a:xfrm>
          <a:prstGeom prst="rect">
            <a:avLst/>
          </a:prstGeom>
        </p:spPr>
        <p:txBody>
          <a:bodyPr lIns="90000" tIns="0" rIns="0" bIns="0" anchor="ctr" anchorCtr="0">
            <a:normAutofit/>
          </a:bodyPr>
          <a:lstStyle>
            <a:lvl1pPr algn="l">
              <a:defRPr sz="40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  <a:ea typeface="+mj-ea"/>
              </a:defRPr>
            </a:lvl1pPr>
          </a:lstStyle>
          <a:p>
            <a:r>
              <a:rPr lang="ja-JP" altLang="en-US"/>
              <a:t>マスター タイトルの書式設定</a:t>
            </a:r>
            <a:endParaRPr lang="ja-JP" altLang="en-US" dirty="0"/>
          </a:p>
        </p:txBody>
      </p:sp>
      <p:sp>
        <p:nvSpPr>
          <p:cNvPr id="6" name="Subtitle 2"/>
          <p:cNvSpPr>
            <a:spLocks noGrp="1"/>
          </p:cNvSpPr>
          <p:nvPr>
            <p:ph type="subTitle" idx="1"/>
          </p:nvPr>
        </p:nvSpPr>
        <p:spPr>
          <a:xfrm>
            <a:off x="431371" y="2085348"/>
            <a:ext cx="8160907" cy="815109"/>
          </a:xfrm>
          <a:prstGeom prst="rect">
            <a:avLst/>
          </a:prstGeom>
        </p:spPr>
        <p:txBody>
          <a:bodyPr lIns="90000" tIns="0" rIns="0" bIns="0">
            <a:normAutofit/>
          </a:bodyPr>
          <a:lstStyle>
            <a:lvl1pPr marL="0" indent="0" algn="l">
              <a:buNone/>
              <a:defRPr sz="2400" b="1">
                <a:solidFill>
                  <a:schemeClr val="bg1"/>
                </a:solidFill>
                <a:latin typeface="+mj-ea"/>
                <a:ea typeface="+mj-ea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/>
              <a:t>マスター サブタイトルの書式設定</a:t>
            </a:r>
            <a:endParaRPr lang="ja-JP" altLang="en-US" dirty="0"/>
          </a:p>
        </p:txBody>
      </p:sp>
      <p:sp>
        <p:nvSpPr>
          <p:cNvPr id="7" name="Text Placeholder 9"/>
          <p:cNvSpPr>
            <a:spLocks noGrp="1"/>
          </p:cNvSpPr>
          <p:nvPr>
            <p:ph type="body" sz="quarter" idx="12"/>
          </p:nvPr>
        </p:nvSpPr>
        <p:spPr>
          <a:xfrm>
            <a:off x="431371" y="3683223"/>
            <a:ext cx="5760640" cy="1728788"/>
          </a:xfrm>
          <a:prstGeom prst="rect">
            <a:avLst/>
          </a:prstGeom>
        </p:spPr>
        <p:txBody>
          <a:bodyPr tIns="0" rIns="0" bIns="0" anchor="ctr" anchorCtr="0">
            <a:normAutofit/>
          </a:bodyPr>
          <a:lstStyle>
            <a:lvl1pPr marL="0" indent="0">
              <a:buNone/>
              <a:defRPr sz="2000">
                <a:solidFill>
                  <a:schemeClr val="bg1"/>
                </a:solidFill>
                <a:latin typeface="+mj-ea"/>
                <a:ea typeface="+mj-ea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9" name="Footer Placeholder 2"/>
          <p:cNvSpPr>
            <a:spLocks noGrp="1"/>
          </p:cNvSpPr>
          <p:nvPr>
            <p:ph type="ftr" sz="quarter" idx="1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ja-JP" dirty="0"/>
              <a:t>© 2021 Notes Consortium</a:t>
            </a:r>
            <a:endParaRPr lang="ja-JP" altLang="en-US" dirty="0"/>
          </a:p>
        </p:txBody>
      </p:sp>
      <p:sp>
        <p:nvSpPr>
          <p:cNvPr id="10" name="Slide Number Placeholder 3"/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190DAA-1BF3-4ED7-B308-D9AB157525E5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373807333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p_right_under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55167" y="1689100"/>
            <a:ext cx="6419851" cy="4814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7"/>
          <p:cNvSpPr>
            <a:spLocks noChangeAspect="1"/>
          </p:cNvSpPr>
          <p:nvPr userDrawn="1"/>
        </p:nvSpPr>
        <p:spPr>
          <a:xfrm>
            <a:off x="5355167" y="1508126"/>
            <a:ext cx="6438900" cy="5057775"/>
          </a:xfrm>
          <a:prstGeom prst="rect">
            <a:avLst/>
          </a:prstGeom>
          <a:solidFill>
            <a:srgbClr val="33CCFF">
              <a:alpha val="6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ja-JP" altLang="en-US" sz="2400"/>
          </a:p>
        </p:txBody>
      </p:sp>
      <p:pic>
        <p:nvPicPr>
          <p:cNvPr id="7" name="Picture 9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35034" y="1508126"/>
            <a:ext cx="4746569" cy="47465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Title 1"/>
          <p:cNvSpPr>
            <a:spLocks noGrp="1"/>
          </p:cNvSpPr>
          <p:nvPr>
            <p:ph type="ctrTitle"/>
          </p:nvPr>
        </p:nvSpPr>
        <p:spPr>
          <a:xfrm>
            <a:off x="431371" y="548681"/>
            <a:ext cx="11329259" cy="1080119"/>
          </a:xfrm>
          <a:prstGeom prst="rect">
            <a:avLst/>
          </a:prstGeom>
        </p:spPr>
        <p:txBody>
          <a:bodyPr lIns="90000" tIns="0" rIns="0" bIns="0" anchor="ctr" anchorCtr="0">
            <a:normAutofit/>
          </a:bodyPr>
          <a:lstStyle>
            <a:lvl1pPr algn="l">
              <a:defRPr sz="40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  <a:ea typeface="+mj-ea"/>
              </a:defRPr>
            </a:lvl1pPr>
          </a:lstStyle>
          <a:p>
            <a:r>
              <a:rPr lang="ja-JP" altLang="en-US"/>
              <a:t>マスター タイトルの書式設定</a:t>
            </a:r>
            <a:endParaRPr lang="ja-JP" altLang="en-US" dirty="0"/>
          </a:p>
        </p:txBody>
      </p:sp>
      <p:sp>
        <p:nvSpPr>
          <p:cNvPr id="17" name="Subtitle 2"/>
          <p:cNvSpPr>
            <a:spLocks noGrp="1"/>
          </p:cNvSpPr>
          <p:nvPr>
            <p:ph type="subTitle" idx="1"/>
          </p:nvPr>
        </p:nvSpPr>
        <p:spPr>
          <a:xfrm>
            <a:off x="431371" y="1653300"/>
            <a:ext cx="8160907" cy="815109"/>
          </a:xfrm>
          <a:prstGeom prst="rect">
            <a:avLst/>
          </a:prstGeom>
        </p:spPr>
        <p:txBody>
          <a:bodyPr lIns="90000" tIns="0" rIns="0" bIns="0">
            <a:normAutofit/>
          </a:bodyPr>
          <a:lstStyle>
            <a:lvl1pPr marL="0" indent="0" algn="l">
              <a:buNone/>
              <a:defRPr sz="2400" b="1">
                <a:solidFill>
                  <a:schemeClr val="bg1"/>
                </a:solidFill>
                <a:latin typeface="+mj-ea"/>
                <a:ea typeface="+mj-ea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/>
              <a:t>マスター サブタイトルの書式設定</a:t>
            </a:r>
            <a:endParaRPr lang="ja-JP" altLang="en-US" dirty="0"/>
          </a:p>
        </p:txBody>
      </p:sp>
      <p:sp>
        <p:nvSpPr>
          <p:cNvPr id="18" name="Text Placeholder 9"/>
          <p:cNvSpPr>
            <a:spLocks noGrp="1"/>
          </p:cNvSpPr>
          <p:nvPr>
            <p:ph type="body" sz="quarter" idx="12"/>
          </p:nvPr>
        </p:nvSpPr>
        <p:spPr>
          <a:xfrm>
            <a:off x="431371" y="3683223"/>
            <a:ext cx="5760640" cy="1728788"/>
          </a:xfrm>
          <a:prstGeom prst="rect">
            <a:avLst/>
          </a:prstGeom>
        </p:spPr>
        <p:txBody>
          <a:bodyPr tIns="0" rIns="0" bIns="0" anchor="ctr" anchorCtr="0">
            <a:normAutofit/>
          </a:bodyPr>
          <a:lstStyle>
            <a:lvl1pPr marL="0" indent="0">
              <a:buNone/>
              <a:defRPr sz="2000">
                <a:solidFill>
                  <a:schemeClr val="bg1"/>
                </a:solidFill>
                <a:latin typeface="+mj-ea"/>
                <a:ea typeface="+mj-ea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8" name="Footer Placeholder 2"/>
          <p:cNvSpPr>
            <a:spLocks noGrp="1"/>
          </p:cNvSpPr>
          <p:nvPr>
            <p:ph type="ftr" sz="quarter" idx="1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ja-JP" dirty="0"/>
              <a:t>© 2021 Notes Consortium</a:t>
            </a:r>
            <a:endParaRPr lang="ja-JP" altLang="en-US" dirty="0"/>
          </a:p>
        </p:txBody>
      </p:sp>
      <p:sp>
        <p:nvSpPr>
          <p:cNvPr id="9" name="Slide Number Placeholder 3"/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5A27D1-4B37-4DAE-9677-698E3D520690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1157502357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p_right_under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6"/>
          <p:cNvSpPr/>
          <p:nvPr userDrawn="1"/>
        </p:nvSpPr>
        <p:spPr>
          <a:xfrm>
            <a:off x="239184" y="0"/>
            <a:ext cx="6239933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norm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ja-JP" altLang="en-US" sz="2400">
              <a:solidFill>
                <a:schemeClr val="accent1"/>
              </a:solidFill>
            </a:endParaRPr>
          </a:p>
        </p:txBody>
      </p:sp>
      <p:pic>
        <p:nvPicPr>
          <p:cNvPr id="6" name="Picture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69100" y="2565400"/>
            <a:ext cx="3922784" cy="39227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8"/>
          <p:cNvSpPr/>
          <p:nvPr userDrawn="1"/>
        </p:nvSpPr>
        <p:spPr>
          <a:xfrm>
            <a:off x="9133418" y="1"/>
            <a:ext cx="3058583" cy="574675"/>
          </a:xfrm>
          <a:prstGeom prst="rect">
            <a:avLst/>
          </a:prstGeom>
          <a:solidFill>
            <a:srgbClr val="33CC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ja-JP" altLang="en-US" sz="2400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39184" y="4653136"/>
            <a:ext cx="6240859" cy="1728788"/>
          </a:xfrm>
          <a:prstGeom prst="rect">
            <a:avLst/>
          </a:prstGeom>
        </p:spPr>
        <p:txBody>
          <a:bodyPr tIns="0" rIns="0" bIns="0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  <a:latin typeface="+mj-ea"/>
                <a:ea typeface="+mj-ea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13" name="Title 1"/>
          <p:cNvSpPr>
            <a:spLocks noGrp="1"/>
          </p:cNvSpPr>
          <p:nvPr>
            <p:ph type="ctrTitle"/>
          </p:nvPr>
        </p:nvSpPr>
        <p:spPr>
          <a:xfrm>
            <a:off x="239184" y="1061402"/>
            <a:ext cx="6239933" cy="1080119"/>
          </a:xfrm>
          <a:prstGeom prst="rect">
            <a:avLst/>
          </a:prstGeom>
          <a:noFill/>
        </p:spPr>
        <p:txBody>
          <a:bodyPr lIns="90000" tIns="0" rIns="0" bIns="0" anchor="ctr" anchorCtr="0">
            <a:normAutofit/>
          </a:bodyPr>
          <a:lstStyle>
            <a:lvl1pPr algn="l">
              <a:defRPr sz="3200" b="1">
                <a:solidFill>
                  <a:schemeClr val="tx1"/>
                </a:solidFill>
                <a:effectLst/>
                <a:latin typeface="+mj-ea"/>
                <a:ea typeface="+mj-ea"/>
              </a:defRPr>
            </a:lvl1pPr>
          </a:lstStyle>
          <a:p>
            <a:r>
              <a:rPr lang="ja-JP" altLang="en-US"/>
              <a:t>マスター タイトルの書式設定</a:t>
            </a:r>
            <a:endParaRPr lang="ja-JP" altLang="en-US" dirty="0"/>
          </a:p>
        </p:txBody>
      </p:sp>
      <p:sp>
        <p:nvSpPr>
          <p:cNvPr id="15" name="Subtitle 2"/>
          <p:cNvSpPr>
            <a:spLocks noGrp="1"/>
          </p:cNvSpPr>
          <p:nvPr>
            <p:ph type="subTitle" idx="1"/>
          </p:nvPr>
        </p:nvSpPr>
        <p:spPr>
          <a:xfrm>
            <a:off x="254471" y="2314783"/>
            <a:ext cx="6224647" cy="815109"/>
          </a:xfrm>
          <a:prstGeom prst="rect">
            <a:avLst/>
          </a:prstGeom>
        </p:spPr>
        <p:txBody>
          <a:bodyPr lIns="90000" tIns="0" rIns="0" bIns="0">
            <a:normAutofit/>
          </a:bodyPr>
          <a:lstStyle>
            <a:lvl1pPr marL="0" indent="0" algn="l">
              <a:buNone/>
              <a:defRPr sz="2400">
                <a:latin typeface="+mj-ea"/>
                <a:ea typeface="+mj-ea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/>
              <a:t>マスター サブタイトルの書式設定</a:t>
            </a:r>
            <a:endParaRPr lang="ja-JP" altLang="en-US" dirty="0"/>
          </a:p>
        </p:txBody>
      </p:sp>
      <p:sp>
        <p:nvSpPr>
          <p:cNvPr id="9" name="Footer Placeholder 2"/>
          <p:cNvSpPr>
            <a:spLocks noGrp="1"/>
          </p:cNvSpPr>
          <p:nvPr>
            <p:ph type="ftr" sz="quarter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ja-JP" dirty="0"/>
              <a:t>© 2021 Notes Consortium</a:t>
            </a:r>
            <a:endParaRPr lang="ja-JP" altLang="en-US" dirty="0"/>
          </a:p>
        </p:txBody>
      </p:sp>
      <p:sp>
        <p:nvSpPr>
          <p:cNvPr id="10" name="Slide Number Placeholder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7E4321-697D-41C7-AD8F-35FD9BA9DA11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3582086928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p_upLogo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6"/>
          <p:cNvSpPr/>
          <p:nvPr userDrawn="1"/>
        </p:nvSpPr>
        <p:spPr>
          <a:xfrm>
            <a:off x="6351" y="3608388"/>
            <a:ext cx="12192000" cy="298926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ja-JP" altLang="en-US" sz="2400"/>
          </a:p>
        </p:txBody>
      </p:sp>
      <p:sp>
        <p:nvSpPr>
          <p:cNvPr id="6" name="Rectangle 7"/>
          <p:cNvSpPr/>
          <p:nvPr userDrawn="1"/>
        </p:nvSpPr>
        <p:spPr>
          <a:xfrm>
            <a:off x="9133418" y="1"/>
            <a:ext cx="3058583" cy="574675"/>
          </a:xfrm>
          <a:prstGeom prst="rect">
            <a:avLst/>
          </a:prstGeom>
          <a:solidFill>
            <a:srgbClr val="33CC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ja-JP" altLang="en-US" sz="2400"/>
          </a:p>
        </p:txBody>
      </p:sp>
      <p:pic>
        <p:nvPicPr>
          <p:cNvPr id="9" name="Picture 10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375" y="1125529"/>
            <a:ext cx="10326645" cy="22296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335360" y="4085531"/>
            <a:ext cx="11425269" cy="747229"/>
          </a:xfrm>
          <a:prstGeom prst="rect">
            <a:avLst/>
          </a:prstGeom>
        </p:spPr>
        <p:txBody>
          <a:bodyPr lIns="90000" tIns="0" rIns="0" bIns="0" anchor="ctr" anchorCtr="0">
            <a:normAutofit/>
          </a:bodyPr>
          <a:lstStyle>
            <a:lvl1pPr algn="l">
              <a:defRPr sz="4000" b="1">
                <a:solidFill>
                  <a:schemeClr val="tx2">
                    <a:lumMod val="60000"/>
                    <a:lumOff val="40000"/>
                  </a:schemeClr>
                </a:solidFill>
                <a:effectLst/>
                <a:latin typeface="+mj-ea"/>
                <a:ea typeface="+mj-ea"/>
              </a:defRPr>
            </a:lvl1pPr>
          </a:lstStyle>
          <a:p>
            <a:r>
              <a:rPr lang="ja-JP" altLang="en-US"/>
              <a:t>マスター タイトルの書式設定</a:t>
            </a:r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347105" y="4946475"/>
            <a:ext cx="11413708" cy="365927"/>
          </a:xfrm>
          <a:prstGeom prst="rect">
            <a:avLst/>
          </a:prstGeom>
        </p:spPr>
        <p:txBody>
          <a:bodyPr lIns="90000" tIns="0" rIns="0" bIns="0">
            <a:normAutofit/>
          </a:bodyPr>
          <a:lstStyle>
            <a:lvl1pPr marL="0" indent="0" algn="l">
              <a:buNone/>
              <a:defRPr sz="2400" b="1">
                <a:latin typeface="+mj-ea"/>
                <a:ea typeface="+mj-ea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/>
              <a:t>マスター サブタイトルの書式設定</a:t>
            </a:r>
            <a:endParaRPr lang="ja-JP" altLang="en-US" dirty="0"/>
          </a:p>
        </p:txBody>
      </p:sp>
      <p:sp>
        <p:nvSpPr>
          <p:cNvPr id="17" name="Text Placeholder 9"/>
          <p:cNvSpPr>
            <a:spLocks noGrp="1"/>
          </p:cNvSpPr>
          <p:nvPr>
            <p:ph type="body" sz="quarter" idx="12"/>
          </p:nvPr>
        </p:nvSpPr>
        <p:spPr>
          <a:xfrm>
            <a:off x="417935" y="5470128"/>
            <a:ext cx="5833219" cy="894844"/>
          </a:xfrm>
          <a:prstGeom prst="rect">
            <a:avLst/>
          </a:prstGeom>
        </p:spPr>
        <p:txBody>
          <a:bodyPr tIns="0" rIns="0" bIns="0" anchor="ctr" anchorCtr="0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  <a:latin typeface="+mj-ea"/>
                <a:ea typeface="+mj-ea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10" name="Footer Placeholder 2"/>
          <p:cNvSpPr>
            <a:spLocks noGrp="1"/>
          </p:cNvSpPr>
          <p:nvPr>
            <p:ph type="ftr" sz="quarter" idx="1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ja-JP" dirty="0"/>
              <a:t>© 2021 Notes Consortium</a:t>
            </a:r>
            <a:endParaRPr lang="ja-JP" altLang="en-US" dirty="0"/>
          </a:p>
        </p:txBody>
      </p:sp>
      <p:sp>
        <p:nvSpPr>
          <p:cNvPr id="11" name="Slide Number Placeholder 3"/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F430F7-912A-4DC6-8AD7-3D431558E090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852324059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6"/>
          <p:cNvSpPr/>
          <p:nvPr userDrawn="1"/>
        </p:nvSpPr>
        <p:spPr>
          <a:xfrm>
            <a:off x="0" y="574675"/>
            <a:ext cx="12192000" cy="298926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ja-JP" altLang="en-US" sz="2400"/>
          </a:p>
        </p:txBody>
      </p:sp>
      <p:sp>
        <p:nvSpPr>
          <p:cNvPr id="6" name="Rectangle 7"/>
          <p:cNvSpPr/>
          <p:nvPr userDrawn="1"/>
        </p:nvSpPr>
        <p:spPr>
          <a:xfrm>
            <a:off x="9133418" y="1"/>
            <a:ext cx="3058583" cy="574675"/>
          </a:xfrm>
          <a:prstGeom prst="rect">
            <a:avLst/>
          </a:prstGeom>
          <a:solidFill>
            <a:srgbClr val="33CC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ja-JP" altLang="en-US" sz="2400"/>
          </a:p>
        </p:txBody>
      </p:sp>
      <p:pic>
        <p:nvPicPr>
          <p:cNvPr id="7" name="Picture 10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618" y="4508501"/>
            <a:ext cx="11315700" cy="1831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ectangle 9"/>
          <p:cNvSpPr>
            <a:spLocks/>
          </p:cNvSpPr>
          <p:nvPr userDrawn="1"/>
        </p:nvSpPr>
        <p:spPr>
          <a:xfrm>
            <a:off x="0" y="4508501"/>
            <a:ext cx="12192000" cy="1946275"/>
          </a:xfrm>
          <a:prstGeom prst="rect">
            <a:avLst/>
          </a:prstGeom>
          <a:solidFill>
            <a:srgbClr val="33CCFF">
              <a:alpha val="6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ja-JP" altLang="en-US" sz="2400"/>
          </a:p>
        </p:txBody>
      </p:sp>
      <p:pic>
        <p:nvPicPr>
          <p:cNvPr id="10" name="Picture 10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418" y="3789364"/>
            <a:ext cx="8556363" cy="18473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454859" y="1794479"/>
            <a:ext cx="11413708" cy="365927"/>
          </a:xfrm>
          <a:prstGeom prst="rect">
            <a:avLst/>
          </a:prstGeom>
        </p:spPr>
        <p:txBody>
          <a:bodyPr lIns="90000" tIns="0" rIns="0" bIns="0">
            <a:normAutofit/>
          </a:bodyPr>
          <a:lstStyle>
            <a:lvl1pPr marL="0" indent="0" algn="l">
              <a:buNone/>
              <a:defRPr sz="2400" b="1">
                <a:latin typeface="+mj-ea"/>
                <a:ea typeface="+mj-ea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/>
              <a:t>マスター サブタイトルの書式設定</a:t>
            </a:r>
            <a:endParaRPr lang="ja-JP" altLang="en-US" dirty="0"/>
          </a:p>
        </p:txBody>
      </p:sp>
      <p:sp>
        <p:nvSpPr>
          <p:cNvPr id="17" name="Text Placeholder 9"/>
          <p:cNvSpPr>
            <a:spLocks noGrp="1"/>
          </p:cNvSpPr>
          <p:nvPr>
            <p:ph type="body" sz="quarter" idx="12"/>
          </p:nvPr>
        </p:nvSpPr>
        <p:spPr>
          <a:xfrm>
            <a:off x="525689" y="2318132"/>
            <a:ext cx="5833219" cy="894844"/>
          </a:xfrm>
          <a:prstGeom prst="rect">
            <a:avLst/>
          </a:prstGeom>
        </p:spPr>
        <p:txBody>
          <a:bodyPr tIns="0" rIns="0" bIns="0" anchor="ctr" anchorCtr="0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  <a:latin typeface="+mj-ea"/>
                <a:ea typeface="+mj-ea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12" name="Title 1"/>
          <p:cNvSpPr>
            <a:spLocks noGrp="1"/>
          </p:cNvSpPr>
          <p:nvPr>
            <p:ph type="ctrTitle"/>
          </p:nvPr>
        </p:nvSpPr>
        <p:spPr>
          <a:xfrm>
            <a:off x="443115" y="933535"/>
            <a:ext cx="11425269" cy="747229"/>
          </a:xfrm>
          <a:prstGeom prst="rect">
            <a:avLst/>
          </a:prstGeom>
        </p:spPr>
        <p:txBody>
          <a:bodyPr lIns="90000" tIns="0" rIns="0" bIns="0" anchor="ctr" anchorCtr="0">
            <a:normAutofit/>
          </a:bodyPr>
          <a:lstStyle>
            <a:lvl1pPr algn="l">
              <a:defRPr sz="4000" b="1">
                <a:solidFill>
                  <a:schemeClr val="bg2">
                    <a:lumMod val="50000"/>
                  </a:schemeClr>
                </a:solidFill>
                <a:effectLst/>
                <a:latin typeface="+mj-ea"/>
                <a:ea typeface="+mj-ea"/>
              </a:defRPr>
            </a:lvl1pPr>
          </a:lstStyle>
          <a:p>
            <a:r>
              <a:rPr lang="ja-JP" altLang="en-US"/>
              <a:t>マスター タイトルの書式設定</a:t>
            </a:r>
          </a:p>
        </p:txBody>
      </p:sp>
      <p:sp>
        <p:nvSpPr>
          <p:cNvPr id="11" name="Footer Placeholder 2"/>
          <p:cNvSpPr>
            <a:spLocks noGrp="1"/>
          </p:cNvSpPr>
          <p:nvPr>
            <p:ph type="ftr" sz="quarter" idx="1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ja-JP" dirty="0"/>
              <a:t>© 2021 Notes Consortium</a:t>
            </a:r>
            <a:endParaRPr lang="ja-JP" altLang="en-US" dirty="0"/>
          </a:p>
        </p:txBody>
      </p:sp>
      <p:sp>
        <p:nvSpPr>
          <p:cNvPr id="13" name="Slide Number Placeholder 3"/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2C8A8E-3489-4557-8D15-DA548374C6BF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4239862449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p_center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6"/>
          <p:cNvSpPr/>
          <p:nvPr userDrawn="1"/>
        </p:nvSpPr>
        <p:spPr>
          <a:xfrm>
            <a:off x="0" y="4005263"/>
            <a:ext cx="12192000" cy="255746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ja-JP" altLang="en-US" sz="2400"/>
          </a:p>
        </p:txBody>
      </p:sp>
      <p:sp>
        <p:nvSpPr>
          <p:cNvPr id="6" name="Rectangle 7"/>
          <p:cNvSpPr/>
          <p:nvPr userDrawn="1"/>
        </p:nvSpPr>
        <p:spPr>
          <a:xfrm>
            <a:off x="9133418" y="1"/>
            <a:ext cx="3058583" cy="574675"/>
          </a:xfrm>
          <a:prstGeom prst="rect">
            <a:avLst/>
          </a:prstGeom>
          <a:solidFill>
            <a:srgbClr val="33CC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ja-JP" altLang="en-US" sz="2400"/>
          </a:p>
        </p:txBody>
      </p:sp>
      <p:grpSp>
        <p:nvGrpSpPr>
          <p:cNvPr id="7" name="Group 9"/>
          <p:cNvGrpSpPr>
            <a:grpSpLocks noChangeAspect="1"/>
          </p:cNvGrpSpPr>
          <p:nvPr userDrawn="1"/>
        </p:nvGrpSpPr>
        <p:grpSpPr bwMode="auto">
          <a:xfrm>
            <a:off x="3659718" y="109539"/>
            <a:ext cx="4872567" cy="3743325"/>
            <a:chOff x="2709369" y="103476"/>
            <a:chExt cx="3693322" cy="3784527"/>
          </a:xfrm>
        </p:grpSpPr>
        <p:pic>
          <p:nvPicPr>
            <p:cNvPr id="8" name="Picture 10"/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32265" y="317577"/>
              <a:ext cx="3570426" cy="35704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9" name="Rectangle 10"/>
            <p:cNvSpPr/>
            <p:nvPr userDrawn="1"/>
          </p:nvSpPr>
          <p:spPr>
            <a:xfrm>
              <a:off x="2832907" y="103476"/>
              <a:ext cx="3569784" cy="3784527"/>
            </a:xfrm>
            <a:prstGeom prst="rect">
              <a:avLst/>
            </a:prstGeom>
            <a:solidFill>
              <a:srgbClr val="33CCFF">
                <a:alpha val="69804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 sz="2400"/>
            </a:p>
          </p:txBody>
        </p:sp>
        <p:pic>
          <p:nvPicPr>
            <p:cNvPr id="10" name="Picture 12"/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09369" y="151976"/>
              <a:ext cx="3531798" cy="35317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7" name="Text Placeholder 9"/>
          <p:cNvSpPr>
            <a:spLocks noGrp="1"/>
          </p:cNvSpPr>
          <p:nvPr>
            <p:ph type="body" sz="quarter" idx="12"/>
          </p:nvPr>
        </p:nvSpPr>
        <p:spPr>
          <a:xfrm>
            <a:off x="3179391" y="5470128"/>
            <a:ext cx="5833219" cy="894844"/>
          </a:xfrm>
          <a:prstGeom prst="rect">
            <a:avLst/>
          </a:prstGeom>
        </p:spPr>
        <p:txBody>
          <a:bodyPr tIns="0" rIns="0" bIns="0" anchor="ctr" anchorCtr="0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  <a:latin typeface="+mj-ea"/>
                <a:ea typeface="+mj-ea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30" name="Title 1"/>
          <p:cNvSpPr>
            <a:spLocks noGrp="1"/>
          </p:cNvSpPr>
          <p:nvPr>
            <p:ph type="ctrTitle"/>
          </p:nvPr>
        </p:nvSpPr>
        <p:spPr>
          <a:xfrm>
            <a:off x="335451" y="4221089"/>
            <a:ext cx="11425269" cy="747229"/>
          </a:xfrm>
          <a:prstGeom prst="rect">
            <a:avLst/>
          </a:prstGeom>
        </p:spPr>
        <p:txBody>
          <a:bodyPr lIns="90000" tIns="0" rIns="0" bIns="0" anchor="ctr" anchorCtr="0">
            <a:normAutofit/>
          </a:bodyPr>
          <a:lstStyle>
            <a:lvl1pPr algn="ctr">
              <a:defRPr sz="4000" b="1">
                <a:solidFill>
                  <a:schemeClr val="bg2">
                    <a:lumMod val="50000"/>
                  </a:schemeClr>
                </a:solidFill>
                <a:effectLst/>
                <a:latin typeface="+mj-ea"/>
                <a:ea typeface="+mj-ea"/>
              </a:defRPr>
            </a:lvl1pPr>
          </a:lstStyle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1" name="Subtitle 2"/>
          <p:cNvSpPr>
            <a:spLocks noGrp="1"/>
          </p:cNvSpPr>
          <p:nvPr>
            <p:ph type="subTitle" idx="1"/>
          </p:nvPr>
        </p:nvSpPr>
        <p:spPr>
          <a:xfrm>
            <a:off x="341233" y="5082033"/>
            <a:ext cx="11413708" cy="365927"/>
          </a:xfrm>
          <a:prstGeom prst="rect">
            <a:avLst/>
          </a:prstGeom>
        </p:spPr>
        <p:txBody>
          <a:bodyPr lIns="90000" tIns="0" rIns="0" bIns="0">
            <a:normAutofit/>
          </a:bodyPr>
          <a:lstStyle>
            <a:lvl1pPr marL="0" indent="0" algn="ctr">
              <a:buNone/>
              <a:defRPr sz="2400" b="1">
                <a:latin typeface="+mj-ea"/>
                <a:ea typeface="+mj-ea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/>
              <a:t>マスター サブタイトルの書式設定</a:t>
            </a:r>
            <a:endParaRPr lang="ja-JP" altLang="en-US" dirty="0"/>
          </a:p>
        </p:txBody>
      </p:sp>
      <p:sp>
        <p:nvSpPr>
          <p:cNvPr id="11" name="Footer Placeholder 2"/>
          <p:cNvSpPr>
            <a:spLocks noGrp="1"/>
          </p:cNvSpPr>
          <p:nvPr>
            <p:ph type="ftr" sz="quarter" idx="1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ja-JP" dirty="0"/>
              <a:t>© 2021 Notes Consortium</a:t>
            </a:r>
            <a:endParaRPr lang="ja-JP" altLang="en-US" dirty="0"/>
          </a:p>
        </p:txBody>
      </p:sp>
      <p:sp>
        <p:nvSpPr>
          <p:cNvPr id="12" name="Slide Number Placeholder 3"/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B9C3E1-3641-494B-A0F8-6601DE17806E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2188635811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p_center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6"/>
          <p:cNvSpPr/>
          <p:nvPr userDrawn="1"/>
        </p:nvSpPr>
        <p:spPr>
          <a:xfrm>
            <a:off x="0" y="404814"/>
            <a:ext cx="12192000" cy="23463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ja-JP" altLang="en-US" sz="2400"/>
          </a:p>
        </p:txBody>
      </p:sp>
      <p:sp>
        <p:nvSpPr>
          <p:cNvPr id="6" name="Rectangle 7"/>
          <p:cNvSpPr/>
          <p:nvPr userDrawn="1"/>
        </p:nvSpPr>
        <p:spPr>
          <a:xfrm>
            <a:off x="9133418" y="1"/>
            <a:ext cx="3058583" cy="404813"/>
          </a:xfrm>
          <a:prstGeom prst="rect">
            <a:avLst/>
          </a:prstGeom>
          <a:solidFill>
            <a:srgbClr val="33CC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ja-JP" altLang="en-US" sz="2400"/>
          </a:p>
        </p:txBody>
      </p:sp>
      <p:pic>
        <p:nvPicPr>
          <p:cNvPr id="7" name="Picture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27967" y="2824164"/>
            <a:ext cx="3687417" cy="36874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341233" y="1478898"/>
            <a:ext cx="11413708" cy="365927"/>
          </a:xfrm>
          <a:prstGeom prst="rect">
            <a:avLst/>
          </a:prstGeom>
        </p:spPr>
        <p:txBody>
          <a:bodyPr lIns="90000" tIns="0" rIns="0" bIns="0">
            <a:normAutofit/>
          </a:bodyPr>
          <a:lstStyle>
            <a:lvl1pPr marL="0" indent="0" algn="ctr">
              <a:buNone/>
              <a:defRPr sz="2400" b="1">
                <a:latin typeface="+mj-ea"/>
                <a:ea typeface="+mj-ea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/>
              <a:t>マスター サブタイトルの書式設定</a:t>
            </a:r>
            <a:endParaRPr lang="ja-JP" altLang="en-US" dirty="0"/>
          </a:p>
        </p:txBody>
      </p:sp>
      <p:sp>
        <p:nvSpPr>
          <p:cNvPr id="17" name="Text Placeholder 9"/>
          <p:cNvSpPr>
            <a:spLocks noGrp="1"/>
          </p:cNvSpPr>
          <p:nvPr>
            <p:ph type="body" sz="quarter" idx="12"/>
          </p:nvPr>
        </p:nvSpPr>
        <p:spPr>
          <a:xfrm>
            <a:off x="5931400" y="1802635"/>
            <a:ext cx="5833219" cy="894844"/>
          </a:xfrm>
          <a:prstGeom prst="rect">
            <a:avLst/>
          </a:prstGeom>
        </p:spPr>
        <p:txBody>
          <a:bodyPr tIns="0" rIns="0" bIns="0" anchor="ctr" anchorCtr="0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  <a:latin typeface="+mj-ea"/>
                <a:ea typeface="+mj-ea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9" name="Title 1"/>
          <p:cNvSpPr>
            <a:spLocks noGrp="1"/>
          </p:cNvSpPr>
          <p:nvPr>
            <p:ph type="ctrTitle"/>
          </p:nvPr>
        </p:nvSpPr>
        <p:spPr>
          <a:xfrm>
            <a:off x="335451" y="662812"/>
            <a:ext cx="11425269" cy="747229"/>
          </a:xfrm>
          <a:prstGeom prst="rect">
            <a:avLst/>
          </a:prstGeom>
        </p:spPr>
        <p:txBody>
          <a:bodyPr lIns="90000" tIns="0" rIns="0" bIns="0" anchor="ctr" anchorCtr="0">
            <a:normAutofit/>
          </a:bodyPr>
          <a:lstStyle>
            <a:lvl1pPr algn="ctr">
              <a:defRPr sz="4000" b="1">
                <a:solidFill>
                  <a:schemeClr val="tx2">
                    <a:lumMod val="60000"/>
                    <a:lumOff val="40000"/>
                  </a:schemeClr>
                </a:solidFill>
                <a:effectLst/>
                <a:latin typeface="+mj-ea"/>
                <a:ea typeface="+mj-ea"/>
              </a:defRPr>
            </a:lvl1pPr>
          </a:lstStyle>
          <a:p>
            <a:r>
              <a:rPr lang="ja-JP" altLang="en-US"/>
              <a:t>マスター タイトルの書式設定</a:t>
            </a:r>
          </a:p>
        </p:txBody>
      </p:sp>
      <p:sp>
        <p:nvSpPr>
          <p:cNvPr id="10" name="Footer Placeholder 2"/>
          <p:cNvSpPr>
            <a:spLocks noGrp="1"/>
          </p:cNvSpPr>
          <p:nvPr>
            <p:ph type="ftr" sz="quarter" idx="1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ja-JP" dirty="0"/>
              <a:t>© 2021 Notes Consortium</a:t>
            </a:r>
            <a:endParaRPr lang="ja-JP" altLang="en-US" dirty="0"/>
          </a:p>
        </p:txBody>
      </p:sp>
      <p:sp>
        <p:nvSpPr>
          <p:cNvPr id="11" name="Slide Number Placeholder 3"/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D7403B-D086-48ED-A4BE-803420C95A3E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2057114446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hite_TextA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/>
          <p:nvPr userDrawn="1"/>
        </p:nvSpPr>
        <p:spPr>
          <a:xfrm>
            <a:off x="0" y="549276"/>
            <a:ext cx="12192000" cy="60483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ja-JP" altLang="en-US" sz="240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9349" y="548680"/>
            <a:ext cx="11795699" cy="720179"/>
          </a:xfrm>
          <a:prstGeom prst="rect">
            <a:avLst/>
          </a:prstGeom>
        </p:spPr>
        <p:txBody>
          <a:bodyPr lIns="90000" tIns="0" rIns="0" bIns="0" anchor="ctr" anchorCtr="0">
            <a:normAutofit/>
          </a:bodyPr>
          <a:lstStyle>
            <a:lvl1pPr>
              <a:defRPr sz="2800">
                <a:latin typeface="+mj-ea"/>
                <a:ea typeface="+mj-ea"/>
              </a:defRPr>
            </a:lvl1pPr>
          </a:lstStyle>
          <a:p>
            <a:r>
              <a:rPr lang="ja-JP" altLang="en-US"/>
              <a:t>マスター タイトルの書式設定</a:t>
            </a:r>
            <a:endParaRPr lang="ja-JP" alt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2"/>
          </p:nvPr>
        </p:nvSpPr>
        <p:spPr>
          <a:xfrm>
            <a:off x="239351" y="1412875"/>
            <a:ext cx="11795699" cy="5040462"/>
          </a:xfrm>
          <a:prstGeom prst="rect">
            <a:avLst/>
          </a:prstGeom>
        </p:spPr>
        <p:txBody>
          <a:bodyPr/>
          <a:lstStyle>
            <a:lvl1pPr marL="228600" indent="-228600">
              <a:buClr>
                <a:schemeClr val="tx2">
                  <a:lumMod val="40000"/>
                  <a:lumOff val="60000"/>
                </a:schemeClr>
              </a:buClr>
              <a:buFont typeface="メイリオ" panose="020B0604030504040204" pitchFamily="50" charset="-128"/>
              <a:buChar char="▶"/>
              <a:defRPr sz="2400">
                <a:latin typeface="+mn-ea"/>
                <a:ea typeface="+mn-ea"/>
              </a:defRPr>
            </a:lvl1pPr>
            <a:lvl2pPr marL="685800" indent="-228600">
              <a:buFont typeface="Wingdings" panose="05000000000000000000" pitchFamily="2" charset="2"/>
              <a:buChar char="l"/>
              <a:defRPr sz="2000">
                <a:latin typeface="+mn-ea"/>
                <a:ea typeface="+mn-ea"/>
              </a:defRPr>
            </a:lvl2pPr>
            <a:lvl3pPr marL="1143000" indent="-228600">
              <a:buFont typeface="Wingdings" panose="05000000000000000000" pitchFamily="2" charset="2"/>
              <a:buChar char="ü"/>
              <a:defRPr sz="1800">
                <a:latin typeface="+mn-ea"/>
                <a:ea typeface="+mn-ea"/>
              </a:defRPr>
            </a:lvl3pPr>
            <a:lvl4pPr marL="1600200" indent="-228600">
              <a:buFont typeface="Wingdings" panose="05000000000000000000" pitchFamily="2" charset="2"/>
              <a:buChar char="p"/>
              <a:defRPr sz="1600">
                <a:latin typeface="+mn-ea"/>
                <a:ea typeface="+mn-ea"/>
              </a:defRPr>
            </a:lvl4pPr>
            <a:lvl5pPr>
              <a:defRPr sz="1600">
                <a:latin typeface="+mn-ea"/>
                <a:ea typeface="+mn-ea"/>
              </a:defRPr>
            </a:lvl5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ja-JP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ja-JP" dirty="0"/>
              <a:t>© 2021 Notes Consortium</a:t>
            </a:r>
            <a:endParaRPr lang="ja-JP" alt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E4F29D-245B-4582-8387-4ACF5C644FF4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28474398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op_upLogo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6"/>
          <p:cNvSpPr/>
          <p:nvPr/>
        </p:nvSpPr>
        <p:spPr>
          <a:xfrm>
            <a:off x="9133418" y="1"/>
            <a:ext cx="3058583" cy="5746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ja-JP" altLang="en-US" sz="2400"/>
          </a:p>
        </p:txBody>
      </p:sp>
      <p:pic>
        <p:nvPicPr>
          <p:cNvPr id="6" name="Picture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385" y="1125538"/>
            <a:ext cx="11329805" cy="24462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335360" y="4085531"/>
            <a:ext cx="11425269" cy="747229"/>
          </a:xfrm>
          <a:prstGeom prst="rect">
            <a:avLst/>
          </a:prstGeom>
        </p:spPr>
        <p:txBody>
          <a:bodyPr lIns="90000" tIns="0" rIns="0" bIns="0" anchor="ctr" anchorCtr="0">
            <a:normAutofit/>
          </a:bodyPr>
          <a:lstStyle>
            <a:lvl1pPr algn="l">
              <a:defRPr sz="4000" b="1">
                <a:solidFill>
                  <a:schemeClr val="bg2">
                    <a:lumMod val="50000"/>
                  </a:schemeClr>
                </a:solidFill>
                <a:effectLst/>
                <a:latin typeface="+mj-ea"/>
                <a:ea typeface="+mj-ea"/>
              </a:defRPr>
            </a:lvl1pPr>
          </a:lstStyle>
          <a:p>
            <a:r>
              <a:rPr lang="ja-JP" altLang="en-US"/>
              <a:t>マスター タイトルの書式設定</a:t>
            </a:r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347105" y="4946475"/>
            <a:ext cx="11413708" cy="365927"/>
          </a:xfrm>
          <a:prstGeom prst="rect">
            <a:avLst/>
          </a:prstGeom>
        </p:spPr>
        <p:txBody>
          <a:bodyPr lIns="90000" tIns="0" rIns="0" bIns="0">
            <a:normAutofit/>
          </a:bodyPr>
          <a:lstStyle>
            <a:lvl1pPr marL="0" indent="0" algn="l">
              <a:buNone/>
              <a:defRPr sz="2400" b="1">
                <a:latin typeface="+mj-ea"/>
                <a:ea typeface="+mj-ea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/>
              <a:t>マスター サブタイトルの書式設定</a:t>
            </a:r>
            <a:endParaRPr lang="ja-JP" altLang="en-US" dirty="0"/>
          </a:p>
        </p:txBody>
      </p:sp>
      <p:sp>
        <p:nvSpPr>
          <p:cNvPr id="17" name="Text Placeholder 9"/>
          <p:cNvSpPr>
            <a:spLocks noGrp="1"/>
          </p:cNvSpPr>
          <p:nvPr>
            <p:ph type="body" sz="quarter" idx="12"/>
          </p:nvPr>
        </p:nvSpPr>
        <p:spPr>
          <a:xfrm>
            <a:off x="417935" y="5470128"/>
            <a:ext cx="5833219" cy="894844"/>
          </a:xfrm>
          <a:prstGeom prst="rect">
            <a:avLst/>
          </a:prstGeom>
        </p:spPr>
        <p:txBody>
          <a:bodyPr tIns="0" rIns="0" bIns="0" anchor="ctr" anchorCtr="0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  <a:latin typeface="+mj-ea"/>
                <a:ea typeface="+mj-ea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9" name="Footer Placeholder 2"/>
          <p:cNvSpPr>
            <a:spLocks noGrp="1"/>
          </p:cNvSpPr>
          <p:nvPr>
            <p:ph type="ftr" sz="quarter" idx="1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altLang="ja-JP" dirty="0"/>
              <a:t>© 2021 Notes Consortium</a:t>
            </a:r>
          </a:p>
        </p:txBody>
      </p:sp>
      <p:sp>
        <p:nvSpPr>
          <p:cNvPr id="10" name="Slide Number Placeholder 3"/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A332CA-682E-B24E-A03D-C9E5B24DA2C4}" type="slidenum">
              <a:rPr lang="ja-JP" altLang="en-GB" smtClean="0"/>
              <a:pPr>
                <a:defRPr/>
              </a:pPr>
              <a:t>‹#›</a:t>
            </a:fld>
            <a:endParaRPr lang="en-GB" altLang="ja-JP"/>
          </a:p>
        </p:txBody>
      </p:sp>
    </p:spTree>
    <p:extLst>
      <p:ext uri="{BB962C8B-B14F-4D97-AF65-F5344CB8AC3E}">
        <p14:creationId xmlns:p14="http://schemas.microsoft.com/office/powerpoint/2010/main" val="1200245993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hite_Text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/>
          <p:nvPr userDrawn="1"/>
        </p:nvSpPr>
        <p:spPr>
          <a:xfrm>
            <a:off x="0" y="549276"/>
            <a:ext cx="12192000" cy="60483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ja-JP" altLang="en-US" sz="2400"/>
          </a:p>
        </p:txBody>
      </p:sp>
      <p:sp>
        <p:nvSpPr>
          <p:cNvPr id="7" name="Text Placeholder 5"/>
          <p:cNvSpPr>
            <a:spLocks noGrp="1"/>
          </p:cNvSpPr>
          <p:nvPr>
            <p:ph type="body" sz="quarter" idx="12"/>
          </p:nvPr>
        </p:nvSpPr>
        <p:spPr>
          <a:xfrm>
            <a:off x="239351" y="1412875"/>
            <a:ext cx="6624735" cy="5040462"/>
          </a:xfrm>
          <a:prstGeom prst="rect">
            <a:avLst/>
          </a:prstGeom>
        </p:spPr>
        <p:txBody>
          <a:bodyPr/>
          <a:lstStyle>
            <a:lvl1pPr marL="228600" indent="-228600">
              <a:buClr>
                <a:schemeClr val="tx2">
                  <a:lumMod val="40000"/>
                  <a:lumOff val="60000"/>
                </a:schemeClr>
              </a:buClr>
              <a:buFont typeface="メイリオ" panose="020B0604030504040204" pitchFamily="50" charset="-128"/>
              <a:buChar char="▶"/>
              <a:defRPr sz="2400">
                <a:latin typeface="+mn-ea"/>
                <a:ea typeface="+mn-ea"/>
              </a:defRPr>
            </a:lvl1pPr>
            <a:lvl2pPr marL="685800" indent="-228600">
              <a:buFont typeface="Wingdings" panose="05000000000000000000" pitchFamily="2" charset="2"/>
              <a:buChar char="l"/>
              <a:defRPr sz="2000">
                <a:latin typeface="+mn-ea"/>
                <a:ea typeface="+mn-ea"/>
              </a:defRPr>
            </a:lvl2pPr>
            <a:lvl3pPr marL="1143000" indent="-228600">
              <a:buFont typeface="Wingdings" panose="05000000000000000000" pitchFamily="2" charset="2"/>
              <a:buChar char="ü"/>
              <a:defRPr sz="1800">
                <a:latin typeface="+mn-ea"/>
                <a:ea typeface="+mn-ea"/>
              </a:defRPr>
            </a:lvl3pPr>
            <a:lvl4pPr marL="1600200" indent="-228600">
              <a:buFont typeface="Wingdings" panose="05000000000000000000" pitchFamily="2" charset="2"/>
              <a:buChar char="p"/>
              <a:defRPr sz="1600">
                <a:latin typeface="+mn-ea"/>
                <a:ea typeface="+mn-ea"/>
              </a:defRPr>
            </a:lvl4pPr>
            <a:lvl5pPr>
              <a:defRPr sz="1600">
                <a:latin typeface="+mn-ea"/>
                <a:ea typeface="+mn-ea"/>
              </a:defRPr>
            </a:lvl5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ja-JP" altLang="en-US" dirty="0"/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239349" y="548680"/>
            <a:ext cx="11795699" cy="720179"/>
          </a:xfrm>
          <a:prstGeom prst="rect">
            <a:avLst/>
          </a:prstGeom>
        </p:spPr>
        <p:txBody>
          <a:bodyPr lIns="90000" tIns="0" rIns="0" bIns="0" anchor="ctr" anchorCtr="0">
            <a:normAutofit/>
          </a:bodyPr>
          <a:lstStyle>
            <a:lvl1pPr>
              <a:defRPr sz="2800">
                <a:latin typeface="+mj-ea"/>
                <a:ea typeface="+mj-ea"/>
              </a:defRPr>
            </a:lvl1pPr>
          </a:lstStyle>
          <a:p>
            <a:r>
              <a:rPr lang="ja-JP" altLang="en-US"/>
              <a:t>マスター タイトルの書式設定</a:t>
            </a:r>
            <a:endParaRPr lang="ja-JP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ja-JP" dirty="0"/>
              <a:t>© 2021 Notes Consortium</a:t>
            </a:r>
            <a:endParaRPr lang="ja-JP" altLang="en-US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201A0C-8FC9-47C2-9547-77B9D833DE9E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1246142143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hite_Text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/>
          <p:nvPr userDrawn="1"/>
        </p:nvSpPr>
        <p:spPr>
          <a:xfrm>
            <a:off x="0" y="549276"/>
            <a:ext cx="12192000" cy="60483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ja-JP" altLang="en-US" sz="240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2"/>
          </p:nvPr>
        </p:nvSpPr>
        <p:spPr>
          <a:xfrm>
            <a:off x="5410314" y="1412874"/>
            <a:ext cx="6624735" cy="5040462"/>
          </a:xfrm>
          <a:prstGeom prst="rect">
            <a:avLst/>
          </a:prstGeom>
        </p:spPr>
        <p:txBody>
          <a:bodyPr/>
          <a:lstStyle>
            <a:lvl1pPr marL="228600" indent="-228600">
              <a:buClr>
                <a:schemeClr val="tx2">
                  <a:lumMod val="40000"/>
                  <a:lumOff val="60000"/>
                </a:schemeClr>
              </a:buClr>
              <a:buFont typeface="メイリオ" panose="020B0604030504040204" pitchFamily="50" charset="-128"/>
              <a:buChar char="▶"/>
              <a:defRPr sz="2400">
                <a:latin typeface="+mn-ea"/>
                <a:ea typeface="+mn-ea"/>
              </a:defRPr>
            </a:lvl1pPr>
            <a:lvl2pPr marL="685800" indent="-228600">
              <a:buFont typeface="Wingdings" panose="05000000000000000000" pitchFamily="2" charset="2"/>
              <a:buChar char="l"/>
              <a:defRPr sz="2000">
                <a:latin typeface="+mn-ea"/>
                <a:ea typeface="+mn-ea"/>
              </a:defRPr>
            </a:lvl2pPr>
            <a:lvl3pPr marL="1143000" indent="-228600">
              <a:buFont typeface="Wingdings" panose="05000000000000000000" pitchFamily="2" charset="2"/>
              <a:buChar char="ü"/>
              <a:defRPr sz="1800">
                <a:latin typeface="+mn-ea"/>
                <a:ea typeface="+mn-ea"/>
              </a:defRPr>
            </a:lvl3pPr>
            <a:lvl4pPr marL="1600200" indent="-228600">
              <a:buFont typeface="Wingdings" panose="05000000000000000000" pitchFamily="2" charset="2"/>
              <a:buChar char="p"/>
              <a:defRPr sz="1600">
                <a:latin typeface="+mn-ea"/>
                <a:ea typeface="+mn-ea"/>
              </a:defRPr>
            </a:lvl4pPr>
            <a:lvl5pPr>
              <a:defRPr sz="1600">
                <a:latin typeface="+mn-ea"/>
                <a:ea typeface="+mn-ea"/>
              </a:defRPr>
            </a:lvl5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ja-JP" altLang="en-US" dirty="0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239349" y="548680"/>
            <a:ext cx="11795699" cy="720179"/>
          </a:xfrm>
          <a:prstGeom prst="rect">
            <a:avLst/>
          </a:prstGeom>
        </p:spPr>
        <p:txBody>
          <a:bodyPr lIns="90000" tIns="0" rIns="0" bIns="0" anchor="ctr" anchorCtr="0">
            <a:normAutofit/>
          </a:bodyPr>
          <a:lstStyle>
            <a:lvl1pPr>
              <a:defRPr sz="2800">
                <a:latin typeface="+mj-ea"/>
                <a:ea typeface="+mj-ea"/>
              </a:defRPr>
            </a:lvl1pPr>
          </a:lstStyle>
          <a:p>
            <a:r>
              <a:rPr lang="ja-JP" altLang="en-US"/>
              <a:t>マスター タイトルの書式設定</a:t>
            </a:r>
            <a:endParaRPr lang="ja-JP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ja-JP" dirty="0"/>
              <a:t>© 2021 Notes Consortium</a:t>
            </a:r>
            <a:endParaRPr lang="ja-JP" altLang="en-US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0D547E-9F4B-4474-A956-82AF1561A944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2354182024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White_Hakush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6"/>
          <p:cNvSpPr/>
          <p:nvPr userDrawn="1"/>
        </p:nvSpPr>
        <p:spPr>
          <a:xfrm>
            <a:off x="0" y="549276"/>
            <a:ext cx="12192000" cy="60483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ja-JP" altLang="en-US" sz="2400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239349" y="548680"/>
            <a:ext cx="11795699" cy="720179"/>
          </a:xfrm>
          <a:prstGeom prst="rect">
            <a:avLst/>
          </a:prstGeom>
        </p:spPr>
        <p:txBody>
          <a:bodyPr lIns="90000" tIns="0" rIns="0" bIns="0" anchor="ctr" anchorCtr="0">
            <a:normAutofit/>
          </a:bodyPr>
          <a:lstStyle>
            <a:lvl1pPr>
              <a:defRPr sz="2800">
                <a:latin typeface="+mj-ea"/>
                <a:ea typeface="+mj-ea"/>
              </a:defRPr>
            </a:lvl1pPr>
          </a:lstStyle>
          <a:p>
            <a:r>
              <a:rPr lang="ja-JP" altLang="en-US"/>
              <a:t>マスター タイトルの書式設定</a:t>
            </a:r>
            <a:endParaRPr lang="ja-JP" alt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ja-JP" dirty="0"/>
              <a:t>© 2021 Notes Consortium</a:t>
            </a:r>
            <a:endParaRPr lang="ja-JP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019BD0-EAAF-40E9-9164-8AC8C5BA08B0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3959488852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hite_Agenda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/>
          <p:nvPr userDrawn="1"/>
        </p:nvSpPr>
        <p:spPr>
          <a:xfrm>
            <a:off x="0" y="2767013"/>
            <a:ext cx="12192000" cy="267811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ja-JP" altLang="en-US" sz="2400"/>
          </a:p>
        </p:txBody>
      </p:sp>
      <p:pic>
        <p:nvPicPr>
          <p:cNvPr id="5" name="Picture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4918" y="188914"/>
            <a:ext cx="2319363" cy="2319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 Placeholder 5"/>
          <p:cNvSpPr>
            <a:spLocks noGrp="1"/>
          </p:cNvSpPr>
          <p:nvPr>
            <p:ph type="body" sz="quarter" idx="12"/>
          </p:nvPr>
        </p:nvSpPr>
        <p:spPr>
          <a:xfrm>
            <a:off x="815414" y="4292601"/>
            <a:ext cx="10561671" cy="1008063"/>
          </a:xfrm>
          <a:prstGeom prst="rect">
            <a:avLst/>
          </a:prstGeom>
        </p:spPr>
        <p:txBody>
          <a:bodyPr lIns="0" tIns="0" rIns="0" bIns="180000">
            <a:normAutofit/>
          </a:bodyPr>
          <a:lstStyle>
            <a:lvl1pPr marL="0" indent="0" algn="ctr">
              <a:buNone/>
              <a:defRPr>
                <a:latin typeface="+mj-ea"/>
                <a:ea typeface="+mj-ea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815413" y="2766220"/>
            <a:ext cx="10515600" cy="1382861"/>
          </a:xfrm>
          <a:prstGeom prst="rect">
            <a:avLst/>
          </a:prstGeom>
        </p:spPr>
        <p:txBody>
          <a:bodyPr lIns="0" tIns="0" rIns="0" bIns="0" anchor="ctr" anchorCtr="0">
            <a:normAutofit/>
          </a:bodyPr>
          <a:lstStyle>
            <a:lvl1pPr algn="ctr">
              <a:defRPr sz="4800" b="1"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+mj-ea"/>
                <a:ea typeface="+mj-ea"/>
              </a:defRPr>
            </a:lvl1pPr>
          </a:lstStyle>
          <a:p>
            <a:r>
              <a:rPr lang="ja-JP" altLang="en-US"/>
              <a:t>マスター タイトルの書式設定</a:t>
            </a:r>
            <a:endParaRPr lang="ja-JP" altLang="en-US" dirty="0"/>
          </a:p>
        </p:txBody>
      </p:sp>
      <p:sp>
        <p:nvSpPr>
          <p:cNvPr id="7" name="Footer Placeholder 2"/>
          <p:cNvSpPr>
            <a:spLocks noGrp="1"/>
          </p:cNvSpPr>
          <p:nvPr>
            <p:ph type="ftr" sz="quarter" idx="1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ja-JP" dirty="0"/>
              <a:t>© 2021 Notes Consortium</a:t>
            </a:r>
            <a:endParaRPr lang="ja-JP" altLang="en-US" dirty="0"/>
          </a:p>
        </p:txBody>
      </p:sp>
      <p:sp>
        <p:nvSpPr>
          <p:cNvPr id="8" name="Slide Number Placeholder 3"/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BF9446-6BA9-474B-A361-3A59779B8FE7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2967180806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hite_Agenda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07834" y="109538"/>
            <a:ext cx="6472594" cy="64725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815413" y="2766220"/>
            <a:ext cx="10515600" cy="1382861"/>
          </a:xfrm>
          <a:prstGeom prst="rect">
            <a:avLst/>
          </a:prstGeom>
          <a:solidFill>
            <a:srgbClr val="33CCFF">
              <a:alpha val="69804"/>
            </a:srgbClr>
          </a:solidFill>
        </p:spPr>
        <p:txBody>
          <a:bodyPr lIns="0" tIns="0" rIns="0" bIns="0" anchor="ctr" anchorCtr="0">
            <a:normAutofit/>
          </a:bodyPr>
          <a:lstStyle>
            <a:lvl1pPr algn="ctr">
              <a:defRPr sz="4800" b="1">
                <a:solidFill>
                  <a:schemeClr val="bg1"/>
                </a:solidFill>
                <a:effectLst/>
                <a:latin typeface="+mj-ea"/>
                <a:ea typeface="+mj-ea"/>
              </a:defRPr>
            </a:lvl1pPr>
          </a:lstStyle>
          <a:p>
            <a:r>
              <a:rPr lang="ja-JP" altLang="en-US"/>
              <a:t>マスター タイトルの書式設定</a:t>
            </a:r>
          </a:p>
        </p:txBody>
      </p:sp>
      <p:sp>
        <p:nvSpPr>
          <p:cNvPr id="11" name="Text Placeholder 5"/>
          <p:cNvSpPr>
            <a:spLocks noGrp="1"/>
          </p:cNvSpPr>
          <p:nvPr>
            <p:ph type="body" sz="quarter" idx="12"/>
          </p:nvPr>
        </p:nvSpPr>
        <p:spPr>
          <a:xfrm>
            <a:off x="815414" y="4292601"/>
            <a:ext cx="10561671" cy="1008063"/>
          </a:xfrm>
          <a:prstGeom prst="rect">
            <a:avLst/>
          </a:prstGeom>
          <a:solidFill>
            <a:srgbClr val="33CCFF">
              <a:alpha val="69804"/>
            </a:srgbClr>
          </a:solidFill>
        </p:spPr>
        <p:txBody>
          <a:bodyPr lIns="0" tIns="0" rIns="0" bIns="180000">
            <a:normAutofit/>
          </a:bodyPr>
          <a:lstStyle>
            <a:lvl1pPr marL="0" indent="0" algn="ctr">
              <a:buNone/>
              <a:defRPr>
                <a:latin typeface="+mj-ea"/>
                <a:ea typeface="+mj-ea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ja-JP" dirty="0"/>
              <a:t>© 2021 Notes Consortium</a:t>
            </a:r>
            <a:endParaRPr lang="ja-JP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9DCCCA-2A3A-49A4-B4DD-76FCF5264527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1607824001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hite_Agenda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6"/>
          <p:cNvSpPr/>
          <p:nvPr userDrawn="1"/>
        </p:nvSpPr>
        <p:spPr>
          <a:xfrm>
            <a:off x="0" y="3644900"/>
            <a:ext cx="12192000" cy="29527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ja-JP" altLang="en-US" sz="240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3013202" y="548680"/>
            <a:ext cx="8939449" cy="309684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12" name="Text Placeholder 5"/>
          <p:cNvSpPr>
            <a:spLocks noGrp="1"/>
          </p:cNvSpPr>
          <p:nvPr>
            <p:ph type="body" sz="quarter" idx="12"/>
          </p:nvPr>
        </p:nvSpPr>
        <p:spPr>
          <a:xfrm>
            <a:off x="527382" y="5315422"/>
            <a:ext cx="11137239" cy="1008063"/>
          </a:xfrm>
          <a:prstGeom prst="rect">
            <a:avLst/>
          </a:prstGeom>
        </p:spPr>
        <p:txBody>
          <a:bodyPr lIns="0" tIns="0" rIns="0" bIns="180000">
            <a:normAutofit/>
          </a:bodyPr>
          <a:lstStyle>
            <a:lvl1pPr marL="0" indent="0" algn="l">
              <a:buNone/>
              <a:defRPr>
                <a:latin typeface="+mj-ea"/>
                <a:ea typeface="+mj-ea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527381" y="3789041"/>
            <a:ext cx="11137239" cy="1382861"/>
          </a:xfrm>
          <a:prstGeom prst="rect">
            <a:avLst/>
          </a:prstGeom>
        </p:spPr>
        <p:txBody>
          <a:bodyPr lIns="0" tIns="0" rIns="0" bIns="0" anchor="ctr" anchorCtr="0">
            <a:normAutofit/>
          </a:bodyPr>
          <a:lstStyle>
            <a:lvl1pPr algn="l">
              <a:defRPr sz="4400" b="1"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+mj-ea"/>
                <a:ea typeface="+mj-ea"/>
              </a:defRPr>
            </a:lvl1pPr>
          </a:lstStyle>
          <a:p>
            <a:r>
              <a:rPr lang="ja-JP" altLang="en-US"/>
              <a:t>マスター タイトルの書式設定</a:t>
            </a:r>
            <a:endParaRPr lang="ja-JP" alt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ja-JP" dirty="0"/>
              <a:t>© 2021 Notes Consortium</a:t>
            </a:r>
            <a:endParaRPr lang="ja-JP" alt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30599C-7B2A-4622-94C3-05077D54A0CD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2696994200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hite_Agenda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/>
          <p:nvPr userDrawn="1"/>
        </p:nvSpPr>
        <p:spPr>
          <a:xfrm>
            <a:off x="0" y="3644900"/>
            <a:ext cx="12192000" cy="29527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ja-JP" altLang="en-US" sz="2400"/>
          </a:p>
        </p:txBody>
      </p:sp>
      <p:pic>
        <p:nvPicPr>
          <p:cNvPr id="5" name="Picture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751850" y="859262"/>
            <a:ext cx="5064386" cy="258431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>
        <p:nvSpPr>
          <p:cNvPr id="9" name="Text Placeholder 5"/>
          <p:cNvSpPr>
            <a:spLocks noGrp="1"/>
          </p:cNvSpPr>
          <p:nvPr>
            <p:ph type="body" sz="quarter" idx="12"/>
          </p:nvPr>
        </p:nvSpPr>
        <p:spPr>
          <a:xfrm>
            <a:off x="527382" y="5315422"/>
            <a:ext cx="11137239" cy="1008063"/>
          </a:xfrm>
          <a:prstGeom prst="rect">
            <a:avLst/>
          </a:prstGeom>
        </p:spPr>
        <p:txBody>
          <a:bodyPr lIns="0" tIns="0" rIns="0" bIns="180000">
            <a:normAutofit/>
          </a:bodyPr>
          <a:lstStyle>
            <a:lvl1pPr marL="0" indent="0" algn="l">
              <a:buNone/>
              <a:defRPr>
                <a:latin typeface="+mj-ea"/>
                <a:ea typeface="+mj-ea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527381" y="3789041"/>
            <a:ext cx="11137239" cy="1382861"/>
          </a:xfrm>
          <a:prstGeom prst="rect">
            <a:avLst/>
          </a:prstGeom>
        </p:spPr>
        <p:txBody>
          <a:bodyPr lIns="0" tIns="0" rIns="0" bIns="0" anchor="ctr" anchorCtr="0">
            <a:normAutofit/>
          </a:bodyPr>
          <a:lstStyle>
            <a:lvl1pPr algn="l">
              <a:defRPr sz="4400" b="1"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+mj-ea"/>
                <a:ea typeface="+mj-ea"/>
              </a:defRPr>
            </a:lvl1pPr>
          </a:lstStyle>
          <a:p>
            <a:r>
              <a:rPr lang="ja-JP" altLang="en-US"/>
              <a:t>マスター タイトルの書式設定</a:t>
            </a:r>
            <a:endParaRPr lang="ja-JP" altLang="en-US" dirty="0"/>
          </a:p>
        </p:txBody>
      </p:sp>
      <p:sp>
        <p:nvSpPr>
          <p:cNvPr id="6" name="Footer Placeholder 2"/>
          <p:cNvSpPr>
            <a:spLocks noGrp="1"/>
          </p:cNvSpPr>
          <p:nvPr>
            <p:ph type="ftr" sz="quarter" idx="1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ja-JP" dirty="0"/>
              <a:t>© 2021 Notes Consortium</a:t>
            </a:r>
            <a:endParaRPr lang="ja-JP" altLang="en-US" dirty="0"/>
          </a:p>
        </p:txBody>
      </p:sp>
      <p:sp>
        <p:nvSpPr>
          <p:cNvPr id="7" name="Slide Number Placeholder 3"/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5DB498-F449-4F4C-BE00-0D5F7DFA4B90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5682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6"/>
          <p:cNvSpPr/>
          <p:nvPr/>
        </p:nvSpPr>
        <p:spPr>
          <a:xfrm>
            <a:off x="9133418" y="1"/>
            <a:ext cx="3058583" cy="5746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ja-JP" altLang="en-US" sz="2400"/>
          </a:p>
        </p:txBody>
      </p:sp>
      <p:pic>
        <p:nvPicPr>
          <p:cNvPr id="6" name="Picture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3179" y="4540262"/>
            <a:ext cx="9146457" cy="19748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430" y="3789375"/>
            <a:ext cx="9146457" cy="19748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443115" y="933535"/>
            <a:ext cx="11425269" cy="747229"/>
          </a:xfrm>
          <a:prstGeom prst="rect">
            <a:avLst/>
          </a:prstGeom>
        </p:spPr>
        <p:txBody>
          <a:bodyPr lIns="90000" tIns="0" rIns="0" bIns="0" anchor="ctr" anchorCtr="0">
            <a:normAutofit/>
          </a:bodyPr>
          <a:lstStyle>
            <a:lvl1pPr algn="l">
              <a:defRPr sz="4000" b="1">
                <a:solidFill>
                  <a:schemeClr val="bg2">
                    <a:lumMod val="50000"/>
                  </a:schemeClr>
                </a:solidFill>
                <a:effectLst/>
                <a:latin typeface="+mj-ea"/>
                <a:ea typeface="+mj-ea"/>
              </a:defRPr>
            </a:lvl1pPr>
          </a:lstStyle>
          <a:p>
            <a:r>
              <a:rPr lang="ja-JP" altLang="en-US"/>
              <a:t>マスター タイトルの書式設定</a:t>
            </a:r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454859" y="1794479"/>
            <a:ext cx="11413708" cy="365927"/>
          </a:xfrm>
          <a:prstGeom prst="rect">
            <a:avLst/>
          </a:prstGeom>
        </p:spPr>
        <p:txBody>
          <a:bodyPr lIns="90000" tIns="0" rIns="0" bIns="0">
            <a:normAutofit/>
          </a:bodyPr>
          <a:lstStyle>
            <a:lvl1pPr marL="0" indent="0" algn="l">
              <a:buNone/>
              <a:defRPr sz="2400" b="1">
                <a:latin typeface="+mj-ea"/>
                <a:ea typeface="+mj-ea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/>
              <a:t>マスター サブタイトルの書式設定</a:t>
            </a:r>
            <a:endParaRPr lang="ja-JP" altLang="en-US" dirty="0"/>
          </a:p>
        </p:txBody>
      </p:sp>
      <p:sp>
        <p:nvSpPr>
          <p:cNvPr id="17" name="Text Placeholder 9"/>
          <p:cNvSpPr>
            <a:spLocks noGrp="1"/>
          </p:cNvSpPr>
          <p:nvPr>
            <p:ph type="body" sz="quarter" idx="12"/>
          </p:nvPr>
        </p:nvSpPr>
        <p:spPr>
          <a:xfrm>
            <a:off x="525689" y="2318132"/>
            <a:ext cx="5833219" cy="894844"/>
          </a:xfrm>
          <a:prstGeom prst="rect">
            <a:avLst/>
          </a:prstGeom>
        </p:spPr>
        <p:txBody>
          <a:bodyPr tIns="0" rIns="0" bIns="0" anchor="ctr" anchorCtr="0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  <a:latin typeface="+mj-ea"/>
                <a:ea typeface="+mj-ea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10" name="Footer Placeholder 2"/>
          <p:cNvSpPr>
            <a:spLocks noGrp="1"/>
          </p:cNvSpPr>
          <p:nvPr>
            <p:ph type="ftr" sz="quarter" idx="1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altLang="ja-JP" dirty="0"/>
              <a:t>© 2021 Notes Consortium</a:t>
            </a:r>
          </a:p>
        </p:txBody>
      </p:sp>
      <p:sp>
        <p:nvSpPr>
          <p:cNvPr id="11" name="Slide Number Placeholder 3"/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A332CA-682E-B24E-A03D-C9E5B24DA2C4}" type="slidenum">
              <a:rPr lang="ja-JP" altLang="en-GB" smtClean="0"/>
              <a:pPr>
                <a:defRPr/>
              </a:pPr>
              <a:t>‹#›</a:t>
            </a:fld>
            <a:endParaRPr lang="en-GB" altLang="ja-JP"/>
          </a:p>
        </p:txBody>
      </p:sp>
    </p:spTree>
    <p:extLst>
      <p:ext uri="{BB962C8B-B14F-4D97-AF65-F5344CB8AC3E}">
        <p14:creationId xmlns:p14="http://schemas.microsoft.com/office/powerpoint/2010/main" val="40628149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op_center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6"/>
          <p:cNvSpPr/>
          <p:nvPr/>
        </p:nvSpPr>
        <p:spPr>
          <a:xfrm>
            <a:off x="9133418" y="1"/>
            <a:ext cx="3058583" cy="5746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ja-JP" altLang="en-US" sz="2400"/>
          </a:p>
        </p:txBody>
      </p:sp>
      <p:grpSp>
        <p:nvGrpSpPr>
          <p:cNvPr id="6" name="Group 8"/>
          <p:cNvGrpSpPr>
            <a:grpSpLocks noChangeAspect="1"/>
          </p:cNvGrpSpPr>
          <p:nvPr/>
        </p:nvGrpSpPr>
        <p:grpSpPr bwMode="auto">
          <a:xfrm>
            <a:off x="3606800" y="277814"/>
            <a:ext cx="4978400" cy="3749675"/>
            <a:chOff x="2555776" y="0"/>
            <a:chExt cx="4010123" cy="4027441"/>
          </a:xfrm>
        </p:grpSpPr>
        <p:pic>
          <p:nvPicPr>
            <p:cNvPr id="9" name="Picture 9"/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30680" y="192222"/>
              <a:ext cx="3835219" cy="383521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" name="Picture 10"/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55776" y="0"/>
              <a:ext cx="3793726" cy="37937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335451" y="4221089"/>
            <a:ext cx="11425269" cy="747229"/>
          </a:xfrm>
          <a:prstGeom prst="rect">
            <a:avLst/>
          </a:prstGeom>
        </p:spPr>
        <p:txBody>
          <a:bodyPr lIns="90000" tIns="0" rIns="0" bIns="0" anchor="ctr" anchorCtr="0">
            <a:normAutofit/>
          </a:bodyPr>
          <a:lstStyle>
            <a:lvl1pPr algn="ctr">
              <a:defRPr sz="4000" b="1">
                <a:solidFill>
                  <a:schemeClr val="bg2">
                    <a:lumMod val="50000"/>
                  </a:schemeClr>
                </a:solidFill>
                <a:effectLst/>
                <a:latin typeface="+mj-ea"/>
                <a:ea typeface="+mj-ea"/>
              </a:defRPr>
            </a:lvl1pPr>
          </a:lstStyle>
          <a:p>
            <a:r>
              <a:rPr lang="ja-JP" altLang="en-US"/>
              <a:t>マスター タイトルの書式設定</a:t>
            </a:r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341233" y="5082033"/>
            <a:ext cx="11413708" cy="365927"/>
          </a:xfrm>
          <a:prstGeom prst="rect">
            <a:avLst/>
          </a:prstGeom>
        </p:spPr>
        <p:txBody>
          <a:bodyPr lIns="90000" tIns="0" rIns="0" bIns="0">
            <a:normAutofit/>
          </a:bodyPr>
          <a:lstStyle>
            <a:lvl1pPr marL="0" indent="0" algn="ctr">
              <a:buNone/>
              <a:defRPr sz="2400" b="1">
                <a:latin typeface="+mj-ea"/>
                <a:ea typeface="+mj-ea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/>
              <a:t>マスター サブタイトルの書式設定</a:t>
            </a:r>
            <a:endParaRPr lang="ja-JP" altLang="en-US" dirty="0"/>
          </a:p>
        </p:txBody>
      </p:sp>
      <p:sp>
        <p:nvSpPr>
          <p:cNvPr id="17" name="Text Placeholder 9"/>
          <p:cNvSpPr>
            <a:spLocks noGrp="1"/>
          </p:cNvSpPr>
          <p:nvPr>
            <p:ph type="body" sz="quarter" idx="12"/>
          </p:nvPr>
        </p:nvSpPr>
        <p:spPr>
          <a:xfrm>
            <a:off x="3179391" y="5470128"/>
            <a:ext cx="5833219" cy="894844"/>
          </a:xfrm>
          <a:prstGeom prst="rect">
            <a:avLst/>
          </a:prstGeom>
        </p:spPr>
        <p:txBody>
          <a:bodyPr tIns="0" rIns="0" bIns="0" anchor="ctr" anchorCtr="0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  <a:latin typeface="+mj-ea"/>
                <a:ea typeface="+mj-ea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11" name="Footer Placeholder 2"/>
          <p:cNvSpPr>
            <a:spLocks noGrp="1"/>
          </p:cNvSpPr>
          <p:nvPr>
            <p:ph type="ftr" sz="quarter" idx="1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altLang="ja-JP" dirty="0"/>
              <a:t>© 2021 Notes Consortium</a:t>
            </a:r>
          </a:p>
        </p:txBody>
      </p:sp>
      <p:sp>
        <p:nvSpPr>
          <p:cNvPr id="12" name="Slide Number Placeholder 3"/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A332CA-682E-B24E-A03D-C9E5B24DA2C4}" type="slidenum">
              <a:rPr lang="ja-JP" altLang="en-GB" smtClean="0"/>
              <a:pPr>
                <a:defRPr/>
              </a:pPr>
              <a:t>‹#›</a:t>
            </a:fld>
            <a:endParaRPr lang="en-GB" altLang="ja-JP"/>
          </a:p>
        </p:txBody>
      </p:sp>
    </p:spTree>
    <p:extLst>
      <p:ext uri="{BB962C8B-B14F-4D97-AF65-F5344CB8AC3E}">
        <p14:creationId xmlns:p14="http://schemas.microsoft.com/office/powerpoint/2010/main" val="19896739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op_center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6"/>
          <p:cNvSpPr/>
          <p:nvPr/>
        </p:nvSpPr>
        <p:spPr>
          <a:xfrm>
            <a:off x="9133418" y="1"/>
            <a:ext cx="3058583" cy="5746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ja-JP" altLang="en-US" sz="2400"/>
          </a:p>
        </p:txBody>
      </p:sp>
      <p:pic>
        <p:nvPicPr>
          <p:cNvPr id="6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7118" y="2147889"/>
            <a:ext cx="4393518" cy="43935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341233" y="1337617"/>
            <a:ext cx="11413708" cy="365927"/>
          </a:xfrm>
          <a:prstGeom prst="rect">
            <a:avLst/>
          </a:prstGeom>
        </p:spPr>
        <p:txBody>
          <a:bodyPr lIns="90000" tIns="0" rIns="0" bIns="0">
            <a:normAutofit/>
          </a:bodyPr>
          <a:lstStyle>
            <a:lvl1pPr marL="0" indent="0" algn="ctr">
              <a:buNone/>
              <a:defRPr sz="2400" b="1">
                <a:latin typeface="+mj-ea"/>
                <a:ea typeface="+mj-ea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/>
              <a:t>マスター サブタイトルの書式設定</a:t>
            </a:r>
            <a:endParaRPr lang="ja-JP" altLang="en-US" dirty="0"/>
          </a:p>
        </p:txBody>
      </p:sp>
      <p:sp>
        <p:nvSpPr>
          <p:cNvPr id="17" name="Text Placeholder 9"/>
          <p:cNvSpPr>
            <a:spLocks noGrp="1"/>
          </p:cNvSpPr>
          <p:nvPr>
            <p:ph type="body" sz="quarter" idx="12"/>
          </p:nvPr>
        </p:nvSpPr>
        <p:spPr>
          <a:xfrm>
            <a:off x="5931400" y="1802635"/>
            <a:ext cx="5833219" cy="894844"/>
          </a:xfrm>
          <a:prstGeom prst="rect">
            <a:avLst/>
          </a:prstGeom>
        </p:spPr>
        <p:txBody>
          <a:bodyPr tIns="0" rIns="0" bIns="0" anchor="ctr" anchorCtr="0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  <a:latin typeface="+mj-ea"/>
                <a:ea typeface="+mj-ea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9" name="Title 1"/>
          <p:cNvSpPr>
            <a:spLocks noGrp="1"/>
          </p:cNvSpPr>
          <p:nvPr>
            <p:ph type="ctrTitle"/>
          </p:nvPr>
        </p:nvSpPr>
        <p:spPr>
          <a:xfrm>
            <a:off x="335451" y="476673"/>
            <a:ext cx="11425269" cy="747229"/>
          </a:xfrm>
          <a:prstGeom prst="rect">
            <a:avLst/>
          </a:prstGeom>
        </p:spPr>
        <p:txBody>
          <a:bodyPr lIns="90000" tIns="0" rIns="0" bIns="0" anchor="ctr" anchorCtr="0">
            <a:normAutofit/>
          </a:bodyPr>
          <a:lstStyle>
            <a:lvl1pPr algn="ctr">
              <a:defRPr sz="4000" b="1">
                <a:solidFill>
                  <a:schemeClr val="bg2">
                    <a:lumMod val="50000"/>
                  </a:schemeClr>
                </a:solidFill>
                <a:effectLst/>
                <a:latin typeface="+mj-ea"/>
                <a:ea typeface="+mj-ea"/>
              </a:defRPr>
            </a:lvl1pPr>
          </a:lstStyle>
          <a:p>
            <a:r>
              <a:rPr lang="ja-JP" altLang="en-US"/>
              <a:t>マスター タイトルの書式設定</a:t>
            </a:r>
          </a:p>
        </p:txBody>
      </p:sp>
      <p:sp>
        <p:nvSpPr>
          <p:cNvPr id="7" name="Footer Placeholder 2"/>
          <p:cNvSpPr>
            <a:spLocks noGrp="1"/>
          </p:cNvSpPr>
          <p:nvPr>
            <p:ph type="ftr" sz="quarter" idx="1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altLang="ja-JP" dirty="0"/>
              <a:t>© 2021 Notes Consortium</a:t>
            </a:r>
          </a:p>
        </p:txBody>
      </p:sp>
      <p:sp>
        <p:nvSpPr>
          <p:cNvPr id="10" name="Slide Number Placeholder 3"/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A332CA-682E-B24E-A03D-C9E5B24DA2C4}" type="slidenum">
              <a:rPr lang="ja-JP" altLang="en-GB" smtClean="0"/>
              <a:pPr>
                <a:defRPr/>
              </a:pPr>
              <a:t>‹#›</a:t>
            </a:fld>
            <a:endParaRPr lang="en-GB" altLang="ja-JP"/>
          </a:p>
        </p:txBody>
      </p:sp>
    </p:spTree>
    <p:extLst>
      <p:ext uri="{BB962C8B-B14F-4D97-AF65-F5344CB8AC3E}">
        <p14:creationId xmlns:p14="http://schemas.microsoft.com/office/powerpoint/2010/main" val="14521559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White_TextA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9349" y="548680"/>
            <a:ext cx="11795699" cy="720179"/>
          </a:xfrm>
          <a:prstGeom prst="rect">
            <a:avLst/>
          </a:prstGeom>
        </p:spPr>
        <p:txBody>
          <a:bodyPr lIns="90000" tIns="0" rIns="0" bIns="0" anchor="ctr" anchorCtr="0">
            <a:normAutofit/>
          </a:bodyPr>
          <a:lstStyle>
            <a:lvl1pPr>
              <a:defRPr sz="2800">
                <a:latin typeface="+mj-ea"/>
                <a:ea typeface="+mj-ea"/>
              </a:defRPr>
            </a:lvl1pPr>
          </a:lstStyle>
          <a:p>
            <a:r>
              <a:rPr lang="ja-JP" altLang="en-US"/>
              <a:t>マスター タイトルの書式設定</a:t>
            </a:r>
            <a:endParaRPr lang="ja-JP" alt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2"/>
          </p:nvPr>
        </p:nvSpPr>
        <p:spPr>
          <a:xfrm>
            <a:off x="239351" y="1412875"/>
            <a:ext cx="11795699" cy="5040462"/>
          </a:xfrm>
          <a:prstGeom prst="rect">
            <a:avLst/>
          </a:prstGeom>
        </p:spPr>
        <p:txBody>
          <a:bodyPr/>
          <a:lstStyle>
            <a:lvl1pPr marL="228600" indent="-228600">
              <a:buClr>
                <a:schemeClr val="tx2">
                  <a:lumMod val="40000"/>
                  <a:lumOff val="60000"/>
                </a:schemeClr>
              </a:buClr>
              <a:buFont typeface="メイリオ" panose="020B0604030504040204" pitchFamily="50" charset="-128"/>
              <a:buChar char="▶"/>
              <a:defRPr sz="2400">
                <a:latin typeface="+mn-ea"/>
                <a:ea typeface="+mn-ea"/>
              </a:defRPr>
            </a:lvl1pPr>
            <a:lvl2pPr marL="685800" indent="-228600">
              <a:buFont typeface="Wingdings" panose="05000000000000000000" pitchFamily="2" charset="2"/>
              <a:buChar char="l"/>
              <a:defRPr sz="2000">
                <a:latin typeface="+mn-ea"/>
                <a:ea typeface="+mn-ea"/>
              </a:defRPr>
            </a:lvl2pPr>
            <a:lvl3pPr marL="1143000" indent="-228600">
              <a:buFont typeface="Wingdings" panose="05000000000000000000" pitchFamily="2" charset="2"/>
              <a:buChar char="ü"/>
              <a:defRPr sz="1800">
                <a:latin typeface="+mn-ea"/>
                <a:ea typeface="+mn-ea"/>
              </a:defRPr>
            </a:lvl3pPr>
            <a:lvl4pPr marL="1600200" indent="-228600">
              <a:buFont typeface="Wingdings" panose="05000000000000000000" pitchFamily="2" charset="2"/>
              <a:buChar char="p"/>
              <a:defRPr sz="1600">
                <a:latin typeface="+mn-ea"/>
                <a:ea typeface="+mn-ea"/>
              </a:defRPr>
            </a:lvl4pPr>
            <a:lvl5pPr>
              <a:defRPr sz="1600">
                <a:latin typeface="+mn-ea"/>
                <a:ea typeface="+mn-ea"/>
              </a:defRPr>
            </a:lvl5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ja-JP" alt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altLang="ja-JP" dirty="0"/>
              <a:t>© 2021 Notes Consortium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A332CA-682E-B24E-A03D-C9E5B24DA2C4}" type="slidenum">
              <a:rPr lang="ja-JP" altLang="en-GB" smtClean="0"/>
              <a:pPr>
                <a:defRPr/>
              </a:pPr>
              <a:t>‹#›</a:t>
            </a:fld>
            <a:endParaRPr lang="en-GB" altLang="ja-JP" dirty="0"/>
          </a:p>
        </p:txBody>
      </p:sp>
    </p:spTree>
    <p:extLst>
      <p:ext uri="{BB962C8B-B14F-4D97-AF65-F5344CB8AC3E}">
        <p14:creationId xmlns:p14="http://schemas.microsoft.com/office/powerpoint/2010/main" val="4803761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White_Text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5"/>
          <p:cNvSpPr>
            <a:spLocks noGrp="1"/>
          </p:cNvSpPr>
          <p:nvPr>
            <p:ph type="body" sz="quarter" idx="12"/>
          </p:nvPr>
        </p:nvSpPr>
        <p:spPr>
          <a:xfrm>
            <a:off x="239351" y="1412875"/>
            <a:ext cx="6624735" cy="5040462"/>
          </a:xfrm>
          <a:prstGeom prst="rect">
            <a:avLst/>
          </a:prstGeom>
        </p:spPr>
        <p:txBody>
          <a:bodyPr/>
          <a:lstStyle>
            <a:lvl1pPr marL="228600" indent="-228600">
              <a:buClr>
                <a:schemeClr val="tx2">
                  <a:lumMod val="40000"/>
                  <a:lumOff val="60000"/>
                </a:schemeClr>
              </a:buClr>
              <a:buFont typeface="メイリオ" panose="020B0604030504040204" pitchFamily="50" charset="-128"/>
              <a:buChar char="▶"/>
              <a:defRPr sz="2400">
                <a:latin typeface="+mn-ea"/>
                <a:ea typeface="+mn-ea"/>
              </a:defRPr>
            </a:lvl1pPr>
            <a:lvl2pPr marL="685800" indent="-228600">
              <a:buFont typeface="Wingdings" panose="05000000000000000000" pitchFamily="2" charset="2"/>
              <a:buChar char="l"/>
              <a:defRPr sz="2000">
                <a:latin typeface="+mn-ea"/>
                <a:ea typeface="+mn-ea"/>
              </a:defRPr>
            </a:lvl2pPr>
            <a:lvl3pPr marL="1143000" indent="-228600">
              <a:buFont typeface="Wingdings" panose="05000000000000000000" pitchFamily="2" charset="2"/>
              <a:buChar char="ü"/>
              <a:defRPr sz="1800">
                <a:latin typeface="+mn-ea"/>
                <a:ea typeface="+mn-ea"/>
              </a:defRPr>
            </a:lvl3pPr>
            <a:lvl4pPr marL="1600200" indent="-228600">
              <a:buFont typeface="Wingdings" panose="05000000000000000000" pitchFamily="2" charset="2"/>
              <a:buChar char="p"/>
              <a:defRPr sz="1600">
                <a:latin typeface="+mn-ea"/>
                <a:ea typeface="+mn-ea"/>
              </a:defRPr>
            </a:lvl4pPr>
            <a:lvl5pPr>
              <a:defRPr sz="1600">
                <a:latin typeface="+mn-ea"/>
                <a:ea typeface="+mn-ea"/>
              </a:defRPr>
            </a:lvl5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ja-JP" altLang="en-US" dirty="0"/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239349" y="548680"/>
            <a:ext cx="11795699" cy="720179"/>
          </a:xfrm>
          <a:prstGeom prst="rect">
            <a:avLst/>
          </a:prstGeom>
        </p:spPr>
        <p:txBody>
          <a:bodyPr lIns="90000" tIns="0" rIns="0" bIns="0" anchor="ctr" anchorCtr="0">
            <a:normAutofit/>
          </a:bodyPr>
          <a:lstStyle>
            <a:lvl1pPr>
              <a:defRPr sz="2800">
                <a:latin typeface="+mj-ea"/>
                <a:ea typeface="+mj-ea"/>
              </a:defRPr>
            </a:lvl1pPr>
          </a:lstStyle>
          <a:p>
            <a:r>
              <a:rPr lang="ja-JP" altLang="en-US"/>
              <a:t>マスター タイトルの書式設定</a:t>
            </a:r>
            <a:endParaRPr lang="ja-JP" alt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altLang="ja-JP" dirty="0"/>
              <a:t>© 2021 Notes Consortium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A332CA-682E-B24E-A03D-C9E5B24DA2C4}" type="slidenum">
              <a:rPr lang="ja-JP" altLang="en-GB" smtClean="0"/>
              <a:pPr>
                <a:defRPr/>
              </a:pPr>
              <a:t>‹#›</a:t>
            </a:fld>
            <a:endParaRPr lang="en-GB" altLang="ja-JP"/>
          </a:p>
        </p:txBody>
      </p:sp>
    </p:spTree>
    <p:extLst>
      <p:ext uri="{BB962C8B-B14F-4D97-AF65-F5344CB8AC3E}">
        <p14:creationId xmlns:p14="http://schemas.microsoft.com/office/powerpoint/2010/main" val="665566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4.xml"/><Relationship Id="rId13" Type="http://schemas.openxmlformats.org/officeDocument/2006/relationships/slideLayout" Target="../slideLayouts/slideLayout29.xml"/><Relationship Id="rId3" Type="http://schemas.openxmlformats.org/officeDocument/2006/relationships/slideLayout" Target="../slideLayouts/slideLayout19.xml"/><Relationship Id="rId7" Type="http://schemas.openxmlformats.org/officeDocument/2006/relationships/slideLayout" Target="../slideLayouts/slideLayout23.xml"/><Relationship Id="rId12" Type="http://schemas.openxmlformats.org/officeDocument/2006/relationships/slideLayout" Target="../slideLayouts/slideLayout28.xml"/><Relationship Id="rId17" Type="http://schemas.openxmlformats.org/officeDocument/2006/relationships/image" Target="../media/image1.png"/><Relationship Id="rId2" Type="http://schemas.openxmlformats.org/officeDocument/2006/relationships/slideLayout" Target="../slideLayouts/slideLayout18.xml"/><Relationship Id="rId16" Type="http://schemas.openxmlformats.org/officeDocument/2006/relationships/theme" Target="../theme/theme2.xml"/><Relationship Id="rId1" Type="http://schemas.openxmlformats.org/officeDocument/2006/relationships/slideLayout" Target="../slideLayouts/slideLayout17.xml"/><Relationship Id="rId6" Type="http://schemas.openxmlformats.org/officeDocument/2006/relationships/slideLayout" Target="../slideLayouts/slideLayout22.xml"/><Relationship Id="rId11" Type="http://schemas.openxmlformats.org/officeDocument/2006/relationships/slideLayout" Target="../slideLayouts/slideLayout27.xml"/><Relationship Id="rId5" Type="http://schemas.openxmlformats.org/officeDocument/2006/relationships/slideLayout" Target="../slideLayouts/slideLayout21.xml"/><Relationship Id="rId15" Type="http://schemas.openxmlformats.org/officeDocument/2006/relationships/slideLayout" Target="../slideLayouts/slideLayout31.xml"/><Relationship Id="rId10" Type="http://schemas.openxmlformats.org/officeDocument/2006/relationships/slideLayout" Target="../slideLayouts/slideLayout26.xml"/><Relationship Id="rId4" Type="http://schemas.openxmlformats.org/officeDocument/2006/relationships/slideLayout" Target="../slideLayouts/slideLayout20.xml"/><Relationship Id="rId9" Type="http://schemas.openxmlformats.org/officeDocument/2006/relationships/slideLayout" Target="../slideLayouts/slideLayout25.xml"/><Relationship Id="rId14" Type="http://schemas.openxmlformats.org/officeDocument/2006/relationships/slideLayout" Target="../slideLayouts/slideLayout3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9.xml"/><Relationship Id="rId13" Type="http://schemas.openxmlformats.org/officeDocument/2006/relationships/slideLayout" Target="../slideLayouts/slideLayout44.xml"/><Relationship Id="rId3" Type="http://schemas.openxmlformats.org/officeDocument/2006/relationships/slideLayout" Target="../slideLayouts/slideLayout34.xml"/><Relationship Id="rId7" Type="http://schemas.openxmlformats.org/officeDocument/2006/relationships/slideLayout" Target="../slideLayouts/slideLayout38.xml"/><Relationship Id="rId12" Type="http://schemas.openxmlformats.org/officeDocument/2006/relationships/slideLayout" Target="../slideLayouts/slideLayout43.xml"/><Relationship Id="rId17" Type="http://schemas.openxmlformats.org/officeDocument/2006/relationships/image" Target="../media/image1.png"/><Relationship Id="rId2" Type="http://schemas.openxmlformats.org/officeDocument/2006/relationships/slideLayout" Target="../slideLayouts/slideLayout33.xml"/><Relationship Id="rId16" Type="http://schemas.openxmlformats.org/officeDocument/2006/relationships/theme" Target="../theme/theme3.xml"/><Relationship Id="rId1" Type="http://schemas.openxmlformats.org/officeDocument/2006/relationships/slideLayout" Target="../slideLayouts/slideLayout32.xml"/><Relationship Id="rId6" Type="http://schemas.openxmlformats.org/officeDocument/2006/relationships/slideLayout" Target="../slideLayouts/slideLayout37.xml"/><Relationship Id="rId11" Type="http://schemas.openxmlformats.org/officeDocument/2006/relationships/slideLayout" Target="../slideLayouts/slideLayout42.xml"/><Relationship Id="rId5" Type="http://schemas.openxmlformats.org/officeDocument/2006/relationships/slideLayout" Target="../slideLayouts/slideLayout36.xml"/><Relationship Id="rId15" Type="http://schemas.openxmlformats.org/officeDocument/2006/relationships/slideLayout" Target="../slideLayouts/slideLayout46.xml"/><Relationship Id="rId10" Type="http://schemas.openxmlformats.org/officeDocument/2006/relationships/slideLayout" Target="../slideLayouts/slideLayout41.xml"/><Relationship Id="rId4" Type="http://schemas.openxmlformats.org/officeDocument/2006/relationships/slideLayout" Target="../slideLayouts/slideLayout35.xml"/><Relationship Id="rId9" Type="http://schemas.openxmlformats.org/officeDocument/2006/relationships/slideLayout" Target="../slideLayouts/slideLayout40.xml"/><Relationship Id="rId14" Type="http://schemas.openxmlformats.org/officeDocument/2006/relationships/slideLayout" Target="../slideLayouts/slideLayout4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920567" y="6597650"/>
            <a:ext cx="4114800" cy="1968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en-GB" altLang="ja-JP" dirty="0"/>
              <a:t>© 2021 Notes Consortium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39184" y="6597650"/>
            <a:ext cx="2743200" cy="1968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5DA332CA-682E-B24E-A03D-C9E5B24DA2C4}" type="slidenum">
              <a:rPr lang="ja-JP" altLang="en-GB" smtClean="0"/>
              <a:pPr>
                <a:defRPr/>
              </a:pPr>
              <a:t>‹#›</a:t>
            </a:fld>
            <a:endParaRPr lang="en-GB" altLang="ja-JP"/>
          </a:p>
        </p:txBody>
      </p:sp>
      <p:pic>
        <p:nvPicPr>
          <p:cNvPr id="1028" name="Picture 6"/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47768" y="115888"/>
            <a:ext cx="1791479" cy="3865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455181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0" r:id="rId1"/>
    <p:sldLayoutId id="2147483741" r:id="rId2"/>
    <p:sldLayoutId id="2147483742" r:id="rId3"/>
    <p:sldLayoutId id="2147483743" r:id="rId4"/>
    <p:sldLayoutId id="2147483744" r:id="rId5"/>
    <p:sldLayoutId id="2147483745" r:id="rId6"/>
    <p:sldLayoutId id="2147483746" r:id="rId7"/>
    <p:sldLayoutId id="2147483747" r:id="rId8"/>
    <p:sldLayoutId id="2147483748" r:id="rId9"/>
    <p:sldLayoutId id="2147483749" r:id="rId10"/>
    <p:sldLayoutId id="2147483750" r:id="rId11"/>
    <p:sldLayoutId id="2147483751" r:id="rId12"/>
    <p:sldLayoutId id="2147483752" r:id="rId13"/>
    <p:sldLayoutId id="2147483753" r:id="rId14"/>
    <p:sldLayoutId id="2147483754" r:id="rId15"/>
    <p:sldLayoutId id="2147483789" r:id="rId16"/>
  </p:sldLayoutIdLst>
  <p:hf hdr="0" dt="0"/>
  <p:txStyles>
    <p:titleStyle>
      <a:lvl1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kumimoji="1" sz="4400" kern="1200">
          <a:solidFill>
            <a:schemeClr val="tx1"/>
          </a:solidFill>
          <a:latin typeface="+mj-lt"/>
          <a:ea typeface="+mj-ea"/>
          <a:cs typeface="メイリオ" panose="020B0604030504040204" pitchFamily="50" charset="-128"/>
        </a:defRPr>
      </a:lvl1pPr>
      <a:lvl2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anose="020F0502020204030204" pitchFamily="34" charset="0"/>
          <a:ea typeface="メイリオ" panose="020B0604030504040204" pitchFamily="50" charset="-128"/>
          <a:cs typeface="メイリオ" panose="020B0604030504040204" pitchFamily="50" charset="-128"/>
        </a:defRPr>
      </a:lvl2pPr>
      <a:lvl3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anose="020F0502020204030204" pitchFamily="34" charset="0"/>
          <a:ea typeface="メイリオ" panose="020B0604030504040204" pitchFamily="50" charset="-128"/>
          <a:cs typeface="メイリオ" panose="020B0604030504040204" pitchFamily="50" charset="-128"/>
        </a:defRPr>
      </a:lvl3pPr>
      <a:lvl4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anose="020F0502020204030204" pitchFamily="34" charset="0"/>
          <a:ea typeface="メイリオ" panose="020B0604030504040204" pitchFamily="50" charset="-128"/>
          <a:cs typeface="メイリオ" panose="020B0604030504040204" pitchFamily="50" charset="-128"/>
        </a:defRPr>
      </a:lvl4pPr>
      <a:lvl5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anose="020F0502020204030204" pitchFamily="34" charset="0"/>
          <a:ea typeface="メイリオ" panose="020B0604030504040204" pitchFamily="50" charset="-128"/>
          <a:cs typeface="メイリオ" panose="020B0604030504040204" pitchFamily="50" charset="-128"/>
        </a:defRPr>
      </a:lvl5pPr>
      <a:lvl6pPr marL="4572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anose="020F0502020204030204" pitchFamily="34" charset="0"/>
          <a:ea typeface="メイリオ" panose="020B0604030504040204" pitchFamily="50" charset="-128"/>
          <a:cs typeface="メイリオ" panose="020B0604030504040204" pitchFamily="50" charset="-128"/>
        </a:defRPr>
      </a:lvl6pPr>
      <a:lvl7pPr marL="9144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anose="020F0502020204030204" pitchFamily="34" charset="0"/>
          <a:ea typeface="メイリオ" panose="020B0604030504040204" pitchFamily="50" charset="-128"/>
          <a:cs typeface="メイリオ" panose="020B0604030504040204" pitchFamily="50" charset="-128"/>
        </a:defRPr>
      </a:lvl7pPr>
      <a:lvl8pPr marL="13716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anose="020F0502020204030204" pitchFamily="34" charset="0"/>
          <a:ea typeface="メイリオ" panose="020B0604030504040204" pitchFamily="50" charset="-128"/>
          <a:cs typeface="メイリオ" panose="020B0604030504040204" pitchFamily="50" charset="-128"/>
        </a:defRPr>
      </a:lvl8pPr>
      <a:lvl9pPr marL="18288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anose="020F0502020204030204" pitchFamily="34" charset="0"/>
          <a:ea typeface="メイリオ" panose="020B0604030504040204" pitchFamily="50" charset="-128"/>
          <a:cs typeface="メイリオ" panose="020B0604030504040204" pitchFamily="50" charset="-128"/>
        </a:defRPr>
      </a:lvl9pPr>
    </p:titleStyle>
    <p:bodyStyle>
      <a:lvl1pPr marL="228600" indent="-228600" algn="l" rtl="0" eaLnBrk="1" fontAlgn="base" hangingPunct="1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メイリオ" panose="020B0604030504040204" pitchFamily="50" charset="-128"/>
        </a:defRPr>
      </a:lvl1pPr>
      <a:lvl2pPr marL="6858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メイリオ" panose="020B0604030504040204" pitchFamily="50" charset="-128"/>
        </a:defRPr>
      </a:lvl2pPr>
      <a:lvl3pPr marL="11430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メイリオ" panose="020B0604030504040204" pitchFamily="50" charset="-128"/>
        </a:defRPr>
      </a:lvl3pPr>
      <a:lvl4pPr marL="16002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umimoji="1" kern="1200">
          <a:solidFill>
            <a:schemeClr val="tx1"/>
          </a:solidFill>
          <a:latin typeface="+mn-lt"/>
          <a:ea typeface="+mn-ea"/>
          <a:cs typeface="メイリオ" panose="020B0604030504040204" pitchFamily="50" charset="-128"/>
        </a:defRPr>
      </a:lvl4pPr>
      <a:lvl5pPr marL="20574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umimoji="1" kern="1200">
          <a:solidFill>
            <a:schemeClr val="tx1"/>
          </a:solidFill>
          <a:latin typeface="+mn-lt"/>
          <a:ea typeface="+mn-ea"/>
          <a:cs typeface="メイリオ" panose="020B0604030504040204" pitchFamily="50" charset="-128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rotWithShape="1">
          <a:gsLst>
            <a:gs pos="0">
              <a:srgbClr val="FFFFFF"/>
            </a:gs>
            <a:gs pos="50000">
              <a:srgbClr val="FBFBFB"/>
            </a:gs>
            <a:gs pos="100000">
              <a:srgbClr val="D0D0D0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920567" y="6597650"/>
            <a:ext cx="4114800" cy="1968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en-US" altLang="ja-JP" dirty="0"/>
              <a:t>© 2021 Notes Consortium</a:t>
            </a:r>
            <a:endParaRPr lang="ja-JP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39184" y="6597650"/>
            <a:ext cx="2743200" cy="1968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53D78B46-9FD9-4814-A69F-1A55A38841B2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  <p:pic>
        <p:nvPicPr>
          <p:cNvPr id="2052" name="Picture 6"/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47767" y="115888"/>
            <a:ext cx="2387600" cy="387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500829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  <p:sldLayoutId id="2147483768" r:id="rId12"/>
    <p:sldLayoutId id="2147483769" r:id="rId13"/>
    <p:sldLayoutId id="2147483770" r:id="rId14"/>
    <p:sldLayoutId id="2147483771" r:id="rId15"/>
  </p:sldLayoutIdLst>
  <p:hf hdr="0" dt="0"/>
  <p:txStyles>
    <p:titleStyle>
      <a:lvl1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kumimoji="1" sz="4400" kern="1200">
          <a:solidFill>
            <a:schemeClr val="tx1"/>
          </a:solidFill>
          <a:latin typeface="+mj-lt"/>
          <a:ea typeface="+mj-ea"/>
          <a:cs typeface="メイリオ" panose="020B0604030504040204" pitchFamily="50" charset="-128"/>
        </a:defRPr>
      </a:lvl1pPr>
      <a:lvl2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anose="020F0502020204030204" pitchFamily="34" charset="0"/>
          <a:ea typeface="メイリオ" panose="020B0604030504040204" pitchFamily="50" charset="-128"/>
          <a:cs typeface="メイリオ" panose="020B0604030504040204" pitchFamily="50" charset="-128"/>
        </a:defRPr>
      </a:lvl2pPr>
      <a:lvl3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anose="020F0502020204030204" pitchFamily="34" charset="0"/>
          <a:ea typeface="メイリオ" panose="020B0604030504040204" pitchFamily="50" charset="-128"/>
          <a:cs typeface="メイリオ" panose="020B0604030504040204" pitchFamily="50" charset="-128"/>
        </a:defRPr>
      </a:lvl3pPr>
      <a:lvl4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anose="020F0502020204030204" pitchFamily="34" charset="0"/>
          <a:ea typeface="メイリオ" panose="020B0604030504040204" pitchFamily="50" charset="-128"/>
          <a:cs typeface="メイリオ" panose="020B0604030504040204" pitchFamily="50" charset="-128"/>
        </a:defRPr>
      </a:lvl4pPr>
      <a:lvl5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anose="020F0502020204030204" pitchFamily="34" charset="0"/>
          <a:ea typeface="メイリオ" panose="020B0604030504040204" pitchFamily="50" charset="-128"/>
          <a:cs typeface="メイリオ" panose="020B0604030504040204" pitchFamily="50" charset="-128"/>
        </a:defRPr>
      </a:lvl5pPr>
      <a:lvl6pPr marL="4572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anose="020F0502020204030204" pitchFamily="34" charset="0"/>
          <a:ea typeface="メイリオ" panose="020B0604030504040204" pitchFamily="50" charset="-128"/>
          <a:cs typeface="メイリオ" panose="020B0604030504040204" pitchFamily="50" charset="-128"/>
        </a:defRPr>
      </a:lvl6pPr>
      <a:lvl7pPr marL="9144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anose="020F0502020204030204" pitchFamily="34" charset="0"/>
          <a:ea typeface="メイリオ" panose="020B0604030504040204" pitchFamily="50" charset="-128"/>
          <a:cs typeface="メイリオ" panose="020B0604030504040204" pitchFamily="50" charset="-128"/>
        </a:defRPr>
      </a:lvl7pPr>
      <a:lvl8pPr marL="13716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anose="020F0502020204030204" pitchFamily="34" charset="0"/>
          <a:ea typeface="メイリオ" panose="020B0604030504040204" pitchFamily="50" charset="-128"/>
          <a:cs typeface="メイリオ" panose="020B0604030504040204" pitchFamily="50" charset="-128"/>
        </a:defRPr>
      </a:lvl8pPr>
      <a:lvl9pPr marL="18288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anose="020F0502020204030204" pitchFamily="34" charset="0"/>
          <a:ea typeface="メイリオ" panose="020B0604030504040204" pitchFamily="50" charset="-128"/>
          <a:cs typeface="メイリオ" panose="020B0604030504040204" pitchFamily="50" charset="-128"/>
        </a:defRPr>
      </a:lvl9pPr>
    </p:titleStyle>
    <p:bodyStyle>
      <a:lvl1pPr marL="228600" indent="-228600" algn="l" rtl="0" eaLnBrk="1" fontAlgn="base" hangingPunct="1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メイリオ" panose="020B0604030504040204" pitchFamily="50" charset="-128"/>
        </a:defRPr>
      </a:lvl1pPr>
      <a:lvl2pPr marL="6858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メイリオ" panose="020B0604030504040204" pitchFamily="50" charset="-128"/>
        </a:defRPr>
      </a:lvl2pPr>
      <a:lvl3pPr marL="11430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メイリオ" panose="020B0604030504040204" pitchFamily="50" charset="-128"/>
        </a:defRPr>
      </a:lvl3pPr>
      <a:lvl4pPr marL="16002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umimoji="1" kern="1200">
          <a:solidFill>
            <a:schemeClr val="tx1"/>
          </a:solidFill>
          <a:latin typeface="+mn-lt"/>
          <a:ea typeface="+mn-ea"/>
          <a:cs typeface="メイリオ" panose="020B0604030504040204" pitchFamily="50" charset="-128"/>
        </a:defRPr>
      </a:lvl4pPr>
      <a:lvl5pPr marL="20574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umimoji="1" kern="1200">
          <a:solidFill>
            <a:schemeClr val="tx1"/>
          </a:solidFill>
          <a:latin typeface="+mn-lt"/>
          <a:ea typeface="+mn-ea"/>
          <a:cs typeface="メイリオ" panose="020B0604030504040204" pitchFamily="50" charset="-128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33CC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920567" y="6597650"/>
            <a:ext cx="4114800" cy="1968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en-US" altLang="ja-JP" dirty="0"/>
              <a:t>© 2021 Notes Consortium</a:t>
            </a:r>
            <a:endParaRPr lang="ja-JP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39184" y="6597650"/>
            <a:ext cx="2743200" cy="1968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E1998272-1527-4EB6-A975-FD4A30E3A74B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  <p:pic>
        <p:nvPicPr>
          <p:cNvPr id="3076" name="Picture 6"/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47767" y="115888"/>
            <a:ext cx="2387600" cy="387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977668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3" r:id="rId1"/>
    <p:sldLayoutId id="2147483774" r:id="rId2"/>
    <p:sldLayoutId id="2147483775" r:id="rId3"/>
    <p:sldLayoutId id="2147483776" r:id="rId4"/>
    <p:sldLayoutId id="2147483777" r:id="rId5"/>
    <p:sldLayoutId id="2147483778" r:id="rId6"/>
    <p:sldLayoutId id="2147483779" r:id="rId7"/>
    <p:sldLayoutId id="2147483780" r:id="rId8"/>
    <p:sldLayoutId id="2147483781" r:id="rId9"/>
    <p:sldLayoutId id="2147483782" r:id="rId10"/>
    <p:sldLayoutId id="2147483783" r:id="rId11"/>
    <p:sldLayoutId id="2147483784" r:id="rId12"/>
    <p:sldLayoutId id="2147483785" r:id="rId13"/>
    <p:sldLayoutId id="2147483786" r:id="rId14"/>
    <p:sldLayoutId id="2147483787" r:id="rId15"/>
  </p:sldLayoutIdLst>
  <p:hf hdr="0" dt="0"/>
  <p:txStyles>
    <p:titleStyle>
      <a:lvl1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kumimoji="1" sz="4400" kern="1200">
          <a:solidFill>
            <a:schemeClr val="tx1"/>
          </a:solidFill>
          <a:latin typeface="+mj-lt"/>
          <a:ea typeface="+mj-ea"/>
          <a:cs typeface="メイリオ" panose="020B0604030504040204" pitchFamily="50" charset="-128"/>
        </a:defRPr>
      </a:lvl1pPr>
      <a:lvl2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anose="020F0502020204030204" pitchFamily="34" charset="0"/>
          <a:ea typeface="メイリオ" panose="020B0604030504040204" pitchFamily="50" charset="-128"/>
          <a:cs typeface="メイリオ" panose="020B0604030504040204" pitchFamily="50" charset="-128"/>
        </a:defRPr>
      </a:lvl2pPr>
      <a:lvl3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anose="020F0502020204030204" pitchFamily="34" charset="0"/>
          <a:ea typeface="メイリオ" panose="020B0604030504040204" pitchFamily="50" charset="-128"/>
          <a:cs typeface="メイリオ" panose="020B0604030504040204" pitchFamily="50" charset="-128"/>
        </a:defRPr>
      </a:lvl3pPr>
      <a:lvl4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anose="020F0502020204030204" pitchFamily="34" charset="0"/>
          <a:ea typeface="メイリオ" panose="020B0604030504040204" pitchFamily="50" charset="-128"/>
          <a:cs typeface="メイリオ" panose="020B0604030504040204" pitchFamily="50" charset="-128"/>
        </a:defRPr>
      </a:lvl4pPr>
      <a:lvl5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anose="020F0502020204030204" pitchFamily="34" charset="0"/>
          <a:ea typeface="メイリオ" panose="020B0604030504040204" pitchFamily="50" charset="-128"/>
          <a:cs typeface="メイリオ" panose="020B0604030504040204" pitchFamily="50" charset="-128"/>
        </a:defRPr>
      </a:lvl5pPr>
      <a:lvl6pPr marL="4572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anose="020F0502020204030204" pitchFamily="34" charset="0"/>
          <a:ea typeface="メイリオ" panose="020B0604030504040204" pitchFamily="50" charset="-128"/>
          <a:cs typeface="メイリオ" panose="020B0604030504040204" pitchFamily="50" charset="-128"/>
        </a:defRPr>
      </a:lvl6pPr>
      <a:lvl7pPr marL="9144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anose="020F0502020204030204" pitchFamily="34" charset="0"/>
          <a:ea typeface="メイリオ" panose="020B0604030504040204" pitchFamily="50" charset="-128"/>
          <a:cs typeface="メイリオ" panose="020B0604030504040204" pitchFamily="50" charset="-128"/>
        </a:defRPr>
      </a:lvl7pPr>
      <a:lvl8pPr marL="13716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anose="020F0502020204030204" pitchFamily="34" charset="0"/>
          <a:ea typeface="メイリオ" panose="020B0604030504040204" pitchFamily="50" charset="-128"/>
          <a:cs typeface="メイリオ" panose="020B0604030504040204" pitchFamily="50" charset="-128"/>
        </a:defRPr>
      </a:lvl8pPr>
      <a:lvl9pPr marL="18288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anose="020F0502020204030204" pitchFamily="34" charset="0"/>
          <a:ea typeface="メイリオ" panose="020B0604030504040204" pitchFamily="50" charset="-128"/>
          <a:cs typeface="メイリオ" panose="020B0604030504040204" pitchFamily="50" charset="-128"/>
        </a:defRPr>
      </a:lvl9pPr>
    </p:titleStyle>
    <p:bodyStyle>
      <a:lvl1pPr marL="228600" indent="-228600" algn="l" rtl="0" eaLnBrk="1" fontAlgn="base" hangingPunct="1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メイリオ" panose="020B0604030504040204" pitchFamily="50" charset="-128"/>
        </a:defRPr>
      </a:lvl1pPr>
      <a:lvl2pPr marL="6858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メイリオ" panose="020B0604030504040204" pitchFamily="50" charset="-128"/>
        </a:defRPr>
      </a:lvl2pPr>
      <a:lvl3pPr marL="11430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メイリオ" panose="020B0604030504040204" pitchFamily="50" charset="-128"/>
        </a:defRPr>
      </a:lvl3pPr>
      <a:lvl4pPr marL="16002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umimoji="1" kern="1200">
          <a:solidFill>
            <a:schemeClr val="tx1"/>
          </a:solidFill>
          <a:latin typeface="+mn-lt"/>
          <a:ea typeface="+mn-ea"/>
          <a:cs typeface="メイリオ" panose="020B0604030504040204" pitchFamily="50" charset="-128"/>
        </a:defRPr>
      </a:lvl4pPr>
      <a:lvl5pPr marL="20574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umimoji="1" kern="1200">
          <a:solidFill>
            <a:schemeClr val="tx1"/>
          </a:solidFill>
          <a:latin typeface="+mn-lt"/>
          <a:ea typeface="+mn-ea"/>
          <a:cs typeface="メイリオ" panose="020B0604030504040204" pitchFamily="50" charset="-128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6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30anniversary.notescons.gr.jp/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6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FDCA53AD-A7F8-5343-A3A4-45B19A44964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kumimoji="1" lang="en-US" altLang="ja-JP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2023</a:t>
            </a:r>
            <a:r>
              <a:rPr kumimoji="1" lang="ja-JP" alt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年度</a:t>
            </a:r>
            <a:r>
              <a:rPr kumimoji="1" lang="en-US" altLang="ja-JP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HP</a:t>
            </a:r>
            <a:r>
              <a:rPr kumimoji="1" lang="ja-JP" alt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委員会活動報告</a:t>
            </a:r>
          </a:p>
        </p:txBody>
      </p:sp>
      <p:sp>
        <p:nvSpPr>
          <p:cNvPr id="3" name="字幕 2">
            <a:extLst>
              <a:ext uri="{FF2B5EF4-FFF2-40B4-BE49-F238E27FC236}">
                <a16:creationId xmlns:a16="http://schemas.microsoft.com/office/drawing/2014/main" id="{D90EC224-724B-ED43-9FC1-49C4AD738A14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kumimoji="1" lang="en-US" altLang="ja-JP" dirty="0">
                <a:solidFill>
                  <a:srgbClr val="4D4D4D"/>
                </a:solidFill>
              </a:rPr>
              <a:t>2023</a:t>
            </a:r>
            <a:r>
              <a:rPr kumimoji="1" lang="ja-JP" altLang="en-US" dirty="0">
                <a:solidFill>
                  <a:srgbClr val="4D4D4D"/>
                </a:solidFill>
              </a:rPr>
              <a:t>年度の活動を振り返って</a:t>
            </a:r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B8F620B7-BAC1-1348-AA1F-12300B6396AF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347104" y="3573016"/>
            <a:ext cx="11509536" cy="1584176"/>
          </a:xfrm>
        </p:spPr>
        <p:txBody>
          <a:bodyPr/>
          <a:lstStyle/>
          <a:p>
            <a:r>
              <a:rPr kumimoji="1" lang="ja-JP" altLang="en-US" b="1" dirty="0"/>
              <a:t>ノーツコンソーシアム </a:t>
            </a:r>
            <a:r>
              <a:rPr kumimoji="1" lang="en-US" altLang="ja-JP" b="1" dirty="0"/>
              <a:t>FESTA 2024</a:t>
            </a:r>
          </a:p>
          <a:p>
            <a:pPr lvl="1"/>
            <a:endParaRPr kumimoji="1" lang="ja-JP" altLang="en-US" sz="2000" dirty="0"/>
          </a:p>
        </p:txBody>
      </p:sp>
      <p:sp>
        <p:nvSpPr>
          <p:cNvPr id="13" name="フッター プレースホルダー 4">
            <a:extLst>
              <a:ext uri="{FF2B5EF4-FFF2-40B4-BE49-F238E27FC236}">
                <a16:creationId xmlns:a16="http://schemas.microsoft.com/office/drawing/2014/main" id="{A8DCF634-45F5-470A-8B9B-1029425669B5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>
          <a:xfrm>
            <a:off x="7920567" y="6597650"/>
            <a:ext cx="4114800" cy="196850"/>
          </a:xfrm>
        </p:spPr>
        <p:txBody>
          <a:bodyPr/>
          <a:lstStyle/>
          <a:p>
            <a:pPr>
              <a:defRPr/>
            </a:pPr>
            <a:r>
              <a:rPr lang="en-GB" altLang="ja-JP" dirty="0"/>
              <a:t>© 2023 Notes Consortium</a:t>
            </a:r>
          </a:p>
        </p:txBody>
      </p:sp>
    </p:spTree>
    <p:extLst>
      <p:ext uri="{BB962C8B-B14F-4D97-AF65-F5344CB8AC3E}">
        <p14:creationId xmlns:p14="http://schemas.microsoft.com/office/powerpoint/2010/main" val="349513002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960967" y="388007"/>
            <a:ext cx="9601200" cy="460375"/>
          </a:xfrm>
        </p:spPr>
        <p:txBody>
          <a:bodyPr/>
          <a:lstStyle/>
          <a:p>
            <a:pPr eaLnBrk="1" hangingPunct="1"/>
            <a:r>
              <a:rPr lang="en-US" altLang="ja-JP" sz="4267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メイリオ" pitchFamily="50" charset="-128"/>
                <a:ea typeface="メイリオ" pitchFamily="50" charset="-128"/>
              </a:rPr>
              <a:t>HP(</a:t>
            </a:r>
            <a:r>
              <a:rPr lang="ja-JP" altLang="en-US" sz="4267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メイリオ" pitchFamily="50" charset="-128"/>
                <a:ea typeface="メイリオ" pitchFamily="50" charset="-128"/>
              </a:rPr>
              <a:t>ホームページ</a:t>
            </a:r>
            <a:r>
              <a:rPr lang="en-US" altLang="ja-JP" sz="4267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メイリオ" pitchFamily="50" charset="-128"/>
                <a:ea typeface="メイリオ" pitchFamily="50" charset="-128"/>
              </a:rPr>
              <a:t>)</a:t>
            </a:r>
            <a:r>
              <a:rPr lang="ja-JP" altLang="en-US" sz="4267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メイリオ" pitchFamily="50" charset="-128"/>
                <a:ea typeface="メイリオ" pitchFamily="50" charset="-128"/>
              </a:rPr>
              <a:t>委員会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2000" y="1414801"/>
            <a:ext cx="10668000" cy="5094803"/>
          </a:xfrm>
        </p:spPr>
        <p:txBody>
          <a:bodyPr>
            <a:normAutofit/>
          </a:bodyPr>
          <a:lstStyle/>
          <a:p>
            <a:pPr marL="0" indent="0">
              <a:lnSpc>
                <a:spcPct val="90000"/>
              </a:lnSpc>
              <a:buNone/>
              <a:defRPr/>
            </a:pPr>
            <a:r>
              <a:rPr lang="ja-JP" altLang="en-US" dirty="0"/>
              <a:t>目的</a:t>
            </a:r>
            <a:endParaRPr lang="en-US" altLang="ja-JP" b="0" dirty="0">
              <a:latin typeface="メイリオ" pitchFamily="50" charset="-128"/>
              <a:ea typeface="メイリオ" pitchFamily="50" charset="-128"/>
            </a:endParaRPr>
          </a:p>
          <a:p>
            <a:pPr>
              <a:lnSpc>
                <a:spcPct val="90000"/>
              </a:lnSpc>
              <a:defRPr/>
            </a:pPr>
            <a:r>
              <a:rPr lang="ja-JP" altLang="en-US" b="0" dirty="0">
                <a:latin typeface="メイリオ" pitchFamily="50" charset="-128"/>
                <a:ea typeface="メイリオ" pitchFamily="50" charset="-128"/>
              </a:rPr>
              <a:t>会員のコミュニティーを作る</a:t>
            </a:r>
            <a:endParaRPr lang="en-US" altLang="ja-JP" b="0" dirty="0">
              <a:latin typeface="メイリオ" pitchFamily="50" charset="-128"/>
              <a:ea typeface="メイリオ" pitchFamily="50" charset="-128"/>
            </a:endParaRPr>
          </a:p>
          <a:p>
            <a:pPr>
              <a:lnSpc>
                <a:spcPct val="90000"/>
              </a:lnSpc>
              <a:defRPr/>
            </a:pPr>
            <a:r>
              <a:rPr lang="ja-JP" altLang="en-US" b="0" dirty="0">
                <a:latin typeface="メイリオ" pitchFamily="50" charset="-128"/>
                <a:ea typeface="メイリオ" pitchFamily="50" charset="-128"/>
              </a:rPr>
              <a:t>会員の方へ有益な情報を提供する</a:t>
            </a:r>
            <a:endParaRPr lang="en-US" altLang="ja-JP" b="0" dirty="0">
              <a:latin typeface="メイリオ" pitchFamily="50" charset="-128"/>
              <a:ea typeface="メイリオ" pitchFamily="50" charset="-128"/>
            </a:endParaRPr>
          </a:p>
          <a:p>
            <a:pPr>
              <a:lnSpc>
                <a:spcPct val="90000"/>
              </a:lnSpc>
              <a:defRPr/>
            </a:pPr>
            <a:r>
              <a:rPr lang="ja-JP" altLang="en-US" b="0" dirty="0">
                <a:latin typeface="メイリオ" pitchFamily="50" charset="-128"/>
                <a:ea typeface="メイリオ" pitchFamily="50" charset="-128"/>
              </a:rPr>
              <a:t>会員以外の方にもノーツコンソーシアムの活動を知ってもらう</a:t>
            </a:r>
            <a:br>
              <a:rPr lang="en-US" altLang="ja-JP" b="0" dirty="0">
                <a:latin typeface="メイリオ" pitchFamily="50" charset="-128"/>
                <a:ea typeface="メイリオ" pitchFamily="50" charset="-128"/>
              </a:rPr>
            </a:br>
            <a:r>
              <a:rPr lang="en-US" altLang="ja-JP" b="0" dirty="0">
                <a:latin typeface="メイリオ" pitchFamily="50" charset="-128"/>
                <a:ea typeface="メイリオ" pitchFamily="50" charset="-128"/>
              </a:rPr>
              <a:t>(</a:t>
            </a:r>
            <a:r>
              <a:rPr lang="ja-JP" altLang="en-US" b="0" dirty="0">
                <a:latin typeface="メイリオ" pitchFamily="50" charset="-128"/>
                <a:ea typeface="メイリオ" pitchFamily="50" charset="-128"/>
              </a:rPr>
              <a:t>そして、会員になってもらう！</a:t>
            </a:r>
            <a:r>
              <a:rPr lang="en-US" altLang="ja-JP" b="0" dirty="0">
                <a:latin typeface="メイリオ" pitchFamily="50" charset="-128"/>
                <a:ea typeface="メイリオ" pitchFamily="50" charset="-128"/>
              </a:rPr>
              <a:t>)</a:t>
            </a:r>
          </a:p>
          <a:p>
            <a:pPr marL="0" indent="0">
              <a:lnSpc>
                <a:spcPct val="90000"/>
              </a:lnSpc>
              <a:buNone/>
              <a:defRPr/>
            </a:pPr>
            <a:endParaRPr lang="en-US" altLang="ja-JP" dirty="0"/>
          </a:p>
          <a:p>
            <a:pPr marL="0" indent="0">
              <a:lnSpc>
                <a:spcPct val="90000"/>
              </a:lnSpc>
              <a:buNone/>
              <a:defRPr/>
            </a:pPr>
            <a:r>
              <a:rPr lang="ja-JP" altLang="en-US" b="0" dirty="0">
                <a:latin typeface="メイリオ" pitchFamily="50" charset="-128"/>
                <a:ea typeface="メイリオ" pitchFamily="50" charset="-128"/>
              </a:rPr>
              <a:t>活動概要</a:t>
            </a:r>
            <a:endParaRPr lang="en-US" altLang="ja-JP" b="0" dirty="0">
              <a:latin typeface="メイリオ" pitchFamily="50" charset="-128"/>
              <a:ea typeface="メイリオ" pitchFamily="50" charset="-128"/>
            </a:endParaRPr>
          </a:p>
          <a:p>
            <a:pPr>
              <a:lnSpc>
                <a:spcPct val="90000"/>
              </a:lnSpc>
              <a:defRPr/>
            </a:pPr>
            <a:r>
              <a:rPr lang="en-US" altLang="ja-JP" b="0" dirty="0">
                <a:latin typeface="メイリオ" pitchFamily="50" charset="-128"/>
                <a:ea typeface="メイリオ" pitchFamily="50" charset="-128"/>
              </a:rPr>
              <a:t>SNS</a:t>
            </a:r>
            <a:r>
              <a:rPr lang="ja-JP" altLang="en-US" b="0" dirty="0">
                <a:latin typeface="メイリオ" pitchFamily="50" charset="-128"/>
                <a:ea typeface="メイリオ" pitchFamily="50" charset="-128"/>
              </a:rPr>
              <a:t>での情報発信</a:t>
            </a:r>
            <a:endParaRPr lang="en-US" altLang="ja-JP" b="0" dirty="0">
              <a:latin typeface="メイリオ" pitchFamily="50" charset="-128"/>
              <a:ea typeface="メイリオ" pitchFamily="50" charset="-128"/>
            </a:endParaRPr>
          </a:p>
          <a:p>
            <a:pPr>
              <a:lnSpc>
                <a:spcPct val="90000"/>
              </a:lnSpc>
              <a:defRPr/>
            </a:pPr>
            <a:r>
              <a:rPr lang="en-US" altLang="ja-JP" dirty="0"/>
              <a:t>HP</a:t>
            </a:r>
            <a:r>
              <a:rPr lang="ja-JP" altLang="en-US" dirty="0"/>
              <a:t>の使い勝手向上</a:t>
            </a:r>
            <a:endParaRPr lang="en-US" altLang="ja-JP" dirty="0"/>
          </a:p>
          <a:p>
            <a:pPr>
              <a:lnSpc>
                <a:spcPct val="90000"/>
              </a:lnSpc>
              <a:defRPr/>
            </a:pPr>
            <a:r>
              <a:rPr lang="en-US" altLang="ja-JP" b="0" dirty="0">
                <a:latin typeface="メイリオ" pitchFamily="50" charset="-128"/>
                <a:ea typeface="メイリオ" pitchFamily="50" charset="-128"/>
              </a:rPr>
              <a:t>HP</a:t>
            </a:r>
            <a:r>
              <a:rPr lang="ja-JP" altLang="en-US" b="0" dirty="0">
                <a:latin typeface="メイリオ" pitchFamily="50" charset="-128"/>
                <a:ea typeface="メイリオ" pitchFamily="50" charset="-128"/>
              </a:rPr>
              <a:t>での新たなコンテンツの企画</a:t>
            </a:r>
            <a:endParaRPr lang="en-US" altLang="ja-JP" b="0" dirty="0">
              <a:latin typeface="メイリオ" pitchFamily="50" charset="-128"/>
              <a:ea typeface="メイリオ" pitchFamily="50" charset="-128"/>
            </a:endParaRPr>
          </a:p>
        </p:txBody>
      </p:sp>
      <p:sp>
        <p:nvSpPr>
          <p:cNvPr id="5" name="スライド番号プレースホルダ 3"/>
          <p:cNvSpPr>
            <a:spLocks noGrp="1"/>
          </p:cNvSpPr>
          <p:nvPr>
            <p:ph type="sldNum" sz="quarter" idx="12"/>
          </p:nvPr>
        </p:nvSpPr>
        <p:spPr>
          <a:xfrm>
            <a:off x="11170905" y="6543549"/>
            <a:ext cx="838691" cy="338554"/>
          </a:xfrm>
        </p:spPr>
        <p:txBody>
          <a:bodyPr wrap="none" anchor="ctr" anchorCtr="0">
            <a:spAutoFit/>
          </a:bodyPr>
          <a:lstStyle/>
          <a:p>
            <a:pPr>
              <a:defRPr/>
            </a:pPr>
            <a:r>
              <a:rPr lang="ja-JP" altLang="en-US" dirty="0"/>
              <a:t>－  </a:t>
            </a:r>
            <a:fld id="{FB143F16-E3EF-41C5-970E-4F8ADDF61CF7}" type="slidenum">
              <a:rPr lang="ja-JP" altLang="en-US" smtClean="0"/>
              <a:pPr>
                <a:defRPr/>
              </a:pPr>
              <a:t>2</a:t>
            </a:fld>
            <a:r>
              <a:rPr lang="en-US" altLang="ja-JP" dirty="0"/>
              <a:t> </a:t>
            </a:r>
            <a:r>
              <a:rPr lang="ja-JP" altLang="en-US" dirty="0"/>
              <a:t>－</a:t>
            </a:r>
            <a:endParaRPr lang="ja-JP" altLang="ja-JP" dirty="0"/>
          </a:p>
        </p:txBody>
      </p:sp>
    </p:spTree>
    <p:extLst>
      <p:ext uri="{BB962C8B-B14F-4D97-AF65-F5344CB8AC3E}">
        <p14:creationId xmlns:p14="http://schemas.microsoft.com/office/powerpoint/2010/main" val="2479910379"/>
      </p:ext>
    </p:extLst>
  </p:cSld>
  <p:clrMapOvr>
    <a:masterClrMapping/>
  </p:clrMapOvr>
  <p:transition spd="slow">
    <p:fade thruBlk="1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960967" y="388007"/>
            <a:ext cx="9601200" cy="460375"/>
          </a:xfrm>
        </p:spPr>
        <p:txBody>
          <a:bodyPr/>
          <a:lstStyle/>
          <a:p>
            <a:pPr eaLnBrk="1" hangingPunct="1"/>
            <a:r>
              <a:rPr lang="ja-JP" altLang="en-US" sz="4267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メイリオ" pitchFamily="50" charset="-128"/>
                <a:ea typeface="メイリオ" pitchFamily="50" charset="-128"/>
              </a:rPr>
              <a:t>メンバーと</a:t>
            </a:r>
            <a:r>
              <a:rPr lang="en-US" altLang="ja-JP" sz="4267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メイリオ" pitchFamily="50" charset="-128"/>
                <a:ea typeface="メイリオ" pitchFamily="50" charset="-128"/>
              </a:rPr>
              <a:t>2023</a:t>
            </a:r>
            <a:r>
              <a:rPr lang="ja-JP" altLang="en-US" sz="4267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メイリオ" pitchFamily="50" charset="-128"/>
                <a:ea typeface="メイリオ" pitchFamily="50" charset="-128"/>
              </a:rPr>
              <a:t>年度活動記録</a:t>
            </a:r>
          </a:p>
        </p:txBody>
      </p:sp>
      <p:sp>
        <p:nvSpPr>
          <p:cNvPr id="5" name="スライド番号プレースホルダ 3"/>
          <p:cNvSpPr>
            <a:spLocks noGrp="1"/>
          </p:cNvSpPr>
          <p:nvPr>
            <p:ph type="sldNum" sz="quarter" idx="12"/>
          </p:nvPr>
        </p:nvSpPr>
        <p:spPr>
          <a:xfrm>
            <a:off x="11170905" y="6543549"/>
            <a:ext cx="838691" cy="338554"/>
          </a:xfrm>
        </p:spPr>
        <p:txBody>
          <a:bodyPr wrap="none" anchor="ctr" anchorCtr="0">
            <a:spAutoFit/>
          </a:bodyPr>
          <a:lstStyle/>
          <a:p>
            <a:pPr>
              <a:defRPr/>
            </a:pPr>
            <a:r>
              <a:rPr lang="ja-JP" altLang="en-US" dirty="0"/>
              <a:t>－  </a:t>
            </a:r>
            <a:fld id="{FB143F16-E3EF-41C5-970E-4F8ADDF61CF7}" type="slidenum">
              <a:rPr lang="ja-JP" altLang="en-US" smtClean="0"/>
              <a:pPr>
                <a:defRPr/>
              </a:pPr>
              <a:t>3</a:t>
            </a:fld>
            <a:r>
              <a:rPr lang="en-US" altLang="ja-JP" dirty="0"/>
              <a:t> </a:t>
            </a:r>
            <a:r>
              <a:rPr lang="ja-JP" altLang="en-US" dirty="0"/>
              <a:t>－</a:t>
            </a:r>
            <a:endParaRPr lang="ja-JP" altLang="ja-JP" dirty="0"/>
          </a:p>
        </p:txBody>
      </p:sp>
      <p:graphicFrame>
        <p:nvGraphicFramePr>
          <p:cNvPr id="2" name="表 2">
            <a:extLst>
              <a:ext uri="{FF2B5EF4-FFF2-40B4-BE49-F238E27FC236}">
                <a16:creationId xmlns:a16="http://schemas.microsoft.com/office/drawing/2014/main" id="{0DDF66AF-450F-DC73-D327-DFAB56C4FFE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92790794"/>
              </p:ext>
            </p:extLst>
          </p:nvPr>
        </p:nvGraphicFramePr>
        <p:xfrm>
          <a:off x="1091444" y="2997962"/>
          <a:ext cx="10009112" cy="3708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41426">
                  <a:extLst>
                    <a:ext uri="{9D8B030D-6E8A-4147-A177-3AD203B41FA5}">
                      <a16:colId xmlns:a16="http://schemas.microsoft.com/office/drawing/2014/main" val="1997618088"/>
                    </a:ext>
                  </a:extLst>
                </a:gridCol>
                <a:gridCol w="1418772">
                  <a:extLst>
                    <a:ext uri="{9D8B030D-6E8A-4147-A177-3AD203B41FA5}">
                      <a16:colId xmlns:a16="http://schemas.microsoft.com/office/drawing/2014/main" val="3101799686"/>
                    </a:ext>
                  </a:extLst>
                </a:gridCol>
                <a:gridCol w="7348914">
                  <a:extLst>
                    <a:ext uri="{9D8B030D-6E8A-4147-A177-3AD203B41FA5}">
                      <a16:colId xmlns:a16="http://schemas.microsoft.com/office/drawing/2014/main" val="171157601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dirty="0"/>
                        <a:t>日付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dirty="0"/>
                        <a:t>議題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6441581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dirty="0"/>
                        <a:t>第</a:t>
                      </a:r>
                      <a:r>
                        <a:rPr kumimoji="1" lang="en-US" altLang="ja-JP" dirty="0"/>
                        <a:t>1</a:t>
                      </a:r>
                      <a:r>
                        <a:rPr kumimoji="1" lang="ja-JP" altLang="en-US" dirty="0"/>
                        <a:t>回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/>
                        <a:t>4</a:t>
                      </a:r>
                      <a:r>
                        <a:rPr kumimoji="1" lang="ja-JP" altLang="en-US" dirty="0"/>
                        <a:t>月</a:t>
                      </a:r>
                      <a:r>
                        <a:rPr kumimoji="1" lang="en-US" altLang="ja-JP" dirty="0"/>
                        <a:t>10</a:t>
                      </a:r>
                      <a:r>
                        <a:rPr kumimoji="1" lang="ja-JP" altLang="en-US" dirty="0"/>
                        <a:t>日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dirty="0"/>
                        <a:t>SNS</a:t>
                      </a:r>
                      <a:r>
                        <a:rPr kumimoji="1" lang="ja-JP" altLang="en-US" dirty="0"/>
                        <a:t>連携、会員限定コンテンツ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9157187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dirty="0"/>
                        <a:t>第</a:t>
                      </a:r>
                      <a:r>
                        <a:rPr kumimoji="1" lang="en-US" altLang="ja-JP" dirty="0"/>
                        <a:t>2</a:t>
                      </a:r>
                      <a:r>
                        <a:rPr kumimoji="1" lang="ja-JP" altLang="en-US" dirty="0"/>
                        <a:t>回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dirty="0"/>
                        <a:t>5</a:t>
                      </a:r>
                      <a:r>
                        <a:rPr kumimoji="1" lang="ja-JP" altLang="en-US" dirty="0"/>
                        <a:t>月</a:t>
                      </a:r>
                      <a:r>
                        <a:rPr kumimoji="1" lang="en-US" altLang="ja-JP" dirty="0"/>
                        <a:t>17</a:t>
                      </a:r>
                      <a:r>
                        <a:rPr kumimoji="1" lang="ja-JP" altLang="en-US" dirty="0"/>
                        <a:t>日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dirty="0"/>
                        <a:t>SNS</a:t>
                      </a:r>
                      <a:r>
                        <a:rPr kumimoji="1" lang="ja-JP" altLang="en-US" dirty="0"/>
                        <a:t>連携、会員限定コンテンツ、新コンテンツディスカッション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3311674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dirty="0"/>
                        <a:t>第</a:t>
                      </a:r>
                      <a:r>
                        <a:rPr kumimoji="1" lang="en-US" altLang="ja-JP" dirty="0"/>
                        <a:t>3</a:t>
                      </a:r>
                      <a:r>
                        <a:rPr kumimoji="1" lang="ja-JP" altLang="en-US" dirty="0"/>
                        <a:t>回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dirty="0"/>
                        <a:t>6</a:t>
                      </a:r>
                      <a:r>
                        <a:rPr kumimoji="1" lang="ja-JP" altLang="en-US" dirty="0"/>
                        <a:t>月</a:t>
                      </a:r>
                      <a:r>
                        <a:rPr kumimoji="1" lang="en-US" altLang="ja-JP" dirty="0"/>
                        <a:t>12</a:t>
                      </a:r>
                      <a:r>
                        <a:rPr kumimoji="1" lang="ja-JP" altLang="en-US" dirty="0"/>
                        <a:t>日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dirty="0"/>
                        <a:t>SNS</a:t>
                      </a:r>
                      <a:r>
                        <a:rPr kumimoji="1" lang="ja-JP" altLang="en-US" dirty="0"/>
                        <a:t>連携、会員限定コンテンツ、新コンテンツディスカッション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6195409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dirty="0"/>
                        <a:t>第</a:t>
                      </a:r>
                      <a:r>
                        <a:rPr kumimoji="1" lang="en-US" altLang="ja-JP" dirty="0"/>
                        <a:t>4</a:t>
                      </a:r>
                      <a:r>
                        <a:rPr kumimoji="1" lang="ja-JP" altLang="en-US" dirty="0"/>
                        <a:t>回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dirty="0"/>
                        <a:t>7</a:t>
                      </a:r>
                      <a:r>
                        <a:rPr kumimoji="1" lang="ja-JP" altLang="en-US" dirty="0"/>
                        <a:t>月</a:t>
                      </a:r>
                      <a:r>
                        <a:rPr kumimoji="1" lang="en-US" altLang="ja-JP" dirty="0"/>
                        <a:t>10</a:t>
                      </a:r>
                      <a:r>
                        <a:rPr kumimoji="1" lang="ja-JP" altLang="en-US" dirty="0"/>
                        <a:t>日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ja-JP" altLang="en-US" dirty="0"/>
                        <a:t>新コンテンツディスカッション、</a:t>
                      </a:r>
                      <a:r>
                        <a:rPr kumimoji="1" lang="en-US" altLang="ja-JP" dirty="0"/>
                        <a:t>Wikipedia</a:t>
                      </a:r>
                      <a:r>
                        <a:rPr kumimoji="1" lang="ja-JP" altLang="en-US" dirty="0"/>
                        <a:t>検討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1242131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dirty="0"/>
                        <a:t>第</a:t>
                      </a:r>
                      <a:r>
                        <a:rPr kumimoji="1" lang="en-US" altLang="ja-JP" dirty="0"/>
                        <a:t>5</a:t>
                      </a:r>
                      <a:r>
                        <a:rPr kumimoji="1" lang="ja-JP" altLang="en-US" dirty="0"/>
                        <a:t>回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/>
                        <a:t>8</a:t>
                      </a:r>
                      <a:r>
                        <a:rPr kumimoji="1" lang="ja-JP" altLang="en-US" dirty="0"/>
                        <a:t>月</a:t>
                      </a:r>
                      <a:r>
                        <a:rPr kumimoji="1" lang="en-US" altLang="ja-JP" dirty="0"/>
                        <a:t>7</a:t>
                      </a:r>
                      <a:r>
                        <a:rPr kumimoji="1" lang="ja-JP" altLang="en-US" dirty="0"/>
                        <a:t>日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ja-JP" altLang="en-US" dirty="0"/>
                        <a:t>コンソ</a:t>
                      </a:r>
                      <a:r>
                        <a:rPr kumimoji="1" lang="en-US" altLang="ja-JP" dirty="0"/>
                        <a:t>HP</a:t>
                      </a:r>
                      <a:r>
                        <a:rPr kumimoji="1" lang="ja-JP" altLang="en-US" dirty="0"/>
                        <a:t>の改修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7806014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dirty="0"/>
                        <a:t>第</a:t>
                      </a:r>
                      <a:r>
                        <a:rPr kumimoji="1" lang="en-US" altLang="ja-JP" dirty="0"/>
                        <a:t>6</a:t>
                      </a:r>
                      <a:r>
                        <a:rPr kumimoji="1" lang="ja-JP" altLang="en-US" dirty="0"/>
                        <a:t>回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/>
                        <a:t>9</a:t>
                      </a:r>
                      <a:r>
                        <a:rPr kumimoji="1" lang="ja-JP" altLang="en-US" dirty="0"/>
                        <a:t>月</a:t>
                      </a:r>
                      <a:r>
                        <a:rPr kumimoji="1" lang="en-US" altLang="ja-JP" dirty="0"/>
                        <a:t>25</a:t>
                      </a:r>
                      <a:r>
                        <a:rPr kumimoji="1" lang="ja-JP" altLang="en-US" dirty="0"/>
                        <a:t>日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ja-JP" altLang="en-US" dirty="0"/>
                        <a:t>コンソ</a:t>
                      </a:r>
                      <a:r>
                        <a:rPr kumimoji="1" lang="en-US" altLang="ja-JP" dirty="0"/>
                        <a:t>30</a:t>
                      </a:r>
                      <a:r>
                        <a:rPr kumimoji="1" lang="ja-JP" altLang="en-US" dirty="0"/>
                        <a:t>周年・ノーツ</a:t>
                      </a:r>
                      <a:r>
                        <a:rPr kumimoji="1" lang="en-US" altLang="ja-JP" dirty="0"/>
                        <a:t>35</a:t>
                      </a:r>
                      <a:r>
                        <a:rPr kumimoji="1" lang="ja-JP" altLang="en-US" dirty="0"/>
                        <a:t>周年記念コンテンツ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438827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dirty="0"/>
                        <a:t>第</a:t>
                      </a:r>
                      <a:r>
                        <a:rPr kumimoji="1" lang="en-US" altLang="ja-JP" dirty="0"/>
                        <a:t>7</a:t>
                      </a:r>
                      <a:r>
                        <a:rPr kumimoji="1" lang="ja-JP" altLang="en-US" dirty="0"/>
                        <a:t>回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/>
                        <a:t>10</a:t>
                      </a:r>
                      <a:r>
                        <a:rPr kumimoji="1" lang="ja-JP" altLang="en-US" dirty="0"/>
                        <a:t>月</a:t>
                      </a:r>
                      <a:r>
                        <a:rPr kumimoji="1" lang="en-US" altLang="ja-JP" dirty="0"/>
                        <a:t>23</a:t>
                      </a:r>
                      <a:r>
                        <a:rPr kumimoji="1" lang="ja-JP" altLang="en-US" dirty="0"/>
                        <a:t>日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ja-JP" altLang="en-US" dirty="0"/>
                        <a:t>コンソ</a:t>
                      </a:r>
                      <a:r>
                        <a:rPr kumimoji="1" lang="en-US" altLang="ja-JP" dirty="0"/>
                        <a:t>30</a:t>
                      </a:r>
                      <a:r>
                        <a:rPr kumimoji="1" lang="ja-JP" altLang="en-US" dirty="0"/>
                        <a:t>周年・ノーツ</a:t>
                      </a:r>
                      <a:r>
                        <a:rPr kumimoji="1" lang="en-US" altLang="ja-JP" dirty="0"/>
                        <a:t>35</a:t>
                      </a:r>
                      <a:r>
                        <a:rPr kumimoji="1" lang="ja-JP" altLang="en-US" dirty="0"/>
                        <a:t>周年記念コンテンツ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6413648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dirty="0"/>
                        <a:t>第</a:t>
                      </a:r>
                      <a:r>
                        <a:rPr kumimoji="1" lang="en-US" altLang="ja-JP" dirty="0"/>
                        <a:t>8</a:t>
                      </a:r>
                      <a:r>
                        <a:rPr kumimoji="1" lang="ja-JP" altLang="en-US" dirty="0"/>
                        <a:t>回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/>
                        <a:t>11</a:t>
                      </a:r>
                      <a:r>
                        <a:rPr kumimoji="1" lang="ja-JP" altLang="en-US" dirty="0"/>
                        <a:t>月</a:t>
                      </a:r>
                      <a:r>
                        <a:rPr kumimoji="1" lang="en-US" altLang="ja-JP" dirty="0"/>
                        <a:t>17</a:t>
                      </a:r>
                      <a:r>
                        <a:rPr kumimoji="1" lang="ja-JP" altLang="en-US" dirty="0"/>
                        <a:t>日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ja-JP" altLang="en-US" dirty="0"/>
                        <a:t>コンソ</a:t>
                      </a:r>
                      <a:r>
                        <a:rPr kumimoji="1" lang="en-US" altLang="ja-JP" dirty="0"/>
                        <a:t>30</a:t>
                      </a:r>
                      <a:r>
                        <a:rPr kumimoji="1" lang="ja-JP" altLang="en-US" dirty="0"/>
                        <a:t>周年・ノーツ</a:t>
                      </a:r>
                      <a:r>
                        <a:rPr kumimoji="1" lang="en-US" altLang="ja-JP" dirty="0"/>
                        <a:t>35</a:t>
                      </a:r>
                      <a:r>
                        <a:rPr kumimoji="1" lang="ja-JP" altLang="en-US" dirty="0"/>
                        <a:t>周年記念コンテンツ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2717121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dirty="0"/>
                        <a:t>第</a:t>
                      </a:r>
                      <a:r>
                        <a:rPr kumimoji="1" lang="en-US" altLang="ja-JP" dirty="0"/>
                        <a:t>9</a:t>
                      </a:r>
                      <a:r>
                        <a:rPr kumimoji="1" lang="ja-JP" altLang="en-US" dirty="0"/>
                        <a:t>回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/>
                        <a:t>12</a:t>
                      </a:r>
                      <a:r>
                        <a:rPr kumimoji="1" lang="ja-JP" altLang="en-US" dirty="0"/>
                        <a:t>月</a:t>
                      </a:r>
                      <a:r>
                        <a:rPr kumimoji="1" lang="en-US" altLang="ja-JP" dirty="0"/>
                        <a:t>10</a:t>
                      </a:r>
                      <a:r>
                        <a:rPr kumimoji="1" lang="ja-JP" altLang="en-US" dirty="0"/>
                        <a:t>日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ja-JP" altLang="en-US" dirty="0"/>
                        <a:t>コンソ</a:t>
                      </a:r>
                      <a:r>
                        <a:rPr kumimoji="1" lang="en-US" altLang="ja-JP" dirty="0"/>
                        <a:t>30</a:t>
                      </a:r>
                      <a:r>
                        <a:rPr kumimoji="1" lang="ja-JP" altLang="en-US" dirty="0"/>
                        <a:t>周年・ノーツ</a:t>
                      </a:r>
                      <a:r>
                        <a:rPr kumimoji="1" lang="en-US" altLang="ja-JP" dirty="0"/>
                        <a:t>35</a:t>
                      </a:r>
                      <a:r>
                        <a:rPr kumimoji="1" lang="ja-JP" altLang="en-US" dirty="0"/>
                        <a:t>周年記念コンテンツ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28757796"/>
                  </a:ext>
                </a:extLst>
              </a:tr>
            </a:tbl>
          </a:graphicData>
        </a:graphic>
      </p:graphicFrame>
      <p:sp>
        <p:nvSpPr>
          <p:cNvPr id="3" name="Rectangle 3">
            <a:extLst>
              <a:ext uri="{FF2B5EF4-FFF2-40B4-BE49-F238E27FC236}">
                <a16:creationId xmlns:a16="http://schemas.microsoft.com/office/drawing/2014/main" id="{050B7AB3-A80D-2117-FE7B-855D8478CD22}"/>
              </a:ext>
            </a:extLst>
          </p:cNvPr>
          <p:cNvSpPr txBox="1">
            <a:spLocks noChangeArrowheads="1"/>
          </p:cNvSpPr>
          <p:nvPr/>
        </p:nvSpPr>
        <p:spPr>
          <a:xfrm>
            <a:off x="912000" y="1414801"/>
            <a:ext cx="10668000" cy="1438135"/>
          </a:xfrm>
        </p:spPr>
        <p:txBody>
          <a:bodyPr>
            <a:normAutofit/>
          </a:bodyPr>
          <a:lstStyle>
            <a:lvl1pPr marL="228600" indent="-228600" algn="l" rtl="0" eaLnBrk="1" fontAlgn="base" hangingPunct="1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2800" kern="120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defRPr>
            </a:lvl1pPr>
            <a:lvl2pPr marL="685800" indent="-228600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defRPr>
            </a:lvl2pPr>
            <a:lvl3pPr marL="1143000" indent="-228600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defRPr>
            </a:lvl3pPr>
            <a:lvl4pPr marL="1600200" indent="-228600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kern="120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defRPr>
            </a:lvl4pPr>
            <a:lvl5pPr marL="2057400" indent="-228600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kern="120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  <a:defRPr/>
            </a:pPr>
            <a:r>
              <a:rPr lang="ja-JP" altLang="en-US" dirty="0"/>
              <a:t>メンバー</a:t>
            </a:r>
          </a:p>
          <a:p>
            <a:pPr marL="0" indent="0">
              <a:buNone/>
              <a:defRPr/>
            </a:pPr>
            <a:r>
              <a:rPr lang="ja-JP" altLang="en-US" sz="2400" dirty="0"/>
              <a:t>コンソーシアムのホームページを更に良くしようと思う有志の方々</a:t>
            </a:r>
            <a:r>
              <a:rPr lang="en-US" altLang="ja-JP" sz="2400" dirty="0"/>
              <a:t>6</a:t>
            </a:r>
            <a:r>
              <a:rPr lang="ja-JP" altLang="en-US" sz="2400" dirty="0"/>
              <a:t>名</a:t>
            </a:r>
            <a:endParaRPr lang="en-US" altLang="ja-JP" sz="2400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B01517F5-AF05-34D5-2AAD-1AA010D398F4}"/>
              </a:ext>
            </a:extLst>
          </p:cNvPr>
          <p:cNvSpPr txBox="1">
            <a:spLocks noChangeArrowheads="1"/>
          </p:cNvSpPr>
          <p:nvPr/>
        </p:nvSpPr>
        <p:spPr>
          <a:xfrm>
            <a:off x="912000" y="2565915"/>
            <a:ext cx="10668000" cy="719068"/>
          </a:xfrm>
        </p:spPr>
        <p:txBody>
          <a:bodyPr>
            <a:normAutofit/>
          </a:bodyPr>
          <a:lstStyle>
            <a:lvl1pPr marL="228600" indent="-228600" algn="l" rtl="0" eaLnBrk="1" fontAlgn="base" hangingPunct="1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2800" kern="120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defRPr>
            </a:lvl1pPr>
            <a:lvl2pPr marL="685800" indent="-228600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defRPr>
            </a:lvl2pPr>
            <a:lvl3pPr marL="1143000" indent="-228600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defRPr>
            </a:lvl3pPr>
            <a:lvl4pPr marL="1600200" indent="-228600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kern="120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defRPr>
            </a:lvl4pPr>
            <a:lvl5pPr marL="2057400" indent="-228600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kern="120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  <a:defRPr/>
            </a:pPr>
            <a:r>
              <a:rPr lang="en-US" altLang="ja-JP" dirty="0"/>
              <a:t>2023</a:t>
            </a:r>
            <a:r>
              <a:rPr lang="ja-JP" altLang="en-US" dirty="0"/>
              <a:t>年度活動記録</a:t>
            </a:r>
          </a:p>
        </p:txBody>
      </p:sp>
    </p:spTree>
    <p:extLst>
      <p:ext uri="{BB962C8B-B14F-4D97-AF65-F5344CB8AC3E}">
        <p14:creationId xmlns:p14="http://schemas.microsoft.com/office/powerpoint/2010/main" val="1117195052"/>
      </p:ext>
    </p:extLst>
  </p:cSld>
  <p:clrMapOvr>
    <a:masterClrMapping/>
  </p:clrMapOvr>
  <p:transition spd="slow">
    <p:fade thruBlk="1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960967" y="388007"/>
            <a:ext cx="9601200" cy="460375"/>
          </a:xfrm>
        </p:spPr>
        <p:txBody>
          <a:bodyPr/>
          <a:lstStyle/>
          <a:p>
            <a:pPr eaLnBrk="1" hangingPunct="1"/>
            <a:r>
              <a:rPr lang="en-US" altLang="ja-JP" sz="4267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メイリオ" pitchFamily="50" charset="-128"/>
                <a:ea typeface="メイリオ" pitchFamily="50" charset="-128"/>
              </a:rPr>
              <a:t>2023</a:t>
            </a:r>
            <a:r>
              <a:rPr lang="ja-JP" altLang="en-US" sz="4267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メイリオ" pitchFamily="50" charset="-128"/>
                <a:ea typeface="メイリオ" pitchFamily="50" charset="-128"/>
              </a:rPr>
              <a:t>年度の活動①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2000" y="1414801"/>
            <a:ext cx="10668000" cy="5094803"/>
          </a:xfrm>
        </p:spPr>
        <p:txBody>
          <a:bodyPr>
            <a:normAutofit/>
          </a:bodyPr>
          <a:lstStyle/>
          <a:p>
            <a:pPr marL="0" indent="0">
              <a:lnSpc>
                <a:spcPct val="90000"/>
              </a:lnSpc>
              <a:buNone/>
              <a:defRPr/>
            </a:pPr>
            <a:r>
              <a:rPr lang="en-US" altLang="ja-JP" dirty="0"/>
              <a:t>Instagram</a:t>
            </a:r>
            <a:r>
              <a:rPr lang="ja-JP" altLang="en-US" dirty="0"/>
              <a:t>でも情報発信開始！</a:t>
            </a:r>
            <a:endParaRPr lang="en-US" altLang="ja-JP" dirty="0"/>
          </a:p>
          <a:p>
            <a:pPr marL="457200" lvl="1" indent="0">
              <a:buNone/>
              <a:defRPr/>
            </a:pPr>
            <a:r>
              <a:rPr lang="en-US" altLang="ja-JP" b="0" dirty="0">
                <a:latin typeface="メイリオ" pitchFamily="50" charset="-128"/>
                <a:ea typeface="メイリオ" pitchFamily="50" charset="-128"/>
              </a:rPr>
              <a:t>Facebook, X (</a:t>
            </a:r>
            <a:r>
              <a:rPr lang="ja-JP" altLang="en-US" b="0" dirty="0">
                <a:latin typeface="メイリオ" pitchFamily="50" charset="-128"/>
                <a:ea typeface="メイリオ" pitchFamily="50" charset="-128"/>
              </a:rPr>
              <a:t>旧</a:t>
            </a:r>
            <a:r>
              <a:rPr lang="en-US" altLang="ja-JP" b="0" dirty="0">
                <a:latin typeface="メイリオ" pitchFamily="50" charset="-128"/>
                <a:ea typeface="メイリオ" pitchFamily="50" charset="-128"/>
              </a:rPr>
              <a:t>Twitter)</a:t>
            </a:r>
            <a:r>
              <a:rPr lang="ja-JP" altLang="en-US" b="0" dirty="0">
                <a:latin typeface="メイリオ" pitchFamily="50" charset="-128"/>
                <a:ea typeface="メイリオ" pitchFamily="50" charset="-128"/>
              </a:rPr>
              <a:t>でも継続して発信中</a:t>
            </a:r>
            <a:endParaRPr lang="en-US" altLang="ja-JP" b="0" dirty="0">
              <a:latin typeface="メイリオ" pitchFamily="50" charset="-128"/>
              <a:ea typeface="メイリオ" pitchFamily="50" charset="-128"/>
            </a:endParaRPr>
          </a:p>
          <a:p>
            <a:pPr marL="457200" lvl="1" indent="0">
              <a:buNone/>
              <a:defRPr/>
            </a:pPr>
            <a:endParaRPr lang="en-US" altLang="ja-JP" dirty="0"/>
          </a:p>
        </p:txBody>
      </p:sp>
      <p:sp>
        <p:nvSpPr>
          <p:cNvPr id="5" name="スライド番号プレースホルダ 3"/>
          <p:cNvSpPr>
            <a:spLocks noGrp="1"/>
          </p:cNvSpPr>
          <p:nvPr>
            <p:ph type="sldNum" sz="quarter" idx="12"/>
          </p:nvPr>
        </p:nvSpPr>
        <p:spPr>
          <a:xfrm>
            <a:off x="11170905" y="6543549"/>
            <a:ext cx="838691" cy="338554"/>
          </a:xfrm>
        </p:spPr>
        <p:txBody>
          <a:bodyPr wrap="none" anchor="ctr" anchorCtr="0">
            <a:spAutoFit/>
          </a:bodyPr>
          <a:lstStyle/>
          <a:p>
            <a:pPr>
              <a:defRPr/>
            </a:pPr>
            <a:r>
              <a:rPr lang="ja-JP" altLang="en-US" dirty="0"/>
              <a:t>－  </a:t>
            </a:r>
            <a:fld id="{FB143F16-E3EF-41C5-970E-4F8ADDF61CF7}" type="slidenum">
              <a:rPr lang="ja-JP" altLang="en-US" smtClean="0"/>
              <a:pPr>
                <a:defRPr/>
              </a:pPr>
              <a:t>4</a:t>
            </a:fld>
            <a:r>
              <a:rPr lang="en-US" altLang="ja-JP" dirty="0"/>
              <a:t> </a:t>
            </a:r>
            <a:r>
              <a:rPr lang="ja-JP" altLang="en-US" dirty="0"/>
              <a:t>－</a:t>
            </a:r>
            <a:endParaRPr lang="ja-JP" altLang="ja-JP" dirty="0"/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1CB98C6D-4284-0D4D-7D83-23222BEA9654}"/>
              </a:ext>
            </a:extLst>
          </p:cNvPr>
          <p:cNvSpPr txBox="1"/>
          <p:nvPr/>
        </p:nvSpPr>
        <p:spPr>
          <a:xfrm>
            <a:off x="1055440" y="2708920"/>
            <a:ext cx="24482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dirty="0">
                <a:latin typeface="+mn-ea"/>
                <a:ea typeface="+mn-ea"/>
              </a:rPr>
              <a:t>Instagram</a:t>
            </a:r>
            <a:endParaRPr kumimoji="1" lang="ja-JP" altLang="en-US" dirty="0"/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12D7AF16-EE6A-EF2A-F1EE-1E5ED1321B8C}"/>
              </a:ext>
            </a:extLst>
          </p:cNvPr>
          <p:cNvSpPr txBox="1"/>
          <p:nvPr/>
        </p:nvSpPr>
        <p:spPr>
          <a:xfrm>
            <a:off x="4655840" y="2708920"/>
            <a:ext cx="24482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dirty="0">
                <a:latin typeface="+mn-ea"/>
                <a:ea typeface="+mn-ea"/>
              </a:rPr>
              <a:t>Facebook</a:t>
            </a:r>
            <a:endParaRPr kumimoji="1" lang="ja-JP" altLang="en-US" dirty="0"/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E611D9BE-03D5-BA2C-CBD8-52A755D1BA68}"/>
              </a:ext>
            </a:extLst>
          </p:cNvPr>
          <p:cNvSpPr txBox="1"/>
          <p:nvPr/>
        </p:nvSpPr>
        <p:spPr>
          <a:xfrm>
            <a:off x="8544272" y="2708919"/>
            <a:ext cx="24482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dirty="0">
                <a:latin typeface="+mn-ea"/>
                <a:ea typeface="+mn-ea"/>
              </a:rPr>
              <a:t>X (</a:t>
            </a:r>
            <a:r>
              <a:rPr kumimoji="1" lang="ja-JP" altLang="en-US" dirty="0">
                <a:latin typeface="+mn-ea"/>
                <a:ea typeface="+mn-ea"/>
              </a:rPr>
              <a:t>旧</a:t>
            </a:r>
            <a:r>
              <a:rPr kumimoji="1" lang="en-US" altLang="ja-JP" dirty="0">
                <a:latin typeface="+mn-ea"/>
                <a:ea typeface="+mn-ea"/>
              </a:rPr>
              <a:t>Twitter)</a:t>
            </a:r>
            <a:endParaRPr kumimoji="1" lang="ja-JP" altLang="en-US" dirty="0"/>
          </a:p>
        </p:txBody>
      </p:sp>
      <p:pic>
        <p:nvPicPr>
          <p:cNvPr id="7" name="図 6" descr="QR コード&#10;&#10;自動的に生成された説明">
            <a:extLst>
              <a:ext uri="{FF2B5EF4-FFF2-40B4-BE49-F238E27FC236}">
                <a16:creationId xmlns:a16="http://schemas.microsoft.com/office/drawing/2014/main" id="{1132938D-437B-B33F-EE56-BD1EF2911A1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46642" y="3131370"/>
            <a:ext cx="2666667" cy="2666667"/>
          </a:xfrm>
          <a:prstGeom prst="rect">
            <a:avLst/>
          </a:prstGeom>
        </p:spPr>
      </p:pic>
      <p:pic>
        <p:nvPicPr>
          <p:cNvPr id="11" name="図 10" descr="QR コード&#10;&#10;自動的に生成された説明">
            <a:extLst>
              <a:ext uri="{FF2B5EF4-FFF2-40B4-BE49-F238E27FC236}">
                <a16:creationId xmlns:a16="http://schemas.microsoft.com/office/drawing/2014/main" id="{1C368344-D42C-68AA-6FB0-28DFEEBD717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79576" y="3068960"/>
            <a:ext cx="3000000" cy="3000000"/>
          </a:xfrm>
          <a:prstGeom prst="rect">
            <a:avLst/>
          </a:prstGeom>
        </p:spPr>
      </p:pic>
      <p:pic>
        <p:nvPicPr>
          <p:cNvPr id="13" name="図 12">
            <a:extLst>
              <a:ext uri="{FF2B5EF4-FFF2-40B4-BE49-F238E27FC236}">
                <a16:creationId xmlns:a16="http://schemas.microsoft.com/office/drawing/2014/main" id="{A3746F3A-80F6-E50E-FB6A-D2083AD708D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811922" y="561540"/>
            <a:ext cx="1946511" cy="2147379"/>
          </a:xfrm>
          <a:prstGeom prst="rect">
            <a:avLst/>
          </a:prstGeom>
        </p:spPr>
      </p:pic>
      <p:pic>
        <p:nvPicPr>
          <p:cNvPr id="9" name="図 8" descr="QR コード&#10;&#10;自動的に生成された説明">
            <a:extLst>
              <a:ext uri="{FF2B5EF4-FFF2-40B4-BE49-F238E27FC236}">
                <a16:creationId xmlns:a16="http://schemas.microsoft.com/office/drawing/2014/main" id="{33474823-931B-4AA5-5161-B3A6DD4FEE4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469893" y="3117643"/>
            <a:ext cx="2666667" cy="26666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0431586"/>
      </p:ext>
    </p:extLst>
  </p:cSld>
  <p:clrMapOvr>
    <a:masterClrMapping/>
  </p:clrMapOvr>
  <p:transition spd="slow">
    <p:fade thruBlk="1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960967" y="388007"/>
            <a:ext cx="9601200" cy="460375"/>
          </a:xfrm>
        </p:spPr>
        <p:txBody>
          <a:bodyPr/>
          <a:lstStyle/>
          <a:p>
            <a:pPr eaLnBrk="1" hangingPunct="1"/>
            <a:r>
              <a:rPr lang="en-US" altLang="ja-JP" sz="4267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メイリオ" pitchFamily="50" charset="-128"/>
                <a:ea typeface="メイリオ" pitchFamily="50" charset="-128"/>
              </a:rPr>
              <a:t>2023</a:t>
            </a:r>
            <a:r>
              <a:rPr lang="ja-JP" altLang="en-US" sz="4267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メイリオ" pitchFamily="50" charset="-128"/>
                <a:ea typeface="メイリオ" pitchFamily="50" charset="-128"/>
              </a:rPr>
              <a:t>年度の活動②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2000" y="1414801"/>
            <a:ext cx="11160664" cy="5094803"/>
          </a:xfrm>
        </p:spPr>
        <p:txBody>
          <a:bodyPr>
            <a:normAutofit/>
          </a:bodyPr>
          <a:lstStyle/>
          <a:p>
            <a:pPr marL="0" indent="0">
              <a:lnSpc>
                <a:spcPct val="90000"/>
              </a:lnSpc>
              <a:buNone/>
              <a:defRPr/>
            </a:pPr>
            <a:r>
              <a:rPr lang="ja-JP" altLang="en-US" dirty="0"/>
              <a:t>ノーツコンソーシアム</a:t>
            </a:r>
            <a:r>
              <a:rPr lang="en-US" altLang="ja-JP" dirty="0"/>
              <a:t>30</a:t>
            </a:r>
            <a:r>
              <a:rPr lang="ja-JP" altLang="en-US" dirty="0"/>
              <a:t>周年記念ページ　</a:t>
            </a:r>
            <a:r>
              <a:rPr lang="en-US" altLang="ja-JP" sz="1600" dirty="0">
                <a:hlinkClick r:id="rId3"/>
              </a:rPr>
              <a:t>https://30anniversary.notescons.gr.jp/</a:t>
            </a:r>
            <a:endParaRPr lang="en-US" altLang="ja-JP" sz="1600" dirty="0"/>
          </a:p>
        </p:txBody>
      </p:sp>
      <p:sp>
        <p:nvSpPr>
          <p:cNvPr id="5" name="スライド番号プレースホルダ 3"/>
          <p:cNvSpPr>
            <a:spLocks noGrp="1"/>
          </p:cNvSpPr>
          <p:nvPr>
            <p:ph type="sldNum" sz="quarter" idx="12"/>
          </p:nvPr>
        </p:nvSpPr>
        <p:spPr>
          <a:xfrm>
            <a:off x="11170905" y="6543549"/>
            <a:ext cx="838691" cy="338554"/>
          </a:xfrm>
        </p:spPr>
        <p:txBody>
          <a:bodyPr wrap="none" anchor="ctr" anchorCtr="0">
            <a:spAutoFit/>
          </a:bodyPr>
          <a:lstStyle/>
          <a:p>
            <a:pPr>
              <a:defRPr/>
            </a:pPr>
            <a:r>
              <a:rPr lang="ja-JP" altLang="en-US" dirty="0"/>
              <a:t>－  </a:t>
            </a:r>
            <a:fld id="{FB143F16-E3EF-41C5-970E-4F8ADDF61CF7}" type="slidenum">
              <a:rPr lang="ja-JP" altLang="en-US" smtClean="0"/>
              <a:pPr>
                <a:defRPr/>
              </a:pPr>
              <a:t>5</a:t>
            </a:fld>
            <a:r>
              <a:rPr lang="en-US" altLang="ja-JP" dirty="0"/>
              <a:t> </a:t>
            </a:r>
            <a:r>
              <a:rPr lang="ja-JP" altLang="en-US" dirty="0"/>
              <a:t>－</a:t>
            </a:r>
            <a:endParaRPr lang="ja-JP" altLang="ja-JP" dirty="0"/>
          </a:p>
        </p:txBody>
      </p:sp>
      <p:pic>
        <p:nvPicPr>
          <p:cNvPr id="7" name="図 6">
            <a:extLst>
              <a:ext uri="{FF2B5EF4-FFF2-40B4-BE49-F238E27FC236}">
                <a16:creationId xmlns:a16="http://schemas.microsoft.com/office/drawing/2014/main" id="{796DAE14-66C2-6BAB-31E1-5A5585435C6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78403" y="1890413"/>
            <a:ext cx="4583164" cy="4653136"/>
          </a:xfrm>
          <a:prstGeom prst="rect">
            <a:avLst/>
          </a:prstGeom>
        </p:spPr>
      </p:pic>
      <p:pic>
        <p:nvPicPr>
          <p:cNvPr id="9" name="図 8">
            <a:extLst>
              <a:ext uri="{FF2B5EF4-FFF2-40B4-BE49-F238E27FC236}">
                <a16:creationId xmlns:a16="http://schemas.microsoft.com/office/drawing/2014/main" id="{CC321771-A23E-3277-CDBB-C567F28BC7A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46000" y="4314630"/>
            <a:ext cx="4950553" cy="1800201"/>
          </a:xfrm>
          <a:prstGeom prst="rect">
            <a:avLst/>
          </a:prstGeom>
        </p:spPr>
      </p:pic>
      <p:pic>
        <p:nvPicPr>
          <p:cNvPr id="11" name="図 10">
            <a:extLst>
              <a:ext uri="{FF2B5EF4-FFF2-40B4-BE49-F238E27FC236}">
                <a16:creationId xmlns:a16="http://schemas.microsoft.com/office/drawing/2014/main" id="{132D4911-C203-DEFB-8910-1FF648C155C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317634" y="2496307"/>
            <a:ext cx="4824536" cy="17194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8879455"/>
      </p:ext>
    </p:extLst>
  </p:cSld>
  <p:clrMapOvr>
    <a:masterClrMapping/>
  </p:clrMapOvr>
  <p:transition spd="slow">
    <p:fade thruBlk="1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図 5">
            <a:extLst>
              <a:ext uri="{FF2B5EF4-FFF2-40B4-BE49-F238E27FC236}">
                <a16:creationId xmlns:a16="http://schemas.microsoft.com/office/drawing/2014/main" id="{0B7367DF-BEE0-176E-B4DB-A5702639CE0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5360" y="4672483"/>
            <a:ext cx="3857846" cy="1901898"/>
          </a:xfrm>
          <a:prstGeom prst="rect">
            <a:avLst/>
          </a:prstGeom>
        </p:spPr>
      </p:pic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2000" y="764704"/>
            <a:ext cx="10668000" cy="5094803"/>
          </a:xfrm>
        </p:spPr>
        <p:txBody>
          <a:bodyPr>
            <a:normAutofit/>
          </a:bodyPr>
          <a:lstStyle/>
          <a:p>
            <a:pPr marL="0" indent="0" algn="ctr">
              <a:lnSpc>
                <a:spcPct val="90000"/>
              </a:lnSpc>
              <a:buNone/>
              <a:defRPr/>
            </a:pPr>
            <a:r>
              <a:rPr lang="en-US" altLang="ja-JP" sz="4800" dirty="0"/>
              <a:t>HP</a:t>
            </a:r>
            <a:r>
              <a:rPr lang="ja-JP" altLang="en-US" sz="4800" dirty="0"/>
              <a:t>委員会では皆さんのご意見を</a:t>
            </a:r>
            <a:br>
              <a:rPr lang="en-US" altLang="ja-JP" sz="4800" dirty="0"/>
            </a:br>
            <a:r>
              <a:rPr lang="ja-JP" altLang="en-US" sz="4800" dirty="0"/>
              <a:t>お待ち</a:t>
            </a:r>
            <a:r>
              <a:rPr lang="ja-JP" altLang="en-US" sz="4800"/>
              <a:t>しています</a:t>
            </a:r>
            <a:endParaRPr lang="en-US" altLang="ja-JP" sz="4800" dirty="0"/>
          </a:p>
          <a:p>
            <a:pPr marL="0" indent="0">
              <a:lnSpc>
                <a:spcPct val="90000"/>
              </a:lnSpc>
              <a:buNone/>
              <a:defRPr/>
            </a:pPr>
            <a:endParaRPr lang="en-US" altLang="ja-JP" b="0" dirty="0">
              <a:latin typeface="メイリオ" pitchFamily="50" charset="-128"/>
              <a:ea typeface="メイリオ" pitchFamily="50" charset="-128"/>
            </a:endParaRPr>
          </a:p>
          <a:p>
            <a:pPr marL="0" indent="0" algn="ctr">
              <a:lnSpc>
                <a:spcPct val="90000"/>
              </a:lnSpc>
              <a:buNone/>
              <a:defRPr/>
            </a:pPr>
            <a:r>
              <a:rPr lang="en-US" altLang="ja-JP" b="0" dirty="0">
                <a:latin typeface="メイリオ" pitchFamily="50" charset="-128"/>
                <a:ea typeface="メイリオ" pitchFamily="50" charset="-128"/>
              </a:rPr>
              <a:t>Notes/Domino</a:t>
            </a:r>
            <a:r>
              <a:rPr lang="ja-JP" altLang="en-US" b="0" dirty="0">
                <a:latin typeface="メイリオ" pitchFamily="50" charset="-128"/>
                <a:ea typeface="メイリオ" pitchFamily="50" charset="-128"/>
              </a:rPr>
              <a:t>のこんな情報があったら良いのに。。。</a:t>
            </a:r>
            <a:endParaRPr lang="en-US" altLang="ja-JP" b="0" dirty="0">
              <a:latin typeface="メイリオ" pitchFamily="50" charset="-128"/>
              <a:ea typeface="メイリオ" pitchFamily="50" charset="-128"/>
            </a:endParaRPr>
          </a:p>
          <a:p>
            <a:pPr marL="0" indent="0">
              <a:lnSpc>
                <a:spcPct val="90000"/>
              </a:lnSpc>
              <a:buNone/>
              <a:defRPr/>
            </a:pPr>
            <a:endParaRPr lang="en-US" altLang="ja-JP" b="0" dirty="0">
              <a:latin typeface="メイリオ" pitchFamily="50" charset="-128"/>
              <a:ea typeface="メイリオ" pitchFamily="50" charset="-128"/>
            </a:endParaRPr>
          </a:p>
          <a:p>
            <a:pPr marL="0" indent="0" algn="ctr">
              <a:lnSpc>
                <a:spcPct val="90000"/>
              </a:lnSpc>
              <a:buNone/>
              <a:defRPr/>
            </a:pPr>
            <a:r>
              <a:rPr lang="en-US" altLang="ja-JP" b="0" dirty="0">
                <a:latin typeface="メイリオ" pitchFamily="50" charset="-128"/>
                <a:ea typeface="メイリオ" pitchFamily="50" charset="-128"/>
              </a:rPr>
              <a:t>Nomad Web</a:t>
            </a:r>
            <a:r>
              <a:rPr lang="ja-JP" altLang="en-US" b="0" dirty="0">
                <a:latin typeface="メイリオ" pitchFamily="50" charset="-128"/>
                <a:ea typeface="メイリオ" pitchFamily="50" charset="-128"/>
              </a:rPr>
              <a:t>のこんなことを知りたいのだけど。。。</a:t>
            </a:r>
            <a:endParaRPr lang="en-US" altLang="ja-JP" dirty="0"/>
          </a:p>
          <a:p>
            <a:pPr marL="0" indent="0">
              <a:lnSpc>
                <a:spcPct val="90000"/>
              </a:lnSpc>
              <a:buNone/>
              <a:defRPr/>
            </a:pPr>
            <a:r>
              <a:rPr lang="en-US" altLang="ja-JP" b="0" dirty="0">
                <a:latin typeface="メイリオ" pitchFamily="50" charset="-128"/>
                <a:ea typeface="メイリオ" pitchFamily="50" charset="-128"/>
              </a:rPr>
              <a:t>								</a:t>
            </a:r>
          </a:p>
          <a:p>
            <a:pPr marL="0" indent="0" algn="ctr">
              <a:lnSpc>
                <a:spcPct val="90000"/>
              </a:lnSpc>
              <a:buNone/>
              <a:defRPr/>
            </a:pPr>
            <a:r>
              <a:rPr lang="ja-JP" altLang="en-US" b="0" dirty="0">
                <a:latin typeface="メイリオ" pitchFamily="50" charset="-128"/>
                <a:ea typeface="メイリオ" pitchFamily="50" charset="-128"/>
              </a:rPr>
              <a:t>などありましたら、是非、事務局までご連絡を！</a:t>
            </a:r>
            <a:endParaRPr lang="en-US" altLang="ja-JP" b="0" dirty="0">
              <a:latin typeface="メイリオ" pitchFamily="50" charset="-128"/>
              <a:ea typeface="メイリオ" pitchFamily="50" charset="-128"/>
            </a:endParaRPr>
          </a:p>
        </p:txBody>
      </p:sp>
      <p:sp>
        <p:nvSpPr>
          <p:cNvPr id="5" name="スライド番号プレースホルダ 3"/>
          <p:cNvSpPr>
            <a:spLocks noGrp="1"/>
          </p:cNvSpPr>
          <p:nvPr>
            <p:ph type="sldNum" sz="quarter" idx="12"/>
          </p:nvPr>
        </p:nvSpPr>
        <p:spPr>
          <a:xfrm>
            <a:off x="11170905" y="6543549"/>
            <a:ext cx="838691" cy="338554"/>
          </a:xfrm>
        </p:spPr>
        <p:txBody>
          <a:bodyPr wrap="none" anchor="ctr" anchorCtr="0">
            <a:spAutoFit/>
          </a:bodyPr>
          <a:lstStyle/>
          <a:p>
            <a:pPr>
              <a:defRPr/>
            </a:pPr>
            <a:r>
              <a:rPr lang="ja-JP" altLang="en-US" dirty="0"/>
              <a:t>－  </a:t>
            </a:r>
            <a:fld id="{FB143F16-E3EF-41C5-970E-4F8ADDF61CF7}" type="slidenum">
              <a:rPr lang="ja-JP" altLang="en-US" smtClean="0"/>
              <a:pPr>
                <a:defRPr/>
              </a:pPr>
              <a:t>6</a:t>
            </a:fld>
            <a:r>
              <a:rPr lang="en-US" altLang="ja-JP" dirty="0"/>
              <a:t> </a:t>
            </a:r>
            <a:r>
              <a:rPr lang="ja-JP" altLang="en-US" dirty="0"/>
              <a:t>－</a:t>
            </a:r>
            <a:endParaRPr lang="ja-JP" altLang="ja-JP" dirty="0"/>
          </a:p>
        </p:txBody>
      </p:sp>
    </p:spTree>
    <p:extLst>
      <p:ext uri="{BB962C8B-B14F-4D97-AF65-F5344CB8AC3E}">
        <p14:creationId xmlns:p14="http://schemas.microsoft.com/office/powerpoint/2010/main" val="626054736"/>
      </p:ext>
    </p:extLst>
  </p:cSld>
  <p:clrMapOvr>
    <a:masterClrMapping/>
  </p:clrMapOvr>
  <p:transition spd="slow">
    <p:fade thruBlk="1"/>
  </p:transition>
</p:sld>
</file>

<file path=ppt/theme/theme1.xml><?xml version="1.0" encoding="utf-8"?>
<a:theme xmlns:a="http://schemas.openxmlformats.org/drawingml/2006/main" name="White Design">
  <a:themeElements>
    <a:clrScheme name="青">
      <a:dk1>
        <a:sysClr val="windowText" lastClr="000000"/>
      </a:dk1>
      <a:lt1>
        <a:sysClr val="window" lastClr="FFFFFF"/>
      </a:lt1>
      <a:dk2>
        <a:srgbClr val="17406D"/>
      </a:dk2>
      <a:lt2>
        <a:srgbClr val="DBEF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Calibri">
      <a:maj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Gray Design">
  <a:themeElements>
    <a:clrScheme name="Blue">
      <a:dk1>
        <a:sysClr val="windowText" lastClr="000000"/>
      </a:dk1>
      <a:lt1>
        <a:sysClr val="window" lastClr="FFFFFF"/>
      </a:lt1>
      <a:dk2>
        <a:srgbClr val="17406D"/>
      </a:dk2>
      <a:lt2>
        <a:srgbClr val="DBEF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Calibri">
      <a:maj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Blue Design">
  <a:themeElements>
    <a:clrScheme name="Blue">
      <a:dk1>
        <a:sysClr val="windowText" lastClr="000000"/>
      </a:dk1>
      <a:lt1>
        <a:sysClr val="window" lastClr="FFFFFF"/>
      </a:lt1>
      <a:dk2>
        <a:srgbClr val="17406D"/>
      </a:dk2>
      <a:lt2>
        <a:srgbClr val="DBEF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Calibri">
      <a:maj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ドキュメント" ma:contentTypeID="0x0101008A0173888A0BB14AA19596AF7EA8F8BC" ma:contentTypeVersion="18" ma:contentTypeDescription="新しいドキュメントを作成します。" ma:contentTypeScope="" ma:versionID="ca683c4dc5b6643590f6804310ea7ae4">
  <xsd:schema xmlns:xsd="http://www.w3.org/2001/XMLSchema" xmlns:xs="http://www.w3.org/2001/XMLSchema" xmlns:p="http://schemas.microsoft.com/office/2006/metadata/properties" xmlns:ns2="9bb3223b-6ff6-49df-88dc-65b729bb51d7" xmlns:ns3="1031b9c7-5a98-480b-a063-a5ad9425c0b2" targetNamespace="http://schemas.microsoft.com/office/2006/metadata/properties" ma:root="true" ma:fieldsID="b10ae2b264b71331b1c67105a6aa2031" ns2:_="" ns3:_="">
    <xsd:import namespace="9bb3223b-6ff6-49df-88dc-65b729bb51d7"/>
    <xsd:import namespace="1031b9c7-5a98-480b-a063-a5ad9425c0b2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DateTaken" minOccurs="0"/>
                <xsd:element ref="ns2:MediaServiceAutoKeyPoints" minOccurs="0"/>
                <xsd:element ref="ns2:MediaServiceKeyPoints" minOccurs="0"/>
                <xsd:element ref="ns2:MediaLengthInSeconds" minOccurs="0"/>
                <xsd:element ref="ns3:SharedWithUsers" minOccurs="0"/>
                <xsd:element ref="ns3:SharedWithDetails" minOccurs="0"/>
                <xsd:element ref="ns2:lcf76f155ced4ddcb4097134ff3c332f" minOccurs="0"/>
                <xsd:element ref="ns3:TaxCatchAll" minOccurs="0"/>
                <xsd:element ref="ns2:MediaServiceObjectDetectorVersions" minOccurs="0"/>
                <xsd:element ref="ns2:MediaServiceLocation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bb3223b-6ff6-49df-88dc-65b729bb51d7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GenerationTime" ma:index="11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KeyPoints" ma:index="15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6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17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1" nillable="true" ma:taxonomy="true" ma:internalName="lcf76f155ced4ddcb4097134ff3c332f" ma:taxonomyFieldName="MediaServiceImageTags" ma:displayName="画像タグ" ma:readOnly="false" ma:fieldId="{5cf76f15-5ced-4ddc-b409-7134ff3c332f}" ma:taxonomyMulti="true" ma:sspId="64c72d52-2d77-4f68-b3a5-49527e4de7c0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3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Location" ma:index="24" nillable="true" ma:displayName="Location" ma:indexed="true" ma:internalName="MediaServiceLocation" ma:readOnly="true">
      <xsd:simpleType>
        <xsd:restriction base="dms:Text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031b9c7-5a98-480b-a063-a5ad9425c0b2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共有相手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共有相手の詳細情報" ma:internalName="SharedWithDetails" ma:readOnly="true">
      <xsd:simpleType>
        <xsd:restriction base="dms:Note">
          <xsd:maxLength value="255"/>
        </xsd:restriction>
      </xsd:simpleType>
    </xsd:element>
    <xsd:element name="TaxCatchAll" ma:index="22" nillable="true" ma:displayName="Taxonomy Catch All Column" ma:hidden="true" ma:list="{ff78c9d2-af17-4320-9c27-5bd76dc8532c}" ma:internalName="TaxCatchAll" ma:showField="CatchAllData" ma:web="1031b9c7-5a98-480b-a063-a5ad9425c0b2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コンテンツ タイプ"/>
        <xsd:element ref="dc:title" minOccurs="0" maxOccurs="1" ma:index="4" ma:displayName="タイトル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83F7A882-1A41-45FD-92E0-7566593B048D}"/>
</file>

<file path=customXml/itemProps2.xml><?xml version="1.0" encoding="utf-8"?>
<ds:datastoreItem xmlns:ds="http://schemas.openxmlformats.org/officeDocument/2006/customXml" ds:itemID="{B52B77ED-5205-4169-9745-A277443CA4A3}"/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13629</TotalTime>
  <Words>350</Words>
  <Application>Microsoft Office PowerPoint</Application>
  <PresentationFormat>ワイド画面</PresentationFormat>
  <Paragraphs>72</Paragraphs>
  <Slides>6</Slides>
  <Notes>5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5</vt:i4>
      </vt:variant>
      <vt:variant>
        <vt:lpstr>テーマ</vt:lpstr>
      </vt:variant>
      <vt:variant>
        <vt:i4>3</vt:i4>
      </vt:variant>
      <vt:variant>
        <vt:lpstr>スライド タイトル</vt:lpstr>
      </vt:variant>
      <vt:variant>
        <vt:i4>6</vt:i4>
      </vt:variant>
    </vt:vector>
  </HeadingPairs>
  <TitlesOfParts>
    <vt:vector size="14" baseType="lpstr">
      <vt:lpstr>メイリオ</vt:lpstr>
      <vt:lpstr>Arial</vt:lpstr>
      <vt:lpstr>Calibri</vt:lpstr>
      <vt:lpstr>Times New Roman</vt:lpstr>
      <vt:lpstr>Wingdings</vt:lpstr>
      <vt:lpstr>White Design</vt:lpstr>
      <vt:lpstr>Gray Design</vt:lpstr>
      <vt:lpstr>Blue Design</vt:lpstr>
      <vt:lpstr>2023年度HP委員会活動報告</vt:lpstr>
      <vt:lpstr>HP(ホームページ)委員会</vt:lpstr>
      <vt:lpstr>メンバーと2023年度活動記録</vt:lpstr>
      <vt:lpstr>2023年度の活動①</vt:lpstr>
      <vt:lpstr>2023年度の活動②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yamamoto</dc:creator>
  <cp:lastModifiedBy>政彦 御代</cp:lastModifiedBy>
  <cp:revision>1130</cp:revision>
  <dcterms:created xsi:type="dcterms:W3CDTF">1601-01-01T00:00:00Z</dcterms:created>
  <dcterms:modified xsi:type="dcterms:W3CDTF">2024-02-13T00:04:13Z</dcterms:modified>
</cp:coreProperties>
</file>