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69" r:id="rId5"/>
    <p:sldMasterId id="2147483693" r:id="rId6"/>
  </p:sldMasterIdLst>
  <p:notesMasterIdLst>
    <p:notesMasterId r:id="rId36"/>
  </p:notesMasterIdLst>
  <p:sldIdLst>
    <p:sldId id="2147483208" r:id="rId7"/>
    <p:sldId id="2147483213" r:id="rId8"/>
    <p:sldId id="448" r:id="rId9"/>
    <p:sldId id="2147483214" r:id="rId10"/>
    <p:sldId id="2147483215" r:id="rId11"/>
    <p:sldId id="2147483216" r:id="rId12"/>
    <p:sldId id="302" r:id="rId13"/>
    <p:sldId id="2147483212" r:id="rId14"/>
    <p:sldId id="2147483207" r:id="rId15"/>
    <p:sldId id="2147483202" r:id="rId16"/>
    <p:sldId id="2147483203" r:id="rId17"/>
    <p:sldId id="2147483204" r:id="rId18"/>
    <p:sldId id="2147483205" r:id="rId19"/>
    <p:sldId id="2147483209" r:id="rId20"/>
    <p:sldId id="2147472358" r:id="rId21"/>
    <p:sldId id="2147472359" r:id="rId22"/>
    <p:sldId id="2147472361" r:id="rId23"/>
    <p:sldId id="359" r:id="rId24"/>
    <p:sldId id="2147472357" r:id="rId25"/>
    <p:sldId id="2147472356" r:id="rId26"/>
    <p:sldId id="2147472367" r:id="rId27"/>
    <p:sldId id="364" r:id="rId28"/>
    <p:sldId id="2147472365" r:id="rId29"/>
    <p:sldId id="2147472368" r:id="rId30"/>
    <p:sldId id="2147483173" r:id="rId31"/>
    <p:sldId id="2147483211" r:id="rId32"/>
    <p:sldId id="341" r:id="rId33"/>
    <p:sldId id="2147483210" r:id="rId34"/>
    <p:sldId id="33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8" userDrawn="1">
          <p15:clr>
            <a:srgbClr val="A4A3A4"/>
          </p15:clr>
        </p15:guide>
        <p15:guide id="2" pos="76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8"/>
    <a:srgbClr val="8AE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6B9556-2D42-4C42-AAE7-F2A56E0552FB}" v="3" dt="2024-02-19T11:54:30.768"/>
    <p1510:client id="{66D59578-C509-4C13-8526-4A4E2CF2706B}" v="5" dt="2024-02-19T11:57:39.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1" autoAdjust="0"/>
    <p:restoredTop sz="84296" autoAdjust="0"/>
  </p:normalViewPr>
  <p:slideViewPr>
    <p:cSldViewPr snapToGrid="0">
      <p:cViewPr varScale="1">
        <p:scale>
          <a:sx n="101" d="100"/>
          <a:sy n="101" d="100"/>
        </p:scale>
        <p:origin x="907" y="77"/>
      </p:cViewPr>
      <p:guideLst>
        <p:guide orient="horz" pos="4318"/>
        <p:guide pos="76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69344-6B74-584B-8F41-3004D86435B4}"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A8334-DEFB-0F43-A160-501D2A0F15A2}" type="slidenum">
              <a:rPr lang="en-GB" smtClean="0"/>
              <a:t>‹#›</a:t>
            </a:fld>
            <a:endParaRPr lang="en-GB"/>
          </a:p>
        </p:txBody>
      </p:sp>
    </p:spTree>
    <p:extLst>
      <p:ext uri="{BB962C8B-B14F-4D97-AF65-F5344CB8AC3E}">
        <p14:creationId xmlns:p14="http://schemas.microsoft.com/office/powerpoint/2010/main" val="1157923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0036B-2B78-CA46-B60F-6057652DB51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4767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更に</a:t>
            </a:r>
            <a:r>
              <a:rPr kumimoji="1" lang="en-US" altLang="ja-JP" dirty="0"/>
              <a:t> Nomad web </a:t>
            </a:r>
            <a:r>
              <a:rPr kumimoji="1" lang="ja-JP" altLang="en-US"/>
              <a:t>から</a:t>
            </a:r>
            <a:r>
              <a:rPr kumimoji="1" lang="en-US" altLang="ja-JP" dirty="0"/>
              <a:t> Domino Designer </a:t>
            </a:r>
            <a:r>
              <a:rPr kumimoji="1" lang="ja-JP" altLang="en-US"/>
              <a:t>が使える様になりました。</a:t>
            </a:r>
            <a:endParaRPr kumimoji="1" lang="en-US" altLang="ja-JP" dirty="0"/>
          </a:p>
          <a:p>
            <a:r>
              <a:rPr kumimoji="1" lang="en-US" altLang="ja-JP" dirty="0"/>
              <a:t>Mac </a:t>
            </a:r>
            <a:r>
              <a:rPr kumimoji="1" lang="ja-JP" altLang="en-US"/>
              <a:t>の開発者の皆さまお待たせしました。</a:t>
            </a:r>
            <a:endParaRPr kumimoji="1" lang="en-US" altLang="ja-JP" dirty="0"/>
          </a:p>
          <a:p>
            <a:r>
              <a:rPr kumimoji="1" lang="en-US" altLang="ja-JP" dirty="0"/>
              <a:t>Nomad Web </a:t>
            </a:r>
            <a:r>
              <a:rPr kumimoji="1" lang="ja-JP" altLang="en-US"/>
              <a:t>になったことで、フローティングのプロパティボックスがサイドバーに変更になっています。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17</a:t>
            </a:fld>
            <a:endParaRPr lang="en-GB"/>
          </a:p>
        </p:txBody>
      </p:sp>
    </p:spTree>
    <p:extLst>
      <p:ext uri="{BB962C8B-B14F-4D97-AF65-F5344CB8AC3E}">
        <p14:creationId xmlns:p14="http://schemas.microsoft.com/office/powerpoint/2010/main" val="679469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A8334-DEFB-0F43-A160-501D2A0F15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778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a:t>
            </a:r>
            <a:r>
              <a:rPr kumimoji="1" lang="en-US" altLang="ja-JP" dirty="0"/>
              <a:t>iPad </a:t>
            </a:r>
            <a:r>
              <a:rPr kumimoji="1" lang="ja-JP" altLang="en-US"/>
              <a:t>から見ていきます。</a:t>
            </a:r>
            <a:r>
              <a:rPr kumimoji="1" lang="en-US" altLang="ja-JP" dirty="0"/>
              <a:t>HCL Nomad </a:t>
            </a:r>
            <a:r>
              <a:rPr kumimoji="1" lang="ja-JP" altLang="en-US"/>
              <a:t>のアイコンをタップして起動します。</a:t>
            </a:r>
            <a:endParaRPr kumimoji="1" lang="en-US" altLang="ja-JP" dirty="0"/>
          </a:p>
          <a:p>
            <a:r>
              <a:rPr kumimoji="1" lang="ja-JP" altLang="en-US"/>
              <a:t>右上のアプリケーションを開くからアプリケーションを開いていきます。</a:t>
            </a:r>
            <a:endParaRPr kumimoji="1" lang="en-US" altLang="ja-JP" dirty="0"/>
          </a:p>
          <a:p>
            <a:r>
              <a:rPr kumimoji="1" lang="en-US" altLang="ja-JP" dirty="0"/>
              <a:t>Notes</a:t>
            </a:r>
            <a:r>
              <a:rPr kumimoji="1" lang="ja-JP" altLang="en-US"/>
              <a:t>クライアントでお馴染みのアプリケーションを開くダイアログが出てきました。</a:t>
            </a:r>
            <a:endParaRPr kumimoji="1" lang="en-US" altLang="ja-JP" dirty="0"/>
          </a:p>
          <a:p>
            <a:r>
              <a:rPr kumimoji="1" lang="ja-JP" altLang="en-US"/>
              <a:t>サーバー名とパスを指定して開いていきます。</a:t>
            </a:r>
            <a:endParaRPr kumimoji="1" lang="en-US" altLang="ja-JP" dirty="0"/>
          </a:p>
          <a:p>
            <a:r>
              <a:rPr kumimoji="1" lang="en-US" altLang="ja-JP" dirty="0"/>
              <a:t>PC</a:t>
            </a:r>
            <a:r>
              <a:rPr kumimoji="1" lang="ja-JP" altLang="en-US"/>
              <a:t>と画面サイズが似ているだけあって違和感なく開けました。</a:t>
            </a:r>
            <a:endParaRPr kumimoji="1" lang="en-US" altLang="ja-JP" dirty="0"/>
          </a:p>
          <a:p>
            <a:r>
              <a:rPr kumimoji="1" lang="ja-JP" altLang="en-US"/>
              <a:t>カテゴリの省略もまとめての開閉も期待通りの動作をしてくれます。</a:t>
            </a:r>
            <a:endParaRPr kumimoji="1" lang="en-US" altLang="ja-JP" dirty="0"/>
          </a:p>
          <a:p>
            <a:r>
              <a:rPr kumimoji="1" lang="ja-JP" altLang="en-US"/>
              <a:t>ビューの切り替えも問題ありません。</a:t>
            </a:r>
            <a:endParaRPr kumimoji="1" lang="en-US" altLang="ja-JP" dirty="0"/>
          </a:p>
          <a:p>
            <a:r>
              <a:rPr kumimoji="1" lang="ja-JP" altLang="en-US"/>
              <a:t>文書を見ていきます。</a:t>
            </a:r>
            <a:r>
              <a:rPr kumimoji="1" lang="en-US" altLang="ja-JP" dirty="0"/>
              <a:t>Notes</a:t>
            </a:r>
            <a:r>
              <a:rPr kumimoji="1" lang="ja-JP" altLang="en-US"/>
              <a:t>クライアントで作られた文書がリッチテキストまでそのままで参照できました。</a:t>
            </a:r>
            <a:endParaRPr kumimoji="1" lang="en-US" altLang="ja-JP" dirty="0"/>
          </a:p>
          <a:p>
            <a:r>
              <a:rPr kumimoji="1" lang="en-US" altLang="ja-JP" dirty="0"/>
              <a:t>iPad</a:t>
            </a:r>
            <a:r>
              <a:rPr kumimoji="1" lang="ja-JP" altLang="en-US"/>
              <a:t>を回転して縦横の切り替えもサポートしています。ローカルレプリカやオフラインも使えますので、参照には問題なく使えると思います。</a:t>
            </a:r>
            <a:endParaRPr kumimoji="1" lang="en-US" altLang="ja-JP" dirty="0"/>
          </a:p>
          <a:p>
            <a:endParaRPr kumimoji="1" lang="en-US" altLang="ja-JP" dirty="0"/>
          </a:p>
          <a:p>
            <a:r>
              <a:rPr kumimoji="1" lang="ja-JP" altLang="en-US"/>
              <a:t>次に</a:t>
            </a:r>
            <a:r>
              <a:rPr kumimoji="1" lang="en-US" altLang="ja-JP" dirty="0"/>
              <a:t>iPhone</a:t>
            </a:r>
            <a:r>
              <a:rPr kumimoji="1" lang="ja-JP" altLang="en-US"/>
              <a:t>版を見ていきます。</a:t>
            </a:r>
            <a:endParaRPr kumimoji="1" lang="en-US" altLang="ja-JP" dirty="0"/>
          </a:p>
          <a:p>
            <a:r>
              <a:rPr kumimoji="1" lang="en-US" altLang="ja-JP" dirty="0" err="1"/>
              <a:t>FaceID</a:t>
            </a:r>
            <a:r>
              <a:rPr kumimoji="1" lang="ja-JP" altLang="en-US"/>
              <a:t>生体認証を受けてログインしました。同じ</a:t>
            </a:r>
            <a:r>
              <a:rPr kumimoji="1" lang="en-US" altLang="ja-JP" dirty="0"/>
              <a:t>DB</a:t>
            </a:r>
            <a:r>
              <a:rPr kumimoji="1" lang="ja-JP" altLang="en-US"/>
              <a:t>を見ていきます。</a:t>
            </a:r>
            <a:endParaRPr kumimoji="1" lang="en-US" altLang="ja-JP" dirty="0"/>
          </a:p>
          <a:p>
            <a:r>
              <a:rPr kumimoji="1" lang="ja-JP" altLang="en-US"/>
              <a:t>やはり縦長の画面なので、左フレームが厳しい状態になってしまっています。</a:t>
            </a:r>
            <a:endParaRPr kumimoji="1" lang="en-US" altLang="ja-JP" dirty="0"/>
          </a:p>
          <a:p>
            <a:r>
              <a:rPr kumimoji="1" lang="ja-JP" altLang="en-US"/>
              <a:t>画面の回転では回避できなさそうです。</a:t>
            </a:r>
            <a:endParaRPr kumimoji="1" lang="en-US" altLang="ja-JP" dirty="0"/>
          </a:p>
          <a:p>
            <a:r>
              <a:rPr kumimoji="1" lang="ja-JP" altLang="en-US"/>
              <a:t>ただ、右フレームの一覧性や個別の文書に関しては問題なく参照できそうです。</a:t>
            </a:r>
            <a:endParaRPr kumimoji="1" lang="en-US" altLang="ja-JP" dirty="0"/>
          </a:p>
          <a:p>
            <a:r>
              <a:rPr kumimoji="1" lang="ja-JP" altLang="en-US"/>
              <a:t>こういうケースで活躍するのが、左右矢印のフレームセットの切替え機能です。</a:t>
            </a:r>
            <a:endParaRPr kumimoji="1" lang="en-US" altLang="ja-JP" dirty="0"/>
          </a:p>
          <a:p>
            <a:r>
              <a:rPr kumimoji="1" lang="ja-JP" altLang="en-US"/>
              <a:t>右矢印をタップすると左フレームの内容のみになりました。</a:t>
            </a:r>
            <a:endParaRPr kumimoji="1" lang="en-US" altLang="ja-JP" dirty="0"/>
          </a:p>
          <a:p>
            <a:r>
              <a:rPr kumimoji="1" lang="ja-JP" altLang="en-US"/>
              <a:t>もう一度右矢印をタップすると今度は右フレームこの場合はビューが全画面表示になりました。</a:t>
            </a:r>
            <a:endParaRPr kumimoji="1" lang="en-US" altLang="ja-JP" dirty="0"/>
          </a:p>
          <a:p>
            <a:r>
              <a:rPr kumimoji="1" lang="ja-JP" altLang="en-US"/>
              <a:t>この様に縦長スクリーンでも既存アプリをスムースに利用する工夫が入っています。</a:t>
            </a:r>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19</a:t>
            </a:fld>
            <a:endParaRPr lang="en-GB"/>
          </a:p>
        </p:txBody>
      </p:sp>
    </p:spTree>
    <p:extLst>
      <p:ext uri="{BB962C8B-B14F-4D97-AF65-F5344CB8AC3E}">
        <p14:creationId xmlns:p14="http://schemas.microsoft.com/office/powerpoint/2010/main" val="109517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既存アプリを手直しなしにモバイル対応できる</a:t>
            </a:r>
            <a:r>
              <a:rPr kumimoji="1" lang="en-US" altLang="ja-JP" dirty="0"/>
              <a:t>Nomad</a:t>
            </a:r>
            <a:r>
              <a:rPr kumimoji="1" lang="ja-JP" altLang="en-US"/>
              <a:t>ですが、やはりモバイル向けに使いやすいアプリを作るための方法が知りたいという方向けに</a:t>
            </a:r>
            <a:endParaRPr kumimoji="1" lang="en-US" altLang="ja-JP" dirty="0"/>
          </a:p>
          <a:p>
            <a:r>
              <a:rPr kumimoji="1" lang="en-US" altLang="ja-JP" dirty="0"/>
              <a:t>Nomad Mobile </a:t>
            </a:r>
            <a:r>
              <a:rPr kumimoji="1" lang="ja-JP" altLang="en-US"/>
              <a:t>に特化した開発手法を日本語で解説したウェビナーもございますのでぜひリプレイをご覧ください。</a:t>
            </a:r>
            <a:endParaRPr kumimoji="1" lang="en-US" altLang="ja-JP" dirty="0"/>
          </a:p>
          <a:p>
            <a:r>
              <a:rPr kumimoji="1" lang="ja-JP" altLang="en-US"/>
              <a:t>見やすい画面の作り方だけでなく、</a:t>
            </a:r>
            <a:r>
              <a:rPr kumimoji="1" lang="en-US" altLang="ja-JP" dirty="0"/>
              <a:t>GPS</a:t>
            </a:r>
            <a:r>
              <a:rPr kumimoji="1" lang="ja-JP" altLang="en-US"/>
              <a:t>や</a:t>
            </a:r>
            <a:r>
              <a:rPr kumimoji="1" lang="en-US" altLang="ja-JP" dirty="0"/>
              <a:t>QR</a:t>
            </a:r>
            <a:r>
              <a:rPr kumimoji="1" lang="ja-JP" altLang="en-US"/>
              <a:t>コードも活用できるモバイルならではの工夫がアプリに入れられます。</a:t>
            </a:r>
            <a:endParaRPr kumimoji="1" lang="en-US" altLang="ja-JP" dirty="0"/>
          </a:p>
          <a:p>
            <a:r>
              <a:rPr kumimoji="1" lang="ja-JP" altLang="en-US"/>
              <a:t>ストア審査も不要ですぐに展開できるモバイルアプリを皆さんの手で作ってみてください。</a:t>
            </a:r>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20</a:t>
            </a:fld>
            <a:endParaRPr lang="en-GB"/>
          </a:p>
        </p:txBody>
      </p:sp>
    </p:spTree>
    <p:extLst>
      <p:ext uri="{BB962C8B-B14F-4D97-AF65-F5344CB8AC3E}">
        <p14:creationId xmlns:p14="http://schemas.microsoft.com/office/powerpoint/2010/main" val="125835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21</a:t>
            </a:fld>
            <a:endParaRPr lang="en-GB"/>
          </a:p>
        </p:txBody>
      </p:sp>
    </p:spTree>
    <p:extLst>
      <p:ext uri="{BB962C8B-B14F-4D97-AF65-F5344CB8AC3E}">
        <p14:creationId xmlns:p14="http://schemas.microsoft.com/office/powerpoint/2010/main" val="367137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500"/>
              </a:spcAft>
              <a:buFont typeface="Arial,Sans-Serif"/>
              <a:buNone/>
            </a:pPr>
            <a:r>
              <a:rPr lang="en-US" u="none" dirty="0" err="1">
                <a:cs typeface="Calibri"/>
              </a:rPr>
              <a:t>次にご紹介する新機能は、Domino</a:t>
            </a:r>
            <a:r>
              <a:rPr lang="en-US" u="none" dirty="0">
                <a:cs typeface="Calibri"/>
              </a:rPr>
              <a:t> </a:t>
            </a:r>
            <a:r>
              <a:rPr lang="en-US" u="none" dirty="0" err="1">
                <a:cs typeface="Calibri"/>
              </a:rPr>
              <a:t>Restyleです</a:t>
            </a:r>
            <a:r>
              <a:rPr lang="en-US" u="none" dirty="0">
                <a:cs typeface="Calibri"/>
              </a:rPr>
              <a:t>。</a:t>
            </a:r>
          </a:p>
          <a:p>
            <a:pPr marL="0" indent="0">
              <a:spcAft>
                <a:spcPts val="500"/>
              </a:spcAft>
              <a:buFont typeface="Arial,Sans-Serif"/>
              <a:buNone/>
            </a:pPr>
            <a:r>
              <a:rPr lang="en-US" u="none" dirty="0" err="1">
                <a:cs typeface="Calibri"/>
              </a:rPr>
              <a:t>既存アプリケーションの見た目を今どきに変更してくれる機能です</a:t>
            </a:r>
            <a:r>
              <a:rPr lang="en-US" u="none" dirty="0">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A8334-DEFB-0F43-A160-501D2A0F15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29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A8334-DEFB-0F43-A160-501D2A0F15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340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24</a:t>
            </a:fld>
            <a:endParaRPr lang="en-GB"/>
          </a:p>
        </p:txBody>
      </p:sp>
    </p:spTree>
    <p:extLst>
      <p:ext uri="{BB962C8B-B14F-4D97-AF65-F5344CB8AC3E}">
        <p14:creationId xmlns:p14="http://schemas.microsoft.com/office/powerpoint/2010/main" val="648672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A8334-DEFB-0F43-A160-501D2A0F15A2}" type="slidenum">
              <a:rPr kumimoji="0" lang="en-GB" sz="1200" b="0" i="0" u="none" strike="noStrike" kern="1200" cap="none" spc="0" normalizeH="0" baseline="0" noProof="0" smtClean="0">
                <a:ln>
                  <a:noFill/>
                </a:ln>
                <a:solidFill>
                  <a:prstClr val="black"/>
                </a:solidFill>
                <a:effectLst/>
                <a:uLnTx/>
                <a:uFillTx/>
                <a:latin typeface="HCLTech Roober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HCLTech Roobert" pitchFamily="2" charset="77"/>
              <a:ea typeface="+mn-ea"/>
              <a:cs typeface="+mn-cs"/>
            </a:endParaRPr>
          </a:p>
        </p:txBody>
      </p:sp>
    </p:spTree>
    <p:extLst>
      <p:ext uri="{BB962C8B-B14F-4D97-AF65-F5344CB8AC3E}">
        <p14:creationId xmlns:p14="http://schemas.microsoft.com/office/powerpoint/2010/main" val="4177493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EA8334-DEFB-0F43-A160-501D2A0F15A2}" type="slidenum">
              <a:rPr lang="en-GB" smtClean="0"/>
              <a:t>26</a:t>
            </a:fld>
            <a:endParaRPr lang="en-GB" dirty="0"/>
          </a:p>
        </p:txBody>
      </p:sp>
    </p:spTree>
    <p:extLst>
      <p:ext uri="{BB962C8B-B14F-4D97-AF65-F5344CB8AC3E}">
        <p14:creationId xmlns:p14="http://schemas.microsoft.com/office/powerpoint/2010/main" val="243452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3</a:t>
            </a:fld>
            <a:endParaRPr lang="en-GB"/>
          </a:p>
        </p:txBody>
      </p:sp>
    </p:spTree>
    <p:extLst>
      <p:ext uri="{BB962C8B-B14F-4D97-AF65-F5344CB8AC3E}">
        <p14:creationId xmlns:p14="http://schemas.microsoft.com/office/powerpoint/2010/main" val="416449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4</a:t>
            </a:fld>
            <a:endParaRPr lang="en-GB"/>
          </a:p>
        </p:txBody>
      </p:sp>
    </p:spTree>
    <p:extLst>
      <p:ext uri="{BB962C8B-B14F-4D97-AF65-F5344CB8AC3E}">
        <p14:creationId xmlns:p14="http://schemas.microsoft.com/office/powerpoint/2010/main" val="2907624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EA8334-DEFB-0F43-A160-501D2A0F15A2}" type="slidenum">
              <a:rPr lang="en-GB" smtClean="0"/>
              <a:t>7</a:t>
            </a:fld>
            <a:endParaRPr lang="en-GB" dirty="0"/>
          </a:p>
        </p:txBody>
      </p:sp>
    </p:spTree>
    <p:extLst>
      <p:ext uri="{BB962C8B-B14F-4D97-AF65-F5344CB8AC3E}">
        <p14:creationId xmlns:p14="http://schemas.microsoft.com/office/powerpoint/2010/main" val="243520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9</a:t>
            </a:fld>
            <a:endParaRPr lang="en-GB"/>
          </a:p>
        </p:txBody>
      </p:sp>
    </p:spTree>
    <p:extLst>
      <p:ext uri="{BB962C8B-B14F-4D97-AF65-F5344CB8AC3E}">
        <p14:creationId xmlns:p14="http://schemas.microsoft.com/office/powerpoint/2010/main" val="290045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10</a:t>
            </a:fld>
            <a:endParaRPr lang="en-GB"/>
          </a:p>
        </p:txBody>
      </p:sp>
    </p:spTree>
    <p:extLst>
      <p:ext uri="{BB962C8B-B14F-4D97-AF65-F5344CB8AC3E}">
        <p14:creationId xmlns:p14="http://schemas.microsoft.com/office/powerpoint/2010/main" val="331906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12</a:t>
            </a:fld>
            <a:endParaRPr lang="en-GB"/>
          </a:p>
        </p:txBody>
      </p:sp>
    </p:spTree>
    <p:extLst>
      <p:ext uri="{BB962C8B-B14F-4D97-AF65-F5344CB8AC3E}">
        <p14:creationId xmlns:p14="http://schemas.microsoft.com/office/powerpoint/2010/main" val="178686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Nomad Web </a:t>
            </a:r>
            <a:r>
              <a:rPr lang="en-US" dirty="0" err="1"/>
              <a:t>です</a:t>
            </a:r>
            <a:r>
              <a:rPr lang="en-US" dirty="0"/>
              <a:t>。</a:t>
            </a:r>
          </a:p>
          <a:p>
            <a:r>
              <a:rPr lang="en-US" dirty="0"/>
              <a:t>Notesクライアントは、もっともパワフルで使い勝手に優れたクライアントではありますが、配布や展開の労力や低スペックマシンのレスポンスに課題を感じる声をいただいていました。</a:t>
            </a:r>
          </a:p>
          <a:p>
            <a:r>
              <a:rPr lang="en-US" dirty="0" err="1"/>
              <a:t>その様な課題に対応すべく、WebブラウザのみでNotesクライアントBasic版相当の機能を実現できるNomad</a:t>
            </a:r>
            <a:r>
              <a:rPr lang="en-US" dirty="0"/>
              <a:t> </a:t>
            </a:r>
            <a:r>
              <a:rPr lang="en-US" dirty="0" err="1"/>
              <a:t>Webをご紹介します</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A8334-DEFB-0F43-A160-501D2A0F15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266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Nomad web</a:t>
            </a:r>
            <a:r>
              <a:rPr kumimoji="1" lang="ja-JP" altLang="en-US"/>
              <a:t>の画面を見ていきます。</a:t>
            </a:r>
            <a:endParaRPr kumimoji="1" lang="en-US" altLang="ja-JP" dirty="0"/>
          </a:p>
          <a:p>
            <a:r>
              <a:rPr kumimoji="1" lang="ja-JP" altLang="en-US"/>
              <a:t>ブラウザからログインします、</a:t>
            </a:r>
            <a:r>
              <a:rPr kumimoji="1" lang="en-US" altLang="ja-JP" dirty="0"/>
              <a:t>ID</a:t>
            </a:r>
            <a:r>
              <a:rPr kumimoji="1" lang="ja-JP" altLang="en-US"/>
              <a:t>とパスワード認証に加えて多要素認証に対応しています。</a:t>
            </a:r>
            <a:r>
              <a:rPr kumimoji="1" lang="en-US" altLang="ja-JP" dirty="0"/>
              <a:t>Nomad Mobile </a:t>
            </a:r>
            <a:r>
              <a:rPr kumimoji="1" lang="ja-JP" altLang="en-US"/>
              <a:t>も多要素認証はサポートしています。</a:t>
            </a:r>
            <a:endParaRPr kumimoji="1" lang="en-US" altLang="ja-JP" dirty="0"/>
          </a:p>
          <a:p>
            <a:r>
              <a:rPr kumimoji="1" lang="ja-JP" altLang="en-US"/>
              <a:t>ログインすると更新通知が来ていました。ここで更新ボタンをクリックするとモジュールをダウンロードして、簡単に最新バージョンの配布が行えます。</a:t>
            </a:r>
            <a:endParaRPr kumimoji="1" lang="en-US" altLang="ja-JP" dirty="0"/>
          </a:p>
          <a:p>
            <a:r>
              <a:rPr kumimoji="1" lang="ja-JP" altLang="en-US"/>
              <a:t>アプリケーションを開くダイアログからサーバー名とパスを指定してアプリケーションを開きます。</a:t>
            </a:r>
            <a:endParaRPr kumimoji="1" lang="en-US" altLang="ja-JP" dirty="0"/>
          </a:p>
          <a:p>
            <a:r>
              <a:rPr kumimoji="1" lang="en-US" altLang="ja-JP" dirty="0"/>
              <a:t>Basic</a:t>
            </a:r>
            <a:r>
              <a:rPr kumimoji="1" lang="ja-JP" altLang="en-US"/>
              <a:t>版同様の機能で</a:t>
            </a:r>
            <a:r>
              <a:rPr kumimoji="1" lang="en-US" altLang="ja-JP" dirty="0"/>
              <a:t>PC</a:t>
            </a:r>
            <a:r>
              <a:rPr kumimoji="1" lang="ja-JP" altLang="en-US"/>
              <a:t>画面の情報量が多く扱えるアドバンテージを生かした動きになっていると思います。</a:t>
            </a:r>
          </a:p>
        </p:txBody>
      </p:sp>
      <p:sp>
        <p:nvSpPr>
          <p:cNvPr id="4" name="スライド番号プレースホルダー 3"/>
          <p:cNvSpPr>
            <a:spLocks noGrp="1"/>
          </p:cNvSpPr>
          <p:nvPr>
            <p:ph type="sldNum" sz="quarter" idx="5"/>
          </p:nvPr>
        </p:nvSpPr>
        <p:spPr/>
        <p:txBody>
          <a:bodyPr/>
          <a:lstStyle/>
          <a:p>
            <a:fld id="{F6EA8334-DEFB-0F43-A160-501D2A0F15A2}" type="slidenum">
              <a:rPr lang="en-GB" smtClean="0"/>
              <a:t>16</a:t>
            </a:fld>
            <a:endParaRPr lang="en-GB"/>
          </a:p>
        </p:txBody>
      </p:sp>
    </p:spTree>
    <p:extLst>
      <p:ext uri="{BB962C8B-B14F-4D97-AF65-F5344CB8AC3E}">
        <p14:creationId xmlns:p14="http://schemas.microsoft.com/office/powerpoint/2010/main" val="3322938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hcl-software.com/" TargetMode="External"/><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3.xml"/><Relationship Id="rId5" Type="http://schemas.openxmlformats.org/officeDocument/2006/relationships/image" Target="../media/image23.emf"/><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9.jp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3.xml"/><Relationship Id="rId5" Type="http://schemas.openxmlformats.org/officeDocument/2006/relationships/image" Target="../media/image23.emf"/><Relationship Id="rId4" Type="http://schemas.openxmlformats.org/officeDocument/2006/relationships/image" Target="../media/image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4.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8.jp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A41DF39F-2D99-EB46-B6D5-08FB3A919B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v1]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57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bg1"/>
                </a:solidFill>
              </a:rPr>
              <a:t>Copyright © 2023 HCL Software Limited | Confidential</a:t>
            </a:r>
          </a:p>
        </p:txBody>
      </p:sp>
    </p:spTree>
    <p:extLst>
      <p:ext uri="{BB962C8B-B14F-4D97-AF65-F5344CB8AC3E}">
        <p14:creationId xmlns:p14="http://schemas.microsoft.com/office/powerpoint/2010/main" val="420999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D866310-BCDD-3258-B8B8-761103A386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24" y="0"/>
            <a:ext cx="12202849" cy="6858000"/>
          </a:xfrm>
          <a:prstGeom prst="rect">
            <a:avLst/>
          </a:prstGeom>
        </p:spPr>
      </p:pic>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54F8DBB5-B2B3-834B-9909-295BFBDAE02E}" type="datetime1">
              <a:rPr lang="en-GB" smtClean="0"/>
              <a:t>19/02/2024</a:t>
            </a:fld>
            <a:endParaRPr lang="en-GB"/>
          </a:p>
        </p:txBody>
      </p:sp>
      <p:sp>
        <p:nvSpPr>
          <p:cNvPr id="2" name="Title 1">
            <a:extLst>
              <a:ext uri="{FF2B5EF4-FFF2-40B4-BE49-F238E27FC236}">
                <a16:creationId xmlns:a16="http://schemas.microsoft.com/office/drawing/2014/main" id="{B0F513E5-4448-CA9A-9E05-10B3EE4FA1CF}"/>
              </a:ext>
            </a:extLst>
          </p:cNvPr>
          <p:cNvSpPr>
            <a:spLocks noGrp="1"/>
          </p:cNvSpPr>
          <p:nvPr>
            <p:ph type="title" hasCustomPrompt="1"/>
          </p:nvPr>
        </p:nvSpPr>
        <p:spPr>
          <a:xfrm>
            <a:off x="355599" y="1831272"/>
            <a:ext cx="7731125" cy="2210149"/>
          </a:xfrm>
        </p:spPr>
        <p:txBody>
          <a:bodyPr>
            <a:normAutofit/>
          </a:bodyPr>
          <a:lstStyle>
            <a:lvl1pPr>
              <a:defRPr sz="4200">
                <a:solidFill>
                  <a:schemeClr val="bg1"/>
                </a:solidFill>
              </a:defRPr>
            </a:lvl1pPr>
          </a:lstStyle>
          <a:p>
            <a:r>
              <a:rPr lang="en-GB" dirty="0"/>
              <a:t>[Section divider]</a:t>
            </a:r>
          </a:p>
        </p:txBody>
      </p:sp>
      <p:pic>
        <p:nvPicPr>
          <p:cNvPr id="21" name="Graphic 20">
            <a:extLst>
              <a:ext uri="{FF2B5EF4-FFF2-40B4-BE49-F238E27FC236}">
                <a16:creationId xmlns:a16="http://schemas.microsoft.com/office/drawing/2014/main" id="{DFE4708C-0AE5-106C-0BB5-32F9B8C83AD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3" name="Slide Number Placeholder 5">
            <a:extLst>
              <a:ext uri="{FF2B5EF4-FFF2-40B4-BE49-F238E27FC236}">
                <a16:creationId xmlns:a16="http://schemas.microsoft.com/office/drawing/2014/main" id="{8372B5D2-97B8-5495-A82C-76AD4CBFC04E}"/>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369998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3" pos="224" userDrawn="1">
          <p15:clr>
            <a:srgbClr val="FBAE40"/>
          </p15:clr>
        </p15:guide>
        <p15:guide id="6" pos="5094" userDrawn="1">
          <p15:clr>
            <a:srgbClr val="FBAE40"/>
          </p15:clr>
        </p15:guide>
        <p15:guide id="8" pos="7500" userDrawn="1">
          <p15:clr>
            <a:srgbClr val="FBAE40"/>
          </p15:clr>
        </p15:guide>
        <p15:guide id="10" orient="horz" pos="41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4533-09F5-49C6-C533-5F439F8B8AA1}"/>
              </a:ext>
            </a:extLst>
          </p:cNvPr>
          <p:cNvSpPr>
            <a:spLocks noGrp="1"/>
          </p:cNvSpPr>
          <p:nvPr>
            <p:ph idx="1" hasCustomPrompt="1"/>
          </p:nvPr>
        </p:nvSpPr>
        <p:spPr>
          <a:xfrm>
            <a:off x="284400" y="1433630"/>
            <a:ext cx="11620800" cy="4233600"/>
          </a:xfrm>
        </p:spPr>
        <p:txBody>
          <a:bodyPr/>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dirty="0"/>
              <a:t>&lt;Footer&gt;</a:t>
            </a:r>
          </a:p>
        </p:txBody>
      </p:sp>
      <p:sp>
        <p:nvSpPr>
          <p:cNvPr id="17" name="Text Placeholder 14">
            <a:extLst>
              <a:ext uri="{FF2B5EF4-FFF2-40B4-BE49-F238E27FC236}">
                <a16:creationId xmlns:a16="http://schemas.microsoft.com/office/drawing/2014/main" id="{CAFBDFEC-FA5E-715F-0FD5-B8C11A532889}"/>
              </a:ext>
            </a:extLst>
          </p:cNvPr>
          <p:cNvSpPr>
            <a:spLocks noGrp="1"/>
          </p:cNvSpPr>
          <p:nvPr>
            <p:ph type="body" sz="quarter" idx="13"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0" name="Text Placeholder 14">
            <a:extLst>
              <a:ext uri="{FF2B5EF4-FFF2-40B4-BE49-F238E27FC236}">
                <a16:creationId xmlns:a16="http://schemas.microsoft.com/office/drawing/2014/main" id="{206A6E27-639A-AF9B-9D72-E6255565516D}"/>
              </a:ext>
            </a:extLst>
          </p:cNvPr>
          <p:cNvSpPr>
            <a:spLocks noGrp="1"/>
          </p:cNvSpPr>
          <p:nvPr>
            <p:ph type="body" sz="quarter" idx="14"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dirty="0"/>
              <a:t>[Title and content] First level &lt;Heading&gt;</a:t>
            </a:r>
          </a:p>
          <a:p>
            <a:pPr lvl="1"/>
            <a:r>
              <a:rPr lang="en-GB" dirty="0"/>
              <a:t>Second level &lt;Subheading&gt;</a:t>
            </a:r>
          </a:p>
        </p:txBody>
      </p:sp>
      <p:sp>
        <p:nvSpPr>
          <p:cNvPr id="2" name="Slide Number Placeholder 5">
            <a:extLst>
              <a:ext uri="{FF2B5EF4-FFF2-40B4-BE49-F238E27FC236}">
                <a16:creationId xmlns:a16="http://schemas.microsoft.com/office/drawing/2014/main" id="{DA343477-6DFC-E073-F880-E8ACC48E7B45}"/>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17443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userDrawn="1">
          <p15:clr>
            <a:srgbClr val="FBAE40"/>
          </p15:clr>
        </p15:guide>
        <p15:guide id="2" pos="3812" userDrawn="1">
          <p15:clr>
            <a:srgbClr val="FBAE40"/>
          </p15:clr>
        </p15:guide>
        <p15:guide id="3" pos="180" userDrawn="1">
          <p15:clr>
            <a:srgbClr val="FBAE40"/>
          </p15:clr>
        </p15:guide>
        <p15:guide id="4" pos="1356" userDrawn="1">
          <p15:clr>
            <a:srgbClr val="FBAE40"/>
          </p15:clr>
        </p15:guide>
        <p15:guide id="5" pos="2584" userDrawn="1">
          <p15:clr>
            <a:srgbClr val="FBAE40"/>
          </p15:clr>
        </p15:guide>
        <p15:guide id="6" pos="5094" userDrawn="1">
          <p15:clr>
            <a:srgbClr val="FBAE40"/>
          </p15:clr>
        </p15:guide>
        <p15:guide id="7" pos="6270" userDrawn="1">
          <p15:clr>
            <a:srgbClr val="FBAE40"/>
          </p15:clr>
        </p15:guide>
        <p15:guide id="8" pos="7500" userDrawn="1">
          <p15:clr>
            <a:srgbClr val="FBAE40"/>
          </p15:clr>
        </p15:guide>
        <p15:guide id="9" orient="horz" pos="902" userDrawn="1">
          <p15:clr>
            <a:srgbClr val="FBAE40"/>
          </p15:clr>
        </p15:guide>
        <p15:guide id="10" orient="horz" pos="3992" userDrawn="1">
          <p15:clr>
            <a:srgbClr val="FBAE40"/>
          </p15:clr>
        </p15:guide>
        <p15:guide id="11" pos="1408" userDrawn="1">
          <p15:clr>
            <a:srgbClr val="FBAE40"/>
          </p15:clr>
        </p15:guide>
        <p15:guide id="12" pos="2636" userDrawn="1">
          <p15:clr>
            <a:srgbClr val="FBAE40"/>
          </p15:clr>
        </p15:guide>
        <p15:guide id="13" pos="3866" userDrawn="1">
          <p15:clr>
            <a:srgbClr val="FBAE40"/>
          </p15:clr>
        </p15:guide>
        <p15:guide id="14" pos="5042" userDrawn="1">
          <p15:clr>
            <a:srgbClr val="FBAE40"/>
          </p15:clr>
        </p15:guide>
        <p15:guide id="15" pos="632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4533-09F5-49C6-C533-5F439F8B8AA1}"/>
              </a:ext>
            </a:extLst>
          </p:cNvPr>
          <p:cNvSpPr>
            <a:spLocks noGrp="1"/>
          </p:cNvSpPr>
          <p:nvPr>
            <p:ph idx="1" hasCustomPrompt="1"/>
          </p:nvPr>
        </p:nvSpPr>
        <p:spPr>
          <a:xfrm>
            <a:off x="284400" y="1433630"/>
            <a:ext cx="5767150" cy="4233600"/>
          </a:xfrm>
        </p:spPr>
        <p:txBody>
          <a:bodyPr rIns="180000"/>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a:t>&lt;Footer&gt;</a:t>
            </a:r>
          </a:p>
        </p:txBody>
      </p:sp>
      <p:sp>
        <p:nvSpPr>
          <p:cNvPr id="15" name="Content Placeholder 2">
            <a:extLst>
              <a:ext uri="{FF2B5EF4-FFF2-40B4-BE49-F238E27FC236}">
                <a16:creationId xmlns:a16="http://schemas.microsoft.com/office/drawing/2014/main" id="{C128D719-D8A1-00B4-32D0-3CF3713207BA}"/>
              </a:ext>
            </a:extLst>
          </p:cNvPr>
          <p:cNvSpPr>
            <a:spLocks noGrp="1"/>
          </p:cNvSpPr>
          <p:nvPr>
            <p:ph idx="13" hasCustomPrompt="1"/>
          </p:nvPr>
        </p:nvSpPr>
        <p:spPr>
          <a:xfrm>
            <a:off x="6139099" y="1433630"/>
            <a:ext cx="5767150" cy="4233600"/>
          </a:xfrm>
        </p:spPr>
        <p:txBody>
          <a:bodyPr lIns="180000" rIns="0"/>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16" name="Text Placeholder 14">
            <a:extLst>
              <a:ext uri="{FF2B5EF4-FFF2-40B4-BE49-F238E27FC236}">
                <a16:creationId xmlns:a16="http://schemas.microsoft.com/office/drawing/2014/main" id="{08CFE4F0-25E2-4AAA-57C4-E2E42664E56D}"/>
              </a:ext>
            </a:extLst>
          </p:cNvPr>
          <p:cNvSpPr>
            <a:spLocks noGrp="1"/>
          </p:cNvSpPr>
          <p:nvPr>
            <p:ph type="body" sz="quarter" idx="14"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17" name="Text Placeholder 14">
            <a:extLst>
              <a:ext uri="{FF2B5EF4-FFF2-40B4-BE49-F238E27FC236}">
                <a16:creationId xmlns:a16="http://schemas.microsoft.com/office/drawing/2014/main" id="{7AB272D8-A87F-DC47-1E16-AA317A6C676C}"/>
              </a:ext>
            </a:extLst>
          </p:cNvPr>
          <p:cNvSpPr>
            <a:spLocks noGrp="1"/>
          </p:cNvSpPr>
          <p:nvPr>
            <p:ph type="body" sz="quarter" idx="15"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dirty="0"/>
              <a:t>[Title and two content] First level &lt;Heading&gt;</a:t>
            </a:r>
          </a:p>
          <a:p>
            <a:pPr lvl="1"/>
            <a:r>
              <a:rPr lang="en-GB" dirty="0"/>
              <a:t>Second level &lt;Subheading&gt;</a:t>
            </a:r>
          </a:p>
        </p:txBody>
      </p:sp>
      <p:sp>
        <p:nvSpPr>
          <p:cNvPr id="2" name="Slide Number Placeholder 5">
            <a:extLst>
              <a:ext uri="{FF2B5EF4-FFF2-40B4-BE49-F238E27FC236}">
                <a16:creationId xmlns:a16="http://schemas.microsoft.com/office/drawing/2014/main" id="{8E02B849-BDD1-B25B-2473-CAB2CB35FB68}"/>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423909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userDrawn="1">
          <p15:clr>
            <a:srgbClr val="FBAE40"/>
          </p15:clr>
        </p15:guide>
        <p15:guide id="2" pos="3812" userDrawn="1">
          <p15:clr>
            <a:srgbClr val="FBAE40"/>
          </p15:clr>
        </p15:guide>
        <p15:guide id="3" pos="180" userDrawn="1">
          <p15:clr>
            <a:srgbClr val="FBAE40"/>
          </p15:clr>
        </p15:guide>
        <p15:guide id="4" pos="1356" userDrawn="1">
          <p15:clr>
            <a:srgbClr val="FBAE40"/>
          </p15:clr>
        </p15:guide>
        <p15:guide id="5" pos="2584" userDrawn="1">
          <p15:clr>
            <a:srgbClr val="FBAE40"/>
          </p15:clr>
        </p15:guide>
        <p15:guide id="6" pos="5094" userDrawn="1">
          <p15:clr>
            <a:srgbClr val="FBAE40"/>
          </p15:clr>
        </p15:guide>
        <p15:guide id="7" pos="6270" userDrawn="1">
          <p15:clr>
            <a:srgbClr val="FBAE40"/>
          </p15:clr>
        </p15:guide>
        <p15:guide id="8" pos="7500" userDrawn="1">
          <p15:clr>
            <a:srgbClr val="FBAE40"/>
          </p15:clr>
        </p15:guide>
        <p15:guide id="9" orient="horz" pos="902" userDrawn="1">
          <p15:clr>
            <a:srgbClr val="FBAE40"/>
          </p15:clr>
        </p15:guide>
        <p15:guide id="10" orient="horz" pos="3992" userDrawn="1">
          <p15:clr>
            <a:srgbClr val="FBAE40"/>
          </p15:clr>
        </p15:guide>
        <p15:guide id="11" pos="1408" userDrawn="1">
          <p15:clr>
            <a:srgbClr val="FBAE40"/>
          </p15:clr>
        </p15:guide>
        <p15:guide id="12" pos="2636" userDrawn="1">
          <p15:clr>
            <a:srgbClr val="FBAE40"/>
          </p15:clr>
        </p15:guide>
        <p15:guide id="13" pos="3866" userDrawn="1">
          <p15:clr>
            <a:srgbClr val="FBAE40"/>
          </p15:clr>
        </p15:guide>
        <p15:guide id="14" pos="5042" userDrawn="1">
          <p15:clr>
            <a:srgbClr val="FBAE40"/>
          </p15:clr>
        </p15:guide>
        <p15:guide id="15" pos="632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4533-09F5-49C6-C533-5F439F8B8AA1}"/>
              </a:ext>
            </a:extLst>
          </p:cNvPr>
          <p:cNvSpPr>
            <a:spLocks noGrp="1"/>
          </p:cNvSpPr>
          <p:nvPr>
            <p:ph idx="1" hasCustomPrompt="1"/>
          </p:nvPr>
        </p:nvSpPr>
        <p:spPr>
          <a:xfrm>
            <a:off x="284400" y="1433630"/>
            <a:ext cx="5770800" cy="4233600"/>
          </a:xfrm>
        </p:spPr>
        <p:txBody>
          <a:bodyPr/>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471EBBD5-4A72-2144-9AB5-565557ED6B9C}"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a:t>&lt;Footer&gt;</a:t>
            </a:r>
          </a:p>
        </p:txBody>
      </p:sp>
      <p:pic>
        <p:nvPicPr>
          <p:cNvPr id="18" name="Graphic 17">
            <a:extLst>
              <a:ext uri="{FF2B5EF4-FFF2-40B4-BE49-F238E27FC236}">
                <a16:creationId xmlns:a16="http://schemas.microsoft.com/office/drawing/2014/main" id="{B3B3C4E2-5084-6BE4-7DCC-EAA948A1693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750" y="6572250"/>
            <a:ext cx="898525" cy="111519"/>
          </a:xfrm>
          <a:prstGeom prst="rect">
            <a:avLst/>
          </a:prstGeom>
        </p:spPr>
      </p:pic>
      <p:sp>
        <p:nvSpPr>
          <p:cNvPr id="19" name="Text Placeholder 14">
            <a:extLst>
              <a:ext uri="{FF2B5EF4-FFF2-40B4-BE49-F238E27FC236}">
                <a16:creationId xmlns:a16="http://schemas.microsoft.com/office/drawing/2014/main" id="{DCC80D07-F13D-C9F8-C8A3-A205BD27C3FA}"/>
              </a:ext>
            </a:extLst>
          </p:cNvPr>
          <p:cNvSpPr>
            <a:spLocks noGrp="1"/>
          </p:cNvSpPr>
          <p:nvPr>
            <p:ph type="body" sz="quarter" idx="17" hasCustomPrompt="1"/>
          </p:nvPr>
        </p:nvSpPr>
        <p:spPr>
          <a:xfrm>
            <a:off x="284400" y="6006893"/>
            <a:ext cx="577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1" name="Text Placeholder 14">
            <a:extLst>
              <a:ext uri="{FF2B5EF4-FFF2-40B4-BE49-F238E27FC236}">
                <a16:creationId xmlns:a16="http://schemas.microsoft.com/office/drawing/2014/main" id="{663BBA4E-9852-6C14-F53C-033CD7277AEC}"/>
              </a:ext>
            </a:extLst>
          </p:cNvPr>
          <p:cNvSpPr>
            <a:spLocks noGrp="1"/>
          </p:cNvSpPr>
          <p:nvPr>
            <p:ph type="body" sz="quarter" idx="18" hasCustomPrompt="1"/>
          </p:nvPr>
        </p:nvSpPr>
        <p:spPr>
          <a:xfrm>
            <a:off x="284400" y="375006"/>
            <a:ext cx="577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dirty="0"/>
              <a:t>[Text and image] First level &lt;Heading&gt;</a:t>
            </a:r>
          </a:p>
          <a:p>
            <a:pPr lvl="1"/>
            <a:r>
              <a:rPr lang="en-GB" dirty="0"/>
              <a:t>Second level &lt;Subheading&gt;</a:t>
            </a:r>
          </a:p>
        </p:txBody>
      </p:sp>
      <p:sp>
        <p:nvSpPr>
          <p:cNvPr id="2" name="Slide Number Placeholder 5">
            <a:extLst>
              <a:ext uri="{FF2B5EF4-FFF2-40B4-BE49-F238E27FC236}">
                <a16:creationId xmlns:a16="http://schemas.microsoft.com/office/drawing/2014/main" id="{997E3A39-8D73-AAFB-59C5-7AD3210FB631}"/>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
        <p:nvSpPr>
          <p:cNvPr id="7" name="Picture Placeholder 19">
            <a:extLst>
              <a:ext uri="{FF2B5EF4-FFF2-40B4-BE49-F238E27FC236}">
                <a16:creationId xmlns:a16="http://schemas.microsoft.com/office/drawing/2014/main" id="{28FCF0E8-3677-A63B-08E9-5C9841A80D58}"/>
              </a:ext>
            </a:extLst>
          </p:cNvPr>
          <p:cNvSpPr>
            <a:spLocks noGrp="1"/>
          </p:cNvSpPr>
          <p:nvPr>
            <p:ph type="pic" sz="quarter" idx="19"/>
          </p:nvPr>
        </p:nvSpPr>
        <p:spPr>
          <a:xfrm>
            <a:off x="6983774" y="0"/>
            <a:ext cx="5208226" cy="6858000"/>
          </a:xfrm>
          <a:custGeom>
            <a:avLst/>
            <a:gdLst>
              <a:gd name="connsiteX0" fmla="*/ 0 w 12204000"/>
              <a:gd name="connsiteY0" fmla="*/ 0 h 4458984"/>
              <a:gd name="connsiteX1" fmla="*/ 44813 w 12204000"/>
              <a:gd name="connsiteY1" fmla="*/ 0 h 4458984"/>
              <a:gd name="connsiteX2" fmla="*/ 12159187 w 12204000"/>
              <a:gd name="connsiteY2" fmla="*/ 0 h 4458984"/>
              <a:gd name="connsiteX3" fmla="*/ 12204000 w 12204000"/>
              <a:gd name="connsiteY3" fmla="*/ 0 h 4458984"/>
              <a:gd name="connsiteX4" fmla="*/ 12204000 w 12204000"/>
              <a:gd name="connsiteY4" fmla="*/ 44813 h 4458984"/>
              <a:gd name="connsiteX5" fmla="*/ 12204000 w 12204000"/>
              <a:gd name="connsiteY5" fmla="*/ 2116477 h 4458984"/>
              <a:gd name="connsiteX6" fmla="*/ 12204000 w 12204000"/>
              <a:gd name="connsiteY6" fmla="*/ 4414171 h 4458984"/>
              <a:gd name="connsiteX7" fmla="*/ 12159187 w 12204000"/>
              <a:gd name="connsiteY7" fmla="*/ 4458984 h 4458984"/>
              <a:gd name="connsiteX8" fmla="*/ 44813 w 12204000"/>
              <a:gd name="connsiteY8" fmla="*/ 4458984 h 4458984"/>
              <a:gd name="connsiteX9" fmla="*/ 0 w 12204000"/>
              <a:gd name="connsiteY9" fmla="*/ 4414171 h 4458984"/>
              <a:gd name="connsiteX10" fmla="*/ 0 w 12204000"/>
              <a:gd name="connsiteY10" fmla="*/ 2116477 h 4458984"/>
              <a:gd name="connsiteX11" fmla="*/ 0 w 12204000"/>
              <a:gd name="connsiteY11" fmla="*/ 44813 h 44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4458984">
                <a:moveTo>
                  <a:pt x="0" y="0"/>
                </a:moveTo>
                <a:lnTo>
                  <a:pt x="44813" y="0"/>
                </a:lnTo>
                <a:lnTo>
                  <a:pt x="12159187" y="0"/>
                </a:lnTo>
                <a:lnTo>
                  <a:pt x="12204000" y="0"/>
                </a:lnTo>
                <a:lnTo>
                  <a:pt x="12204000" y="44813"/>
                </a:lnTo>
                <a:lnTo>
                  <a:pt x="12204000" y="2116477"/>
                </a:lnTo>
                <a:lnTo>
                  <a:pt x="12204000" y="4414171"/>
                </a:lnTo>
                <a:cubicBezTo>
                  <a:pt x="12204000" y="4438921"/>
                  <a:pt x="12183937" y="4458984"/>
                  <a:pt x="12159187" y="4458984"/>
                </a:cubicBezTo>
                <a:lnTo>
                  <a:pt x="44813" y="4458984"/>
                </a:lnTo>
                <a:cubicBezTo>
                  <a:pt x="20063" y="4458984"/>
                  <a:pt x="0" y="4438921"/>
                  <a:pt x="0" y="4414171"/>
                </a:cubicBezTo>
                <a:lnTo>
                  <a:pt x="0" y="2116477"/>
                </a:lnTo>
                <a:lnTo>
                  <a:pt x="0" y="44813"/>
                </a:lnTo>
                <a:close/>
              </a:path>
            </a:pathLst>
          </a:custGeom>
          <a:noFill/>
        </p:spPr>
        <p:txBody>
          <a:bodyPr wrap="square" bIns="1080000" anchor="ctr" anchorCtr="1">
            <a:noAutofit/>
          </a:bodyPr>
          <a:lstStyle/>
          <a:p>
            <a:r>
              <a:rPr lang="ja-JP" altLang="en-US"/>
              <a:t>アイコンをクリックして図を追加</a:t>
            </a:r>
            <a:endParaRPr lang="en-GB" dirty="0"/>
          </a:p>
        </p:txBody>
      </p:sp>
    </p:spTree>
    <p:extLst>
      <p:ext uri="{BB962C8B-B14F-4D97-AF65-F5344CB8AC3E}">
        <p14:creationId xmlns:p14="http://schemas.microsoft.com/office/powerpoint/2010/main" val="387600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userDrawn="1">
          <p15:clr>
            <a:srgbClr val="FBAE40"/>
          </p15:clr>
        </p15:guide>
        <p15:guide id="2" pos="3812" userDrawn="1">
          <p15:clr>
            <a:srgbClr val="FBAE40"/>
          </p15:clr>
        </p15:guide>
        <p15:guide id="3" pos="180" userDrawn="1">
          <p15:clr>
            <a:srgbClr val="FBAE40"/>
          </p15:clr>
        </p15:guide>
        <p15:guide id="4" pos="1356" userDrawn="1">
          <p15:clr>
            <a:srgbClr val="FBAE40"/>
          </p15:clr>
        </p15:guide>
        <p15:guide id="5" pos="2584" userDrawn="1">
          <p15:clr>
            <a:srgbClr val="FBAE40"/>
          </p15:clr>
        </p15:guide>
        <p15:guide id="6" pos="5094" userDrawn="1">
          <p15:clr>
            <a:srgbClr val="FBAE40"/>
          </p15:clr>
        </p15:guide>
        <p15:guide id="7" pos="6270" userDrawn="1">
          <p15:clr>
            <a:srgbClr val="FBAE40"/>
          </p15:clr>
        </p15:guide>
        <p15:guide id="8" pos="7500" userDrawn="1">
          <p15:clr>
            <a:srgbClr val="FBAE40"/>
          </p15:clr>
        </p15:guide>
        <p15:guide id="9" orient="horz" pos="902" userDrawn="1">
          <p15:clr>
            <a:srgbClr val="FBAE40"/>
          </p15:clr>
        </p15:guide>
        <p15:guide id="10" orient="horz" pos="3992" userDrawn="1">
          <p15:clr>
            <a:srgbClr val="FBAE40"/>
          </p15:clr>
        </p15:guide>
        <p15:guide id="11" pos="1408" userDrawn="1">
          <p15:clr>
            <a:srgbClr val="FBAE40"/>
          </p15:clr>
        </p15:guide>
        <p15:guide id="12" pos="2636" userDrawn="1">
          <p15:clr>
            <a:srgbClr val="FBAE40"/>
          </p15:clr>
        </p15:guide>
        <p15:guide id="13" pos="3866" userDrawn="1">
          <p15:clr>
            <a:srgbClr val="FBAE40"/>
          </p15:clr>
        </p15:guide>
        <p15:guide id="14" pos="5042" userDrawn="1">
          <p15:clr>
            <a:srgbClr val="FBAE40"/>
          </p15:clr>
        </p15:guide>
        <p15:guide id="15" pos="632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stats and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a:t>&lt;Footer&gt;</a:t>
            </a:r>
          </a:p>
        </p:txBody>
      </p:sp>
      <p:sp>
        <p:nvSpPr>
          <p:cNvPr id="9" name="Text Placeholder 14">
            <a:extLst>
              <a:ext uri="{FF2B5EF4-FFF2-40B4-BE49-F238E27FC236}">
                <a16:creationId xmlns:a16="http://schemas.microsoft.com/office/drawing/2014/main" id="{C432C044-CD2D-D9FE-9046-B601EEE60D3B}"/>
              </a:ext>
            </a:extLst>
          </p:cNvPr>
          <p:cNvSpPr>
            <a:spLocks noGrp="1"/>
          </p:cNvSpPr>
          <p:nvPr>
            <p:ph type="body" sz="quarter" idx="13" hasCustomPrompt="1"/>
          </p:nvPr>
        </p:nvSpPr>
        <p:spPr>
          <a:xfrm>
            <a:off x="282576" y="4806063"/>
            <a:ext cx="942974" cy="1531238"/>
          </a:xfrm>
        </p:spPr>
        <p:txBody>
          <a:bodyPr>
            <a:normAutofit/>
          </a:bodyPr>
          <a:lstStyle>
            <a:lvl1pPr marL="0" indent="0">
              <a:lnSpc>
                <a:spcPct val="85000"/>
              </a:lnSpc>
              <a:spcAft>
                <a:spcPts val="0"/>
              </a:spcAft>
              <a:buFont typeface="Arial" panose="020B0604020202020204" pitchFamily="34" charset="0"/>
              <a:buNone/>
              <a:defRPr sz="10000" spc="-300">
                <a:solidFill>
                  <a:srgbClr val="17707F"/>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1</a:t>
            </a:r>
          </a:p>
        </p:txBody>
      </p:sp>
      <p:sp>
        <p:nvSpPr>
          <p:cNvPr id="10" name="Text Placeholder 14">
            <a:extLst>
              <a:ext uri="{FF2B5EF4-FFF2-40B4-BE49-F238E27FC236}">
                <a16:creationId xmlns:a16="http://schemas.microsoft.com/office/drawing/2014/main" id="{9C6F4F45-9451-F3CB-4167-DC0626808D4D}"/>
              </a:ext>
            </a:extLst>
          </p:cNvPr>
          <p:cNvSpPr>
            <a:spLocks noGrp="1"/>
          </p:cNvSpPr>
          <p:nvPr>
            <p:ph type="body" sz="quarter" idx="14" hasCustomPrompt="1"/>
          </p:nvPr>
        </p:nvSpPr>
        <p:spPr>
          <a:xfrm>
            <a:off x="1257300" y="4834804"/>
            <a:ext cx="2848700" cy="1562821"/>
          </a:xfrm>
        </p:spPr>
        <p:txBody>
          <a:bodyPr>
            <a:normAutofit/>
          </a:bodyPr>
          <a:lstStyle>
            <a:lvl1pPr marL="0" indent="0">
              <a:spcAft>
                <a:spcPts val="0"/>
              </a:spcAft>
              <a:buFont typeface="Arial" panose="020B0604020202020204" pitchFamily="34" charset="0"/>
              <a:buNone/>
              <a:defRPr sz="1700"/>
            </a:lvl1pPr>
            <a:lvl2pPr marL="0" indent="0">
              <a:spcBef>
                <a:spcPts val="0"/>
              </a:spcBef>
              <a:spcAft>
                <a:spcPts val="0"/>
              </a:spcAft>
              <a:buFont typeface="Arial" panose="020B0604020202020204" pitchFamily="34" charset="0"/>
              <a:buNone/>
              <a:defRPr sz="1700" b="0"/>
            </a:lvl2pPr>
            <a:lvl3pPr marL="0" indent="0">
              <a:spcAft>
                <a:spcPts val="0"/>
              </a:spcAft>
              <a:buNone/>
              <a:defRPr sz="1700"/>
            </a:lvl3pPr>
            <a:lvl4pPr marL="0" indent="0">
              <a:spcAft>
                <a:spcPts val="0"/>
              </a:spcAft>
              <a:buNone/>
              <a:defRPr sz="1700"/>
            </a:lvl4pPr>
            <a:lvl5pPr marL="0" indent="0">
              <a:spcAft>
                <a:spcPts val="0"/>
              </a:spcAft>
              <a:buNone/>
              <a:defRPr sz="1700"/>
            </a:lvl5pPr>
          </a:lstStyle>
          <a:p>
            <a:pPr lvl="0"/>
            <a:r>
              <a:rPr lang="en-GB" dirty="0"/>
              <a:t>[3 stats and image] &lt;Text&gt;</a:t>
            </a:r>
          </a:p>
        </p:txBody>
      </p:sp>
      <p:sp>
        <p:nvSpPr>
          <p:cNvPr id="11" name="Text Placeholder 14">
            <a:extLst>
              <a:ext uri="{FF2B5EF4-FFF2-40B4-BE49-F238E27FC236}">
                <a16:creationId xmlns:a16="http://schemas.microsoft.com/office/drawing/2014/main" id="{6B9DA7B9-A162-E879-ED1B-65787A2DB72E}"/>
              </a:ext>
            </a:extLst>
          </p:cNvPr>
          <p:cNvSpPr>
            <a:spLocks noGrp="1"/>
          </p:cNvSpPr>
          <p:nvPr>
            <p:ph type="body" sz="quarter" idx="15" hasCustomPrompt="1"/>
          </p:nvPr>
        </p:nvSpPr>
        <p:spPr>
          <a:xfrm>
            <a:off x="4263673" y="4806063"/>
            <a:ext cx="942974" cy="1531238"/>
          </a:xfrm>
        </p:spPr>
        <p:txBody>
          <a:bodyPr>
            <a:normAutofit/>
          </a:bodyPr>
          <a:lstStyle>
            <a:lvl1pPr marL="0" indent="0">
              <a:lnSpc>
                <a:spcPct val="85000"/>
              </a:lnSpc>
              <a:spcAft>
                <a:spcPts val="0"/>
              </a:spcAft>
              <a:buFont typeface="Arial" panose="020B0604020202020204" pitchFamily="34" charset="0"/>
              <a:buNone/>
              <a:defRPr sz="10000" spc="-300">
                <a:solidFill>
                  <a:srgbClr val="17707F"/>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2</a:t>
            </a:r>
          </a:p>
        </p:txBody>
      </p:sp>
      <p:sp>
        <p:nvSpPr>
          <p:cNvPr id="12" name="Text Placeholder 14">
            <a:extLst>
              <a:ext uri="{FF2B5EF4-FFF2-40B4-BE49-F238E27FC236}">
                <a16:creationId xmlns:a16="http://schemas.microsoft.com/office/drawing/2014/main" id="{18728997-8D2A-B6DD-762A-6F35BC678C50}"/>
              </a:ext>
            </a:extLst>
          </p:cNvPr>
          <p:cNvSpPr>
            <a:spLocks noGrp="1"/>
          </p:cNvSpPr>
          <p:nvPr>
            <p:ph type="body" sz="quarter" idx="16" hasCustomPrompt="1"/>
          </p:nvPr>
        </p:nvSpPr>
        <p:spPr>
          <a:xfrm>
            <a:off x="5170663" y="4834804"/>
            <a:ext cx="2848700" cy="1562821"/>
          </a:xfrm>
        </p:spPr>
        <p:txBody>
          <a:bodyPr>
            <a:normAutofit/>
          </a:bodyPr>
          <a:lstStyle>
            <a:lvl1pPr marL="0" indent="0">
              <a:spcAft>
                <a:spcPts val="0"/>
              </a:spcAft>
              <a:buFont typeface="Arial" panose="020B0604020202020204" pitchFamily="34" charset="0"/>
              <a:buNone/>
              <a:defRPr sz="1700"/>
            </a:lvl1pPr>
            <a:lvl2pPr marL="0" indent="0">
              <a:spcBef>
                <a:spcPts val="0"/>
              </a:spcBef>
              <a:spcAft>
                <a:spcPts val="0"/>
              </a:spcAft>
              <a:buFont typeface="Arial" panose="020B0604020202020204" pitchFamily="34" charset="0"/>
              <a:buNone/>
              <a:defRPr sz="1700" b="0"/>
            </a:lvl2pPr>
            <a:lvl3pPr marL="0" indent="0">
              <a:spcAft>
                <a:spcPts val="0"/>
              </a:spcAft>
              <a:buNone/>
              <a:defRPr sz="1700"/>
            </a:lvl3pPr>
            <a:lvl4pPr marL="0" indent="0">
              <a:spcAft>
                <a:spcPts val="0"/>
              </a:spcAft>
              <a:buNone/>
              <a:defRPr sz="1700"/>
            </a:lvl4pPr>
            <a:lvl5pPr marL="0" indent="0">
              <a:spcAft>
                <a:spcPts val="0"/>
              </a:spcAft>
              <a:buNone/>
              <a:defRPr sz="1700"/>
            </a:lvl5pPr>
          </a:lstStyle>
          <a:p>
            <a:pPr lvl="0"/>
            <a:r>
              <a:rPr lang="en-GB" dirty="0"/>
              <a:t>&lt;Text&gt;</a:t>
            </a:r>
          </a:p>
        </p:txBody>
      </p:sp>
      <p:sp>
        <p:nvSpPr>
          <p:cNvPr id="13" name="Text Placeholder 14">
            <a:extLst>
              <a:ext uri="{FF2B5EF4-FFF2-40B4-BE49-F238E27FC236}">
                <a16:creationId xmlns:a16="http://schemas.microsoft.com/office/drawing/2014/main" id="{4D40E8D1-56B2-E931-20A4-BF926A089186}"/>
              </a:ext>
            </a:extLst>
          </p:cNvPr>
          <p:cNvSpPr>
            <a:spLocks noGrp="1"/>
          </p:cNvSpPr>
          <p:nvPr>
            <p:ph type="body" sz="quarter" idx="17" hasCustomPrompt="1"/>
          </p:nvPr>
        </p:nvSpPr>
        <p:spPr>
          <a:xfrm>
            <a:off x="8182859" y="4806063"/>
            <a:ext cx="942974" cy="1531238"/>
          </a:xfrm>
        </p:spPr>
        <p:txBody>
          <a:bodyPr>
            <a:normAutofit/>
          </a:bodyPr>
          <a:lstStyle>
            <a:lvl1pPr marL="0" indent="0">
              <a:lnSpc>
                <a:spcPct val="85000"/>
              </a:lnSpc>
              <a:spcAft>
                <a:spcPts val="0"/>
              </a:spcAft>
              <a:buFont typeface="Arial" panose="020B0604020202020204" pitchFamily="34" charset="0"/>
              <a:buNone/>
              <a:defRPr sz="10000" spc="-300">
                <a:solidFill>
                  <a:srgbClr val="17707F"/>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3</a:t>
            </a:r>
          </a:p>
        </p:txBody>
      </p:sp>
      <p:sp>
        <p:nvSpPr>
          <p:cNvPr id="14" name="Text Placeholder 14">
            <a:extLst>
              <a:ext uri="{FF2B5EF4-FFF2-40B4-BE49-F238E27FC236}">
                <a16:creationId xmlns:a16="http://schemas.microsoft.com/office/drawing/2014/main" id="{F2E21EFB-16EC-EE27-0DAC-6DE368161BEA}"/>
              </a:ext>
            </a:extLst>
          </p:cNvPr>
          <p:cNvSpPr>
            <a:spLocks noGrp="1"/>
          </p:cNvSpPr>
          <p:nvPr>
            <p:ph type="body" sz="quarter" idx="18" hasCustomPrompt="1"/>
          </p:nvPr>
        </p:nvSpPr>
        <p:spPr>
          <a:xfrm>
            <a:off x="9033404" y="4834804"/>
            <a:ext cx="2848700" cy="1562821"/>
          </a:xfrm>
        </p:spPr>
        <p:txBody>
          <a:bodyPr>
            <a:normAutofit/>
          </a:bodyPr>
          <a:lstStyle>
            <a:lvl1pPr marL="0" indent="0">
              <a:spcAft>
                <a:spcPts val="0"/>
              </a:spcAft>
              <a:buFont typeface="Arial" panose="020B0604020202020204" pitchFamily="34" charset="0"/>
              <a:buNone/>
              <a:defRPr sz="1700"/>
            </a:lvl1pPr>
            <a:lvl2pPr marL="0" indent="0">
              <a:spcBef>
                <a:spcPts val="0"/>
              </a:spcBef>
              <a:spcAft>
                <a:spcPts val="0"/>
              </a:spcAft>
              <a:buFont typeface="Arial" panose="020B0604020202020204" pitchFamily="34" charset="0"/>
              <a:buNone/>
              <a:defRPr sz="1700" b="0"/>
            </a:lvl2pPr>
            <a:lvl3pPr marL="0" indent="0">
              <a:spcAft>
                <a:spcPts val="0"/>
              </a:spcAft>
              <a:buNone/>
              <a:defRPr sz="1700"/>
            </a:lvl3pPr>
            <a:lvl4pPr marL="0" indent="0">
              <a:spcAft>
                <a:spcPts val="0"/>
              </a:spcAft>
              <a:buNone/>
              <a:defRPr sz="1700"/>
            </a:lvl4pPr>
            <a:lvl5pPr marL="0" indent="0">
              <a:spcAft>
                <a:spcPts val="0"/>
              </a:spcAft>
              <a:buNone/>
              <a:defRPr sz="1700"/>
            </a:lvl5pPr>
          </a:lstStyle>
          <a:p>
            <a:pPr lvl="0"/>
            <a:r>
              <a:rPr lang="en-GB" dirty="0"/>
              <a:t>&lt;Text&gt;</a:t>
            </a:r>
          </a:p>
        </p:txBody>
      </p:sp>
      <p:sp>
        <p:nvSpPr>
          <p:cNvPr id="20" name="Picture Placeholder 19">
            <a:extLst>
              <a:ext uri="{FF2B5EF4-FFF2-40B4-BE49-F238E27FC236}">
                <a16:creationId xmlns:a16="http://schemas.microsoft.com/office/drawing/2014/main" id="{5D1697B6-F9F7-8B4C-3F17-3F7E91E3E0B2}"/>
              </a:ext>
            </a:extLst>
          </p:cNvPr>
          <p:cNvSpPr>
            <a:spLocks noGrp="1"/>
          </p:cNvSpPr>
          <p:nvPr>
            <p:ph type="pic" sz="quarter" idx="19"/>
          </p:nvPr>
        </p:nvSpPr>
        <p:spPr>
          <a:xfrm>
            <a:off x="-600" y="0"/>
            <a:ext cx="12193200" cy="4458984"/>
          </a:xfrm>
          <a:custGeom>
            <a:avLst/>
            <a:gdLst>
              <a:gd name="connsiteX0" fmla="*/ 0 w 12204000"/>
              <a:gd name="connsiteY0" fmla="*/ 0 h 4458984"/>
              <a:gd name="connsiteX1" fmla="*/ 44813 w 12204000"/>
              <a:gd name="connsiteY1" fmla="*/ 0 h 4458984"/>
              <a:gd name="connsiteX2" fmla="*/ 12159187 w 12204000"/>
              <a:gd name="connsiteY2" fmla="*/ 0 h 4458984"/>
              <a:gd name="connsiteX3" fmla="*/ 12204000 w 12204000"/>
              <a:gd name="connsiteY3" fmla="*/ 0 h 4458984"/>
              <a:gd name="connsiteX4" fmla="*/ 12204000 w 12204000"/>
              <a:gd name="connsiteY4" fmla="*/ 44813 h 4458984"/>
              <a:gd name="connsiteX5" fmla="*/ 12204000 w 12204000"/>
              <a:gd name="connsiteY5" fmla="*/ 2116477 h 4458984"/>
              <a:gd name="connsiteX6" fmla="*/ 12204000 w 12204000"/>
              <a:gd name="connsiteY6" fmla="*/ 4414171 h 4458984"/>
              <a:gd name="connsiteX7" fmla="*/ 12159187 w 12204000"/>
              <a:gd name="connsiteY7" fmla="*/ 4458984 h 4458984"/>
              <a:gd name="connsiteX8" fmla="*/ 44813 w 12204000"/>
              <a:gd name="connsiteY8" fmla="*/ 4458984 h 4458984"/>
              <a:gd name="connsiteX9" fmla="*/ 0 w 12204000"/>
              <a:gd name="connsiteY9" fmla="*/ 4414171 h 4458984"/>
              <a:gd name="connsiteX10" fmla="*/ 0 w 12204000"/>
              <a:gd name="connsiteY10" fmla="*/ 2116477 h 4458984"/>
              <a:gd name="connsiteX11" fmla="*/ 0 w 12204000"/>
              <a:gd name="connsiteY11" fmla="*/ 44813 h 44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4458984">
                <a:moveTo>
                  <a:pt x="0" y="0"/>
                </a:moveTo>
                <a:lnTo>
                  <a:pt x="44813" y="0"/>
                </a:lnTo>
                <a:lnTo>
                  <a:pt x="12159187" y="0"/>
                </a:lnTo>
                <a:lnTo>
                  <a:pt x="12204000" y="0"/>
                </a:lnTo>
                <a:lnTo>
                  <a:pt x="12204000" y="44813"/>
                </a:lnTo>
                <a:lnTo>
                  <a:pt x="12204000" y="2116477"/>
                </a:lnTo>
                <a:lnTo>
                  <a:pt x="12204000" y="4414171"/>
                </a:lnTo>
                <a:cubicBezTo>
                  <a:pt x="12204000" y="4438921"/>
                  <a:pt x="12183937" y="4458984"/>
                  <a:pt x="12159187" y="4458984"/>
                </a:cubicBezTo>
                <a:lnTo>
                  <a:pt x="44813" y="4458984"/>
                </a:lnTo>
                <a:cubicBezTo>
                  <a:pt x="20063" y="4458984"/>
                  <a:pt x="0" y="4438921"/>
                  <a:pt x="0" y="4414171"/>
                </a:cubicBezTo>
                <a:lnTo>
                  <a:pt x="0" y="2116477"/>
                </a:lnTo>
                <a:lnTo>
                  <a:pt x="0" y="44813"/>
                </a:lnTo>
                <a:close/>
              </a:path>
            </a:pathLst>
          </a:custGeom>
          <a:noFill/>
        </p:spPr>
        <p:txBody>
          <a:bodyPr wrap="square" bIns="1080000" anchor="ctr" anchorCtr="1">
            <a:noAutofit/>
          </a:bodyPr>
          <a:lstStyle/>
          <a:p>
            <a:r>
              <a:rPr lang="ja-JP" altLang="en-US"/>
              <a:t>アイコンをクリックして図を追加</a:t>
            </a:r>
            <a:endParaRPr lang="en-GB" dirty="0"/>
          </a:p>
        </p:txBody>
      </p:sp>
      <p:sp>
        <p:nvSpPr>
          <p:cNvPr id="3" name="Slide Number Placeholder 5">
            <a:extLst>
              <a:ext uri="{FF2B5EF4-FFF2-40B4-BE49-F238E27FC236}">
                <a16:creationId xmlns:a16="http://schemas.microsoft.com/office/drawing/2014/main" id="{451FAB0D-FF2B-DAD0-F9C2-CFA8CC6A09C3}"/>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428751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userDrawn="1">
          <p15:clr>
            <a:srgbClr val="FBAE40"/>
          </p15:clr>
        </p15:guide>
        <p15:guide id="2" pos="3812" userDrawn="1">
          <p15:clr>
            <a:srgbClr val="FBAE40"/>
          </p15:clr>
        </p15:guide>
        <p15:guide id="3" pos="180" userDrawn="1">
          <p15:clr>
            <a:srgbClr val="FBAE40"/>
          </p15:clr>
        </p15:guide>
        <p15:guide id="4" pos="1356" userDrawn="1">
          <p15:clr>
            <a:srgbClr val="FBAE40"/>
          </p15:clr>
        </p15:guide>
        <p15:guide id="5" pos="2584" userDrawn="1">
          <p15:clr>
            <a:srgbClr val="FBAE40"/>
          </p15:clr>
        </p15:guide>
        <p15:guide id="6" pos="5094" userDrawn="1">
          <p15:clr>
            <a:srgbClr val="FBAE40"/>
          </p15:clr>
        </p15:guide>
        <p15:guide id="7" pos="6270" userDrawn="1">
          <p15:clr>
            <a:srgbClr val="FBAE40"/>
          </p15:clr>
        </p15:guide>
        <p15:guide id="8" pos="7500" userDrawn="1">
          <p15:clr>
            <a:srgbClr val="FBAE40"/>
          </p15:clr>
        </p15:guide>
        <p15:guide id="10" orient="horz" pos="3992" userDrawn="1">
          <p15:clr>
            <a:srgbClr val="FBAE40"/>
          </p15:clr>
        </p15:guide>
        <p15:guide id="11" pos="1408" userDrawn="1">
          <p15:clr>
            <a:srgbClr val="FBAE40"/>
          </p15:clr>
        </p15:guide>
        <p15:guide id="12" pos="2636" userDrawn="1">
          <p15:clr>
            <a:srgbClr val="FBAE40"/>
          </p15:clr>
        </p15:guide>
        <p15:guide id="13" pos="3866" userDrawn="1">
          <p15:clr>
            <a:srgbClr val="FBAE40"/>
          </p15:clr>
        </p15:guide>
        <p15:guide id="14" pos="5042" userDrawn="1">
          <p15:clr>
            <a:srgbClr val="FBAE40"/>
          </p15:clr>
        </p15:guide>
        <p15:guide id="15" pos="632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a:t>&lt;Footer&gt;</a:t>
            </a:r>
          </a:p>
        </p:txBody>
      </p:sp>
      <p:sp>
        <p:nvSpPr>
          <p:cNvPr id="2" name="Text Placeholder 14">
            <a:extLst>
              <a:ext uri="{FF2B5EF4-FFF2-40B4-BE49-F238E27FC236}">
                <a16:creationId xmlns:a16="http://schemas.microsoft.com/office/drawing/2014/main" id="{56BA1419-7A84-0BE5-FE28-1B959FEED2E6}"/>
              </a:ext>
            </a:extLst>
          </p:cNvPr>
          <p:cNvSpPr>
            <a:spLocks noGrp="1"/>
          </p:cNvSpPr>
          <p:nvPr>
            <p:ph type="body" sz="quarter" idx="15"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dirty="0"/>
              <a:t>[4 column icons] First level &lt;Heading&gt;</a:t>
            </a:r>
          </a:p>
          <a:p>
            <a:pPr lvl="1"/>
            <a:r>
              <a:rPr lang="en-GB" dirty="0"/>
              <a:t>Second level &lt;Subheading&gt;</a:t>
            </a:r>
          </a:p>
        </p:txBody>
      </p:sp>
      <p:sp>
        <p:nvSpPr>
          <p:cNvPr id="8" name="Text Placeholder 14">
            <a:extLst>
              <a:ext uri="{FF2B5EF4-FFF2-40B4-BE49-F238E27FC236}">
                <a16:creationId xmlns:a16="http://schemas.microsoft.com/office/drawing/2014/main" id="{CF210109-70CB-F871-69C9-367B8E63C4C2}"/>
              </a:ext>
            </a:extLst>
          </p:cNvPr>
          <p:cNvSpPr>
            <a:spLocks noGrp="1"/>
          </p:cNvSpPr>
          <p:nvPr>
            <p:ph type="body" sz="quarter" idx="16"/>
          </p:nvPr>
        </p:nvSpPr>
        <p:spPr>
          <a:xfrm>
            <a:off x="735113"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15" name="Text Placeholder 14">
            <a:extLst>
              <a:ext uri="{FF2B5EF4-FFF2-40B4-BE49-F238E27FC236}">
                <a16:creationId xmlns:a16="http://schemas.microsoft.com/office/drawing/2014/main" id="{504B0B96-022A-59CA-9737-B6461EFBDBF9}"/>
              </a:ext>
            </a:extLst>
          </p:cNvPr>
          <p:cNvSpPr>
            <a:spLocks noGrp="1"/>
          </p:cNvSpPr>
          <p:nvPr>
            <p:ph type="body" sz="quarter" idx="17" hasCustomPrompt="1"/>
          </p:nvPr>
        </p:nvSpPr>
        <p:spPr>
          <a:xfrm>
            <a:off x="735113"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17" name="Text Placeholder 14">
            <a:extLst>
              <a:ext uri="{FF2B5EF4-FFF2-40B4-BE49-F238E27FC236}">
                <a16:creationId xmlns:a16="http://schemas.microsoft.com/office/drawing/2014/main" id="{C08454EC-05B9-0ADE-FFEB-18DD43B8BCD5}"/>
              </a:ext>
            </a:extLst>
          </p:cNvPr>
          <p:cNvSpPr>
            <a:spLocks noGrp="1"/>
          </p:cNvSpPr>
          <p:nvPr>
            <p:ph type="body" sz="quarter" idx="18"/>
          </p:nvPr>
        </p:nvSpPr>
        <p:spPr>
          <a:xfrm>
            <a:off x="9493250"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18" name="Text Placeholder 14">
            <a:extLst>
              <a:ext uri="{FF2B5EF4-FFF2-40B4-BE49-F238E27FC236}">
                <a16:creationId xmlns:a16="http://schemas.microsoft.com/office/drawing/2014/main" id="{ACA0531C-E83F-EE39-04D9-F4EDD950E00A}"/>
              </a:ext>
            </a:extLst>
          </p:cNvPr>
          <p:cNvSpPr>
            <a:spLocks noGrp="1"/>
          </p:cNvSpPr>
          <p:nvPr>
            <p:ph type="body" sz="quarter" idx="19" hasCustomPrompt="1"/>
          </p:nvPr>
        </p:nvSpPr>
        <p:spPr>
          <a:xfrm>
            <a:off x="9493250"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19" name="Text Placeholder 14">
            <a:extLst>
              <a:ext uri="{FF2B5EF4-FFF2-40B4-BE49-F238E27FC236}">
                <a16:creationId xmlns:a16="http://schemas.microsoft.com/office/drawing/2014/main" id="{032FC51A-6810-F5D4-A45B-8521116EF5D7}"/>
              </a:ext>
            </a:extLst>
          </p:cNvPr>
          <p:cNvSpPr>
            <a:spLocks noGrp="1"/>
          </p:cNvSpPr>
          <p:nvPr>
            <p:ph type="body" sz="quarter" idx="20"/>
          </p:nvPr>
        </p:nvSpPr>
        <p:spPr>
          <a:xfrm>
            <a:off x="6573871"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21" name="Text Placeholder 14">
            <a:extLst>
              <a:ext uri="{FF2B5EF4-FFF2-40B4-BE49-F238E27FC236}">
                <a16:creationId xmlns:a16="http://schemas.microsoft.com/office/drawing/2014/main" id="{CD5AD155-E87D-48C7-C6F0-6F263B5514E6}"/>
              </a:ext>
            </a:extLst>
          </p:cNvPr>
          <p:cNvSpPr>
            <a:spLocks noGrp="1"/>
          </p:cNvSpPr>
          <p:nvPr>
            <p:ph type="body" sz="quarter" idx="21" hasCustomPrompt="1"/>
          </p:nvPr>
        </p:nvSpPr>
        <p:spPr>
          <a:xfrm>
            <a:off x="6573871"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22" name="Text Placeholder 14">
            <a:extLst>
              <a:ext uri="{FF2B5EF4-FFF2-40B4-BE49-F238E27FC236}">
                <a16:creationId xmlns:a16="http://schemas.microsoft.com/office/drawing/2014/main" id="{5EC06850-50C8-7229-B7BD-9B719E4B594D}"/>
              </a:ext>
            </a:extLst>
          </p:cNvPr>
          <p:cNvSpPr>
            <a:spLocks noGrp="1"/>
          </p:cNvSpPr>
          <p:nvPr>
            <p:ph type="body" sz="quarter" idx="22"/>
          </p:nvPr>
        </p:nvSpPr>
        <p:spPr>
          <a:xfrm>
            <a:off x="3654492"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23" name="Text Placeholder 14">
            <a:extLst>
              <a:ext uri="{FF2B5EF4-FFF2-40B4-BE49-F238E27FC236}">
                <a16:creationId xmlns:a16="http://schemas.microsoft.com/office/drawing/2014/main" id="{556DDE77-2D0F-C0B9-F5D4-E9D140B4DA2B}"/>
              </a:ext>
            </a:extLst>
          </p:cNvPr>
          <p:cNvSpPr>
            <a:spLocks noGrp="1"/>
          </p:cNvSpPr>
          <p:nvPr>
            <p:ph type="body" sz="quarter" idx="23" hasCustomPrompt="1"/>
          </p:nvPr>
        </p:nvSpPr>
        <p:spPr>
          <a:xfrm>
            <a:off x="3654492"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25" name="Picture Placeholder 24">
            <a:extLst>
              <a:ext uri="{FF2B5EF4-FFF2-40B4-BE49-F238E27FC236}">
                <a16:creationId xmlns:a16="http://schemas.microsoft.com/office/drawing/2014/main" id="{D9067CEE-35B8-5D19-CB10-545B9D76ABD9}"/>
              </a:ext>
            </a:extLst>
          </p:cNvPr>
          <p:cNvSpPr>
            <a:spLocks noGrp="1" noChangeAspect="1"/>
          </p:cNvSpPr>
          <p:nvPr>
            <p:ph type="pic" sz="quarter" idx="24" hasCustomPrompt="1"/>
          </p:nvPr>
        </p:nvSpPr>
        <p:spPr>
          <a:xfrm>
            <a:off x="735112" y="1890712"/>
            <a:ext cx="1162800" cy="1162800"/>
          </a:xfrm>
        </p:spPr>
        <p:txBody>
          <a:bodyPr bIns="360000" anchor="ctr" anchorCtr="1">
            <a:normAutofit/>
          </a:bodyPr>
          <a:lstStyle>
            <a:lvl1pPr>
              <a:defRPr sz="1200"/>
            </a:lvl1pPr>
          </a:lstStyle>
          <a:p>
            <a:r>
              <a:rPr lang="en-GB" dirty="0"/>
              <a:t>Click to add icon</a:t>
            </a:r>
          </a:p>
        </p:txBody>
      </p:sp>
      <p:sp>
        <p:nvSpPr>
          <p:cNvPr id="26" name="Picture Placeholder 24">
            <a:extLst>
              <a:ext uri="{FF2B5EF4-FFF2-40B4-BE49-F238E27FC236}">
                <a16:creationId xmlns:a16="http://schemas.microsoft.com/office/drawing/2014/main" id="{41C719B1-3917-F15C-D950-09DCAAEAFA08}"/>
              </a:ext>
            </a:extLst>
          </p:cNvPr>
          <p:cNvSpPr>
            <a:spLocks noGrp="1" noChangeAspect="1"/>
          </p:cNvSpPr>
          <p:nvPr>
            <p:ph type="pic" sz="quarter" idx="25" hasCustomPrompt="1"/>
          </p:nvPr>
        </p:nvSpPr>
        <p:spPr>
          <a:xfrm>
            <a:off x="3654492" y="1890712"/>
            <a:ext cx="1162800" cy="1162800"/>
          </a:xfrm>
        </p:spPr>
        <p:txBody>
          <a:bodyPr bIns="360000" anchor="ctr" anchorCtr="1">
            <a:normAutofit/>
          </a:bodyPr>
          <a:lstStyle>
            <a:lvl1pPr>
              <a:defRPr sz="1200"/>
            </a:lvl1pPr>
          </a:lstStyle>
          <a:p>
            <a:r>
              <a:rPr lang="en-GB" dirty="0"/>
              <a:t>Click to add icon</a:t>
            </a:r>
          </a:p>
        </p:txBody>
      </p:sp>
      <p:sp>
        <p:nvSpPr>
          <p:cNvPr id="27" name="Picture Placeholder 24">
            <a:extLst>
              <a:ext uri="{FF2B5EF4-FFF2-40B4-BE49-F238E27FC236}">
                <a16:creationId xmlns:a16="http://schemas.microsoft.com/office/drawing/2014/main" id="{A352F5DE-C1CA-FEC1-A82E-B24A463D26E9}"/>
              </a:ext>
            </a:extLst>
          </p:cNvPr>
          <p:cNvSpPr>
            <a:spLocks noGrp="1"/>
          </p:cNvSpPr>
          <p:nvPr>
            <p:ph type="pic" sz="quarter" idx="26" hasCustomPrompt="1"/>
          </p:nvPr>
        </p:nvSpPr>
        <p:spPr>
          <a:xfrm>
            <a:off x="6573871" y="1890712"/>
            <a:ext cx="1162800" cy="1162969"/>
          </a:xfrm>
        </p:spPr>
        <p:txBody>
          <a:bodyPr bIns="360000" anchor="ctr" anchorCtr="1">
            <a:normAutofit/>
          </a:bodyPr>
          <a:lstStyle>
            <a:lvl1pPr>
              <a:defRPr sz="1200"/>
            </a:lvl1pPr>
          </a:lstStyle>
          <a:p>
            <a:r>
              <a:rPr lang="en-GB" dirty="0"/>
              <a:t>Click to add icon</a:t>
            </a:r>
          </a:p>
        </p:txBody>
      </p:sp>
      <p:sp>
        <p:nvSpPr>
          <p:cNvPr id="28" name="Picture Placeholder 24">
            <a:extLst>
              <a:ext uri="{FF2B5EF4-FFF2-40B4-BE49-F238E27FC236}">
                <a16:creationId xmlns:a16="http://schemas.microsoft.com/office/drawing/2014/main" id="{6CDDEAEB-5C13-C96C-B2D8-6DA240B346F3}"/>
              </a:ext>
            </a:extLst>
          </p:cNvPr>
          <p:cNvSpPr>
            <a:spLocks noGrp="1" noChangeAspect="1"/>
          </p:cNvSpPr>
          <p:nvPr>
            <p:ph type="pic" sz="quarter" idx="27" hasCustomPrompt="1"/>
          </p:nvPr>
        </p:nvSpPr>
        <p:spPr>
          <a:xfrm>
            <a:off x="9493249" y="1890712"/>
            <a:ext cx="1162800" cy="1162800"/>
          </a:xfrm>
        </p:spPr>
        <p:txBody>
          <a:bodyPr bIns="360000" anchor="ctr" anchorCtr="1">
            <a:normAutofit/>
          </a:bodyPr>
          <a:lstStyle>
            <a:lvl1pPr>
              <a:defRPr sz="1200"/>
            </a:lvl1pPr>
          </a:lstStyle>
          <a:p>
            <a:r>
              <a:rPr lang="en-GB" dirty="0"/>
              <a:t>Click to add icon</a:t>
            </a:r>
          </a:p>
        </p:txBody>
      </p:sp>
      <p:sp>
        <p:nvSpPr>
          <p:cNvPr id="3" name="Slide Number Placeholder 5">
            <a:extLst>
              <a:ext uri="{FF2B5EF4-FFF2-40B4-BE49-F238E27FC236}">
                <a16:creationId xmlns:a16="http://schemas.microsoft.com/office/drawing/2014/main" id="{0FECF7A4-FC9D-FE11-B895-3E1141E82499}"/>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7464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userDrawn="1">
          <p15:clr>
            <a:srgbClr val="FBAE40"/>
          </p15:clr>
        </p15:guide>
        <p15:guide id="3" pos="180" userDrawn="1">
          <p15:clr>
            <a:srgbClr val="FBAE40"/>
          </p15:clr>
        </p15:guide>
        <p15:guide id="5" pos="2302" userDrawn="1">
          <p15:clr>
            <a:srgbClr val="FBAE40"/>
          </p15:clr>
        </p15:guide>
        <p15:guide id="7" pos="5980" userDrawn="1">
          <p15:clr>
            <a:srgbClr val="FBAE40"/>
          </p15:clr>
        </p15:guide>
        <p15:guide id="8" pos="7500" userDrawn="1">
          <p15:clr>
            <a:srgbClr val="FBAE40"/>
          </p15:clr>
        </p15:guide>
        <p15:guide id="10" orient="horz" pos="3992" userDrawn="1">
          <p15:clr>
            <a:srgbClr val="FBAE40"/>
          </p15:clr>
        </p15:guide>
        <p15:guide id="11" pos="464" userDrawn="1">
          <p15:clr>
            <a:srgbClr val="FBAE40"/>
          </p15:clr>
        </p15:guide>
        <p15:guide id="14" pos="41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dirty="0"/>
              <a:t>&lt;Footer&gt;</a:t>
            </a:r>
          </a:p>
        </p:txBody>
      </p:sp>
      <p:sp>
        <p:nvSpPr>
          <p:cNvPr id="17" name="Text Placeholder 14">
            <a:extLst>
              <a:ext uri="{FF2B5EF4-FFF2-40B4-BE49-F238E27FC236}">
                <a16:creationId xmlns:a16="http://schemas.microsoft.com/office/drawing/2014/main" id="{CAFBDFEC-FA5E-715F-0FD5-B8C11A532889}"/>
              </a:ext>
            </a:extLst>
          </p:cNvPr>
          <p:cNvSpPr>
            <a:spLocks noGrp="1"/>
          </p:cNvSpPr>
          <p:nvPr>
            <p:ph type="body" sz="quarter" idx="13"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0" name="Text Placeholder 14">
            <a:extLst>
              <a:ext uri="{FF2B5EF4-FFF2-40B4-BE49-F238E27FC236}">
                <a16:creationId xmlns:a16="http://schemas.microsoft.com/office/drawing/2014/main" id="{206A6E27-639A-AF9B-9D72-E6255565516D}"/>
              </a:ext>
            </a:extLst>
          </p:cNvPr>
          <p:cNvSpPr>
            <a:spLocks noGrp="1"/>
          </p:cNvSpPr>
          <p:nvPr>
            <p:ph type="body" sz="quarter" idx="14"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dirty="0"/>
              <a:t>[Title only] First level &lt;Heading&gt; Add elements as required, use the grid to create the layouts</a:t>
            </a:r>
          </a:p>
          <a:p>
            <a:pPr lvl="1"/>
            <a:r>
              <a:rPr lang="en-GB" dirty="0"/>
              <a:t>Second level &lt;Subheading&gt;</a:t>
            </a:r>
          </a:p>
        </p:txBody>
      </p:sp>
      <p:sp>
        <p:nvSpPr>
          <p:cNvPr id="2" name="Slide Number Placeholder 5">
            <a:extLst>
              <a:ext uri="{FF2B5EF4-FFF2-40B4-BE49-F238E27FC236}">
                <a16:creationId xmlns:a16="http://schemas.microsoft.com/office/drawing/2014/main" id="{CFC58DB9-A0F6-F940-518F-E5515896CD98}"/>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307923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userDrawn="1">
          <p15:clr>
            <a:srgbClr val="FBAE40"/>
          </p15:clr>
        </p15:guide>
        <p15:guide id="2" pos="3812" userDrawn="1">
          <p15:clr>
            <a:srgbClr val="FBAE40"/>
          </p15:clr>
        </p15:guide>
        <p15:guide id="3" pos="180" userDrawn="1">
          <p15:clr>
            <a:srgbClr val="FBAE40"/>
          </p15:clr>
        </p15:guide>
        <p15:guide id="4" pos="1356" userDrawn="1">
          <p15:clr>
            <a:srgbClr val="FBAE40"/>
          </p15:clr>
        </p15:guide>
        <p15:guide id="5" pos="2584" userDrawn="1">
          <p15:clr>
            <a:srgbClr val="FBAE40"/>
          </p15:clr>
        </p15:guide>
        <p15:guide id="6" pos="5094" userDrawn="1">
          <p15:clr>
            <a:srgbClr val="FBAE40"/>
          </p15:clr>
        </p15:guide>
        <p15:guide id="7" pos="6270" userDrawn="1">
          <p15:clr>
            <a:srgbClr val="FBAE40"/>
          </p15:clr>
        </p15:guide>
        <p15:guide id="8" pos="7500" userDrawn="1">
          <p15:clr>
            <a:srgbClr val="FBAE40"/>
          </p15:clr>
        </p15:guide>
        <p15:guide id="9" orient="horz" pos="902" userDrawn="1">
          <p15:clr>
            <a:srgbClr val="FBAE40"/>
          </p15:clr>
        </p15:guide>
        <p15:guide id="10" orient="horz" pos="3992" userDrawn="1">
          <p15:clr>
            <a:srgbClr val="FBAE40"/>
          </p15:clr>
        </p15:guide>
        <p15:guide id="11" pos="1408" userDrawn="1">
          <p15:clr>
            <a:srgbClr val="FBAE40"/>
          </p15:clr>
        </p15:guide>
        <p15:guide id="12" pos="2636" userDrawn="1">
          <p15:clr>
            <a:srgbClr val="FBAE40"/>
          </p15:clr>
        </p15:guide>
        <p15:guide id="13" pos="3866" userDrawn="1">
          <p15:clr>
            <a:srgbClr val="FBAE40"/>
          </p15:clr>
        </p15:guide>
        <p15:guide id="14" pos="5042" userDrawn="1">
          <p15:clr>
            <a:srgbClr val="FBAE40"/>
          </p15:clr>
        </p15:guide>
        <p15:guide id="15" pos="632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665B3BF3-D234-F4C4-BBDF-5168299918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463D3B-4A82-1A1E-813E-1CAE56A796D1}"/>
              </a:ext>
            </a:extLst>
          </p:cNvPr>
          <p:cNvSpPr txBox="1"/>
          <p:nvPr userDrawn="1"/>
        </p:nvSpPr>
        <p:spPr>
          <a:xfrm>
            <a:off x="4822283" y="6069568"/>
            <a:ext cx="2544417" cy="369332"/>
          </a:xfrm>
          <a:prstGeom prst="rect">
            <a:avLst/>
          </a:prstGeom>
          <a:noFill/>
        </p:spPr>
        <p:txBody>
          <a:bodyPr wrap="square" rtlCol="0">
            <a:spAutoFit/>
          </a:bodyPr>
          <a:lstStyle/>
          <a:p>
            <a:pPr algn="ctr"/>
            <a:r>
              <a:rPr lang="en-GB" b="0" i="0" u="sng" dirty="0">
                <a:solidFill>
                  <a:schemeClr val="bg1"/>
                </a:solidFill>
                <a:effectLst/>
                <a:latin typeface="+mj-lt"/>
                <a:hlinkClick r:id="rId3">
                  <a:extLst>
                    <a:ext uri="{A12FA001-AC4F-418D-AE19-62706E023703}">
                      <ahyp:hlinkClr xmlns:ahyp="http://schemas.microsoft.com/office/drawing/2018/hyperlinkcolor" val="tx"/>
                    </a:ext>
                  </a:extLst>
                </a:hlinkClick>
              </a:rPr>
              <a:t>hcl-software.com</a:t>
            </a:r>
            <a:endParaRPr lang="en-US" dirty="0">
              <a:solidFill>
                <a:schemeClr val="bg1"/>
              </a:solidFill>
              <a:latin typeface="+mj-lt"/>
            </a:endParaRPr>
          </a:p>
        </p:txBody>
      </p:sp>
    </p:spTree>
    <p:extLst>
      <p:ext uri="{BB962C8B-B14F-4D97-AF65-F5344CB8AC3E}">
        <p14:creationId xmlns:p14="http://schemas.microsoft.com/office/powerpoint/2010/main" val="213571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17" name="Text Placeholder 14">
            <a:extLst>
              <a:ext uri="{FF2B5EF4-FFF2-40B4-BE49-F238E27FC236}">
                <a16:creationId xmlns:a16="http://schemas.microsoft.com/office/drawing/2014/main" id="{CAFBDFEC-FA5E-715F-0FD5-B8C11A532889}"/>
              </a:ext>
            </a:extLst>
          </p:cNvPr>
          <p:cNvSpPr>
            <a:spLocks noGrp="1"/>
          </p:cNvSpPr>
          <p:nvPr>
            <p:ph type="body" sz="quarter" idx="13"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 name="タイトル 1">
            <a:extLst>
              <a:ext uri="{FF2B5EF4-FFF2-40B4-BE49-F238E27FC236}">
                <a16:creationId xmlns:a16="http://schemas.microsoft.com/office/drawing/2014/main" id="{94572481-D9FB-42AB-56F1-6EF09566E388}"/>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03219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a:xfrm>
            <a:off x="1470025" y="6572250"/>
            <a:ext cx="2635975" cy="162719"/>
          </a:xfrm>
          <a:prstGeom prst="rect">
            <a:avLst/>
          </a:prstGeom>
        </p:spPr>
        <p:txBody>
          <a:bodyPr/>
          <a:lstStyle/>
          <a:p>
            <a:r>
              <a:rPr lang="en-GB"/>
              <a:t>&lt;Footer&gt;</a:t>
            </a:r>
          </a:p>
        </p:txBody>
      </p:sp>
      <p:sp>
        <p:nvSpPr>
          <p:cNvPr id="6" name="Slide Number Placeholder 5">
            <a:extLst>
              <a:ext uri="{FF2B5EF4-FFF2-40B4-BE49-F238E27FC236}">
                <a16:creationId xmlns:a16="http://schemas.microsoft.com/office/drawing/2014/main" id="{7FBF2584-AA68-A31C-CED9-904B7A19A001}"/>
              </a:ext>
            </a:extLst>
          </p:cNvPr>
          <p:cNvSpPr>
            <a:spLocks noGrp="1"/>
          </p:cNvSpPr>
          <p:nvPr>
            <p:ph type="sldNum" sz="quarter" idx="12"/>
          </p:nvPr>
        </p:nvSpPr>
        <p:spPr/>
        <p:txBody>
          <a:bodyPr/>
          <a:lstStyle/>
          <a:p>
            <a:fld id="{4333ABBE-C0A7-8F4A-8D9F-FF9523F4ED4A}" type="slidenum">
              <a:rPr lang="en-GB" smtClean="0"/>
              <a:t>‹#›</a:t>
            </a:fld>
            <a:endParaRPr lang="en-GB"/>
          </a:p>
        </p:txBody>
      </p:sp>
      <p:sp>
        <p:nvSpPr>
          <p:cNvPr id="17" name="Text Placeholder 14">
            <a:extLst>
              <a:ext uri="{FF2B5EF4-FFF2-40B4-BE49-F238E27FC236}">
                <a16:creationId xmlns:a16="http://schemas.microsoft.com/office/drawing/2014/main" id="{CAFBDFEC-FA5E-715F-0FD5-B8C11A532889}"/>
              </a:ext>
            </a:extLst>
          </p:cNvPr>
          <p:cNvSpPr>
            <a:spLocks noGrp="1"/>
          </p:cNvSpPr>
          <p:nvPr>
            <p:ph type="body" sz="quarter" idx="13"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a:t>&lt;Source/Footnote&gt;</a:t>
            </a:r>
          </a:p>
        </p:txBody>
      </p:sp>
      <p:sp>
        <p:nvSpPr>
          <p:cNvPr id="20" name="Text Placeholder 14">
            <a:extLst>
              <a:ext uri="{FF2B5EF4-FFF2-40B4-BE49-F238E27FC236}">
                <a16:creationId xmlns:a16="http://schemas.microsoft.com/office/drawing/2014/main" id="{206A6E27-639A-AF9B-9D72-E6255565516D}"/>
              </a:ext>
            </a:extLst>
          </p:cNvPr>
          <p:cNvSpPr>
            <a:spLocks noGrp="1"/>
          </p:cNvSpPr>
          <p:nvPr>
            <p:ph type="body" sz="quarter" idx="14"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a:t>[Title only] First level &lt;Heading&gt; Add elements as required, use the grid to create the layouts</a:t>
            </a:r>
          </a:p>
          <a:p>
            <a:pPr lvl="1"/>
            <a:r>
              <a:rPr lang="en-GB"/>
              <a:t>Second level &lt;Subheading&gt;</a:t>
            </a:r>
          </a:p>
        </p:txBody>
      </p:sp>
    </p:spTree>
    <p:extLst>
      <p:ext uri="{BB962C8B-B14F-4D97-AF65-F5344CB8AC3E}">
        <p14:creationId xmlns:p14="http://schemas.microsoft.com/office/powerpoint/2010/main" val="37283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solidFill>
          <a:schemeClr val="tx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876ADA-B404-2AFE-0B56-3186ED74B4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5700" cy="2387600"/>
          </a:xfrm>
        </p:spPr>
        <p:txBody>
          <a:bodyPr anchor="b">
            <a:normAutofit/>
          </a:bodyPr>
          <a:lstStyle>
            <a:lvl1pPr algn="l">
              <a:defRPr sz="3600">
                <a:solidFill>
                  <a:schemeClr val="bg1"/>
                </a:solidFill>
              </a:defRPr>
            </a:lvl1pPr>
          </a:lstStyle>
          <a:p>
            <a:r>
              <a:rPr lang="en-GB" dirty="0"/>
              <a:t>[Title slide: v2]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57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57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bg1"/>
                </a:solidFill>
              </a:rPr>
              <a:t>Copyright © 2024 HCL Software Limited | Confidential</a:t>
            </a:r>
          </a:p>
        </p:txBody>
      </p:sp>
    </p:spTree>
    <p:extLst>
      <p:ext uri="{BB962C8B-B14F-4D97-AF65-F5344CB8AC3E}">
        <p14:creationId xmlns:p14="http://schemas.microsoft.com/office/powerpoint/2010/main" val="12307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lvl1pPr>
              <a:defRPr b="0" i="0">
                <a:latin typeface="HCLTech Roobert" pitchFamily="2" charset="77"/>
              </a:defRPr>
            </a:lvl1pPr>
          </a:lstStyle>
          <a:p>
            <a:fld id="{81323DE9-57AA-F442-8072-D01B734FB9F8}" type="datetime1">
              <a:rPr lang="en-GB" smtClean="0"/>
              <a:pPr/>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lvl1pPr>
              <a:defRPr b="0" i="0">
                <a:latin typeface="HCLTech Roobert" pitchFamily="2" charset="77"/>
              </a:defRPr>
            </a:lvl1pPr>
          </a:lstStyle>
          <a:p>
            <a:r>
              <a:rPr lang="en-GB"/>
              <a:t>&lt;Footer&gt;</a:t>
            </a:r>
          </a:p>
        </p:txBody>
      </p:sp>
      <p:sp>
        <p:nvSpPr>
          <p:cNvPr id="6" name="Slide Number Placeholder 5">
            <a:extLst>
              <a:ext uri="{FF2B5EF4-FFF2-40B4-BE49-F238E27FC236}">
                <a16:creationId xmlns:a16="http://schemas.microsoft.com/office/drawing/2014/main" id="{7FBF2584-AA68-A31C-CED9-904B7A19A001}"/>
              </a:ext>
            </a:extLst>
          </p:cNvPr>
          <p:cNvSpPr>
            <a:spLocks noGrp="1"/>
          </p:cNvSpPr>
          <p:nvPr>
            <p:ph type="sldNum" sz="quarter" idx="12"/>
          </p:nvPr>
        </p:nvSpPr>
        <p:spPr/>
        <p:txBody>
          <a:bodyPr/>
          <a:lstStyle>
            <a:lvl1pPr>
              <a:defRPr b="0" i="0">
                <a:solidFill>
                  <a:schemeClr val="tx1"/>
                </a:solidFill>
                <a:latin typeface="HCLTech Roobert" pitchFamily="2" charset="77"/>
              </a:defRPr>
            </a:lvl1pPr>
          </a:lstStyle>
          <a:p>
            <a:fld id="{4333ABBE-C0A7-8F4A-8D9F-FF9523F4ED4A}" type="slidenum">
              <a:rPr lang="en-GB" smtClean="0"/>
              <a:pPr/>
              <a:t>‹#›</a:t>
            </a:fld>
            <a:endParaRPr lang="en-GB"/>
          </a:p>
        </p:txBody>
      </p:sp>
      <p:sp>
        <p:nvSpPr>
          <p:cNvPr id="20" name="Text Placeholder 14">
            <a:extLst>
              <a:ext uri="{FF2B5EF4-FFF2-40B4-BE49-F238E27FC236}">
                <a16:creationId xmlns:a16="http://schemas.microsoft.com/office/drawing/2014/main" id="{206A6E27-639A-AF9B-9D72-E6255565516D}"/>
              </a:ext>
            </a:extLst>
          </p:cNvPr>
          <p:cNvSpPr>
            <a:spLocks noGrp="1"/>
          </p:cNvSpPr>
          <p:nvPr>
            <p:ph type="body" sz="quarter" idx="14"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0" i="0">
                <a:solidFill>
                  <a:schemeClr val="tx1"/>
                </a:solidFill>
                <a:latin typeface="HCLTech Roobert" pitchFamily="2" charset="77"/>
              </a:defRPr>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a:t>[Title and content] First level &lt;Heading&gt;</a:t>
            </a:r>
          </a:p>
        </p:txBody>
      </p:sp>
      <p:pic>
        <p:nvPicPr>
          <p:cNvPr id="7" name="Graphic 6">
            <a:extLst>
              <a:ext uri="{FF2B5EF4-FFF2-40B4-BE49-F238E27FC236}">
                <a16:creationId xmlns:a16="http://schemas.microsoft.com/office/drawing/2014/main" id="{221B53C3-C257-2346-F4D4-1D14074267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50" y="6572250"/>
            <a:ext cx="898525" cy="111519"/>
          </a:xfrm>
          <a:prstGeom prst="rect">
            <a:avLst/>
          </a:prstGeom>
        </p:spPr>
      </p:pic>
    </p:spTree>
    <p:extLst>
      <p:ext uri="{BB962C8B-B14F-4D97-AF65-F5344CB8AC3E}">
        <p14:creationId xmlns:p14="http://schemas.microsoft.com/office/powerpoint/2010/main" val="3256037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D7255D03-C51F-334A-85B6-F553E7284B06}"/>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0" i="0" dirty="0">
              <a:latin typeface="Arial" panose="020B0604020202020204" pitchFamily="34" charset="0"/>
            </a:endParaRPr>
          </a:p>
        </p:txBody>
      </p:sp>
      <p:pic>
        <p:nvPicPr>
          <p:cNvPr id="15" name="Picture 16">
            <a:extLst>
              <a:ext uri="{FF2B5EF4-FFF2-40B4-BE49-F238E27FC236}">
                <a16:creationId xmlns:a16="http://schemas.microsoft.com/office/drawing/2014/main" id="{B8248DD1-D6EE-C348-AEFD-CEE133D8E69C}"/>
              </a:ext>
            </a:extLst>
          </p:cNvPr>
          <p:cNvPicPr>
            <a:picLocks noChangeAspect="1"/>
          </p:cNvPicPr>
          <p:nvPr userDrawn="1"/>
        </p:nvPicPr>
        <p:blipFill>
          <a:blip r:embed="rId2"/>
          <a:stretch>
            <a:fillRect/>
          </a:stretch>
        </p:blipFill>
        <p:spPr>
          <a:xfrm>
            <a:off x="10247565" y="441960"/>
            <a:ext cx="1419860" cy="198120"/>
          </a:xfrm>
          <a:prstGeom prst="rect">
            <a:avLst/>
          </a:prstGeom>
        </p:spPr>
      </p:pic>
      <p:sp>
        <p:nvSpPr>
          <p:cNvPr id="16" name="Rectangle 17">
            <a:extLst>
              <a:ext uri="{FF2B5EF4-FFF2-40B4-BE49-F238E27FC236}">
                <a16:creationId xmlns:a16="http://schemas.microsoft.com/office/drawing/2014/main" id="{7FC80925-2A81-6243-A762-B60F5459B754}"/>
              </a:ext>
            </a:extLst>
          </p:cNvPr>
          <p:cNvSpPr>
            <a:spLocks/>
          </p:cNvSpPr>
          <p:nvPr userDrawn="1"/>
        </p:nvSpPr>
        <p:spPr>
          <a:xfrm>
            <a:off x="8502187" y="6603955"/>
            <a:ext cx="3165290" cy="200055"/>
          </a:xfrm>
          <a:prstGeom prst="rect">
            <a:avLst/>
          </a:prstGeom>
          <a:noFill/>
          <a:ln>
            <a:noFill/>
          </a:ln>
        </p:spPr>
        <p:txBody>
          <a:bodyPr wrap="none" rIns="0">
            <a:spAutoFit/>
          </a:bodyPr>
          <a:lstStyle/>
          <a:p>
            <a:pPr lvl="0" algn="r" defTabSz="1217613" rtl="0" eaLnBrk="1" fontAlgn="base" hangingPunct="1">
              <a:spcBef>
                <a:spcPct val="0"/>
              </a:spcBef>
              <a:spcAft>
                <a:spcPct val="0"/>
              </a:spcAft>
            </a:pPr>
            <a:r>
              <a:rPr lang="en-US" sz="700" b="0" i="0" kern="1200" dirty="0">
                <a:solidFill>
                  <a:schemeClr val="bg1"/>
                </a:solidFill>
                <a:latin typeface="Gotham-Book" panose="02000604040000020004" pitchFamily="2" charset="0"/>
                <a:cs typeface="Arial" panose="020B0604020202020204" pitchFamily="34" charset="0"/>
              </a:rPr>
              <a:t>Copyright © 2020 HCL Technologies Limited  |  www.hcltechsw.com</a:t>
            </a:r>
          </a:p>
        </p:txBody>
      </p:sp>
      <p:cxnSp>
        <p:nvCxnSpPr>
          <p:cNvPr id="17" name="Straight Connector 18">
            <a:extLst>
              <a:ext uri="{FF2B5EF4-FFF2-40B4-BE49-F238E27FC236}">
                <a16:creationId xmlns:a16="http://schemas.microsoft.com/office/drawing/2014/main" id="{261F6A65-00AC-4649-A73D-2EBB407669D0}"/>
              </a:ext>
            </a:extLst>
          </p:cNvPr>
          <p:cNvCxnSpPr>
            <a:cxnSpLocks/>
          </p:cNvCxnSpPr>
          <p:nvPr userDrawn="1"/>
        </p:nvCxnSpPr>
        <p:spPr>
          <a:xfrm>
            <a:off x="8628070" y="6512237"/>
            <a:ext cx="303935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2">
            <a:extLst>
              <a:ext uri="{FF2B5EF4-FFF2-40B4-BE49-F238E27FC236}">
                <a16:creationId xmlns:a16="http://schemas.microsoft.com/office/drawing/2014/main" id="{5FF7685C-045C-E040-8B33-FC03408C0565}"/>
              </a:ext>
            </a:extLst>
          </p:cNvPr>
          <p:cNvGrpSpPr/>
          <p:nvPr userDrawn="1"/>
        </p:nvGrpSpPr>
        <p:grpSpPr>
          <a:xfrm rot="2702539">
            <a:off x="85663" y="-1193650"/>
            <a:ext cx="4574411" cy="5135931"/>
            <a:chOff x="-2961069" y="-2002969"/>
            <a:chExt cx="7060959" cy="6636962"/>
          </a:xfrm>
        </p:grpSpPr>
        <p:sp>
          <p:nvSpPr>
            <p:cNvPr id="19" name="Triangle 21">
              <a:extLst>
                <a:ext uri="{FF2B5EF4-FFF2-40B4-BE49-F238E27FC236}">
                  <a16:creationId xmlns:a16="http://schemas.microsoft.com/office/drawing/2014/main" id="{16115773-BDF4-1346-9854-A490121B3D81}"/>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20" name="Triangle 22">
              <a:extLst>
                <a:ext uri="{FF2B5EF4-FFF2-40B4-BE49-F238E27FC236}">
                  <a16:creationId xmlns:a16="http://schemas.microsoft.com/office/drawing/2014/main" id="{F4DC2D30-354D-DE44-A2E1-197C52252747}"/>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grpSp>
      <p:pic>
        <p:nvPicPr>
          <p:cNvPr id="21" name="Picture 1">
            <a:extLst>
              <a:ext uri="{FF2B5EF4-FFF2-40B4-BE49-F238E27FC236}">
                <a16:creationId xmlns:a16="http://schemas.microsoft.com/office/drawing/2014/main" id="{5C8E13E9-55BC-D344-85D1-F002710516E0}"/>
              </a:ext>
            </a:extLst>
          </p:cNvPr>
          <p:cNvPicPr>
            <a:picLocks noChangeAspect="1"/>
          </p:cNvPicPr>
          <p:nvPr userDrawn="1"/>
        </p:nvPicPr>
        <p:blipFill>
          <a:blip r:embed="rId3"/>
          <a:stretch>
            <a:fillRect/>
          </a:stretch>
        </p:blipFill>
        <p:spPr>
          <a:xfrm>
            <a:off x="9574545" y="6139582"/>
            <a:ext cx="2047240" cy="198120"/>
          </a:xfrm>
          <a:prstGeom prst="rect">
            <a:avLst/>
          </a:prstGeom>
        </p:spPr>
      </p:pic>
      <p:sp>
        <p:nvSpPr>
          <p:cNvPr id="2" name="タイトル 1">
            <a:extLst>
              <a:ext uri="{FF2B5EF4-FFF2-40B4-BE49-F238E27FC236}">
                <a16:creationId xmlns:a16="http://schemas.microsoft.com/office/drawing/2014/main" id="{0B594C98-B450-DB4A-8C79-B85FA2B03D48}"/>
              </a:ext>
            </a:extLst>
          </p:cNvPr>
          <p:cNvSpPr>
            <a:spLocks noGrp="1"/>
          </p:cNvSpPr>
          <p:nvPr>
            <p:ph type="ctrTitle"/>
          </p:nvPr>
        </p:nvSpPr>
        <p:spPr>
          <a:xfrm>
            <a:off x="720000" y="1080000"/>
            <a:ext cx="10800000" cy="2160000"/>
          </a:xfrm>
        </p:spPr>
        <p:txBody>
          <a:bodyPr anchor="b">
            <a:normAutofit/>
          </a:bodyPr>
          <a:lstStyle>
            <a:lvl1pPr algn="l">
              <a:lnSpc>
                <a:spcPct val="110000"/>
              </a:lnSpc>
              <a:spcBef>
                <a:spcPts val="0"/>
              </a:spcBef>
              <a:defRPr sz="3600">
                <a:solidFill>
                  <a:schemeClr val="bg1"/>
                </a:solidFill>
                <a:latin typeface="+mj-ea"/>
                <a:ea typeface="+mj-ea"/>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7D81515-5DB4-C644-A2D4-FD8225EBFC3D}"/>
              </a:ext>
            </a:extLst>
          </p:cNvPr>
          <p:cNvSpPr>
            <a:spLocks noGrp="1"/>
          </p:cNvSpPr>
          <p:nvPr>
            <p:ph type="subTitle" idx="1"/>
          </p:nvPr>
        </p:nvSpPr>
        <p:spPr>
          <a:xfrm>
            <a:off x="720000" y="3420000"/>
            <a:ext cx="10800000" cy="900000"/>
          </a:xfrm>
        </p:spPr>
        <p:txBody>
          <a:bodyPr>
            <a:normAutofit/>
          </a:bodyPr>
          <a:lstStyle>
            <a:lvl1pPr marL="0" indent="0" algn="l">
              <a:lnSpc>
                <a:spcPct val="110000"/>
              </a:lnSpc>
              <a:spcBef>
                <a:spcPts val="0"/>
              </a:spcBef>
              <a:buNone/>
              <a:defRPr sz="1800" b="1">
                <a:solidFill>
                  <a:schemeClr val="bg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12" name="テキスト プレースホルダー 5">
            <a:extLst>
              <a:ext uri="{FF2B5EF4-FFF2-40B4-BE49-F238E27FC236}">
                <a16:creationId xmlns:a16="http://schemas.microsoft.com/office/drawing/2014/main" id="{CE7D9045-B2C2-0847-A619-CABCE677E3E1}"/>
              </a:ext>
            </a:extLst>
          </p:cNvPr>
          <p:cNvSpPr>
            <a:spLocks noGrp="1"/>
          </p:cNvSpPr>
          <p:nvPr>
            <p:ph type="body" sz="quarter" idx="11" hasCustomPrompt="1"/>
          </p:nvPr>
        </p:nvSpPr>
        <p:spPr>
          <a:xfrm>
            <a:off x="719998" y="359999"/>
            <a:ext cx="9360000" cy="540000"/>
          </a:xfrm>
        </p:spPr>
        <p:txBody>
          <a:bodyPr wrap="none" anchor="t">
            <a:noAutofit/>
          </a:bodyPr>
          <a:lstStyle>
            <a:lvl1pPr>
              <a:lnSpc>
                <a:spcPct val="110000"/>
              </a:lnSpc>
              <a:spcBef>
                <a:spcPts val="0"/>
              </a:spcBef>
              <a:defRPr sz="2400" b="1"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宛先 御中</a:t>
            </a:r>
          </a:p>
        </p:txBody>
      </p:sp>
      <p:sp>
        <p:nvSpPr>
          <p:cNvPr id="13" name="テキスト プレースホルダー 7">
            <a:extLst>
              <a:ext uri="{FF2B5EF4-FFF2-40B4-BE49-F238E27FC236}">
                <a16:creationId xmlns:a16="http://schemas.microsoft.com/office/drawing/2014/main" id="{999D9023-9C92-5B46-A29C-430938870A3D}"/>
              </a:ext>
            </a:extLst>
          </p:cNvPr>
          <p:cNvSpPr>
            <a:spLocks noGrp="1"/>
          </p:cNvSpPr>
          <p:nvPr>
            <p:ph type="body" sz="quarter" idx="12" hasCustomPrompt="1"/>
          </p:nvPr>
        </p:nvSpPr>
        <p:spPr>
          <a:xfrm>
            <a:off x="720723" y="4500000"/>
            <a:ext cx="2169184" cy="350802"/>
          </a:xfrm>
        </p:spPr>
        <p:txBody>
          <a:bodyPr wrap="none">
            <a:spAutoFit/>
          </a:bodyPr>
          <a:lstStyle>
            <a:lvl1pPr>
              <a:lnSpc>
                <a:spcPct val="110000"/>
              </a:lnSpc>
              <a:spcBef>
                <a:spcPts val="0"/>
              </a:spcBef>
              <a:defRPr sz="1600" b="0" i="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en-US" altLang="ja-JP" dirty="0"/>
              <a:t>2020</a:t>
            </a:r>
            <a:r>
              <a:rPr kumimoji="1" lang="ja-JP" altLang="en-US"/>
              <a:t>年 </a:t>
            </a:r>
            <a:r>
              <a:rPr kumimoji="1" lang="en-US" altLang="ja-JP" dirty="0"/>
              <a:t>12</a:t>
            </a:r>
            <a:r>
              <a:rPr kumimoji="1" lang="ja-JP" altLang="en-US"/>
              <a:t>月 </a:t>
            </a:r>
            <a:r>
              <a:rPr kumimoji="1" lang="en-US" altLang="ja-JP" dirty="0"/>
              <a:t>25</a:t>
            </a:r>
            <a:r>
              <a:rPr kumimoji="1" lang="ja-JP" altLang="en-US"/>
              <a:t>日</a:t>
            </a:r>
            <a:r>
              <a:rPr kumimoji="1" lang="en-US" altLang="ja-JP" dirty="0"/>
              <a:t>(</a:t>
            </a:r>
            <a:r>
              <a:rPr kumimoji="1" lang="ja-JP" altLang="en-US"/>
              <a:t>水</a:t>
            </a:r>
            <a:r>
              <a:rPr kumimoji="1" lang="en-US" altLang="ja-JP" dirty="0"/>
              <a:t>)</a:t>
            </a:r>
            <a:endParaRPr kumimoji="1" lang="ja-JP" altLang="en-US"/>
          </a:p>
        </p:txBody>
      </p:sp>
      <p:sp>
        <p:nvSpPr>
          <p:cNvPr id="14" name="テキスト プレースホルダー 9">
            <a:extLst>
              <a:ext uri="{FF2B5EF4-FFF2-40B4-BE49-F238E27FC236}">
                <a16:creationId xmlns:a16="http://schemas.microsoft.com/office/drawing/2014/main" id="{5B219630-7269-8D4C-936D-60C2B6F798F8}"/>
              </a:ext>
            </a:extLst>
          </p:cNvPr>
          <p:cNvSpPr>
            <a:spLocks noGrp="1"/>
          </p:cNvSpPr>
          <p:nvPr>
            <p:ph type="body" sz="quarter" idx="13" hasCustomPrompt="1"/>
          </p:nvPr>
        </p:nvSpPr>
        <p:spPr>
          <a:xfrm>
            <a:off x="3422649" y="4500000"/>
            <a:ext cx="5917004" cy="1434175"/>
          </a:xfrm>
        </p:spPr>
        <p:txBody>
          <a:bodyPr wrap="square">
            <a:sp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6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1" lang="en-US" altLang="ja-JP" dirty="0"/>
              <a:t>HCL Technologies Limited</a:t>
            </a:r>
          </a:p>
          <a:p>
            <a:pPr lvl="0"/>
            <a:r>
              <a:rPr kumimoji="1" lang="ja-JP" altLang="en-US"/>
              <a:t>株式会社エイチシーエル・ジャパン</a:t>
            </a:r>
            <a:endParaRPr kumimoji="1" lang="en-US" altLang="ja-JP" dirty="0"/>
          </a:p>
          <a:p>
            <a:pPr lvl="0"/>
            <a:r>
              <a:rPr kumimoji="1" lang="en-US" altLang="ja-JP" dirty="0"/>
              <a:t>HCL</a:t>
            </a:r>
            <a:r>
              <a:rPr kumimoji="1" lang="ja-JP" altLang="en-US"/>
              <a:t>ソフトウェア</a:t>
            </a:r>
            <a:endParaRPr kumimoji="1" lang="en-US" altLang="ja-JP" dirty="0"/>
          </a:p>
          <a:p>
            <a:pPr lvl="0"/>
            <a:r>
              <a:rPr kumimoji="1" lang="ja-JP" altLang="en-US"/>
              <a:t>ビジネスパートナー</a:t>
            </a:r>
            <a:r>
              <a:rPr kumimoji="1" lang="en-US" altLang="ja-JP" dirty="0"/>
              <a:t>&amp;</a:t>
            </a:r>
            <a:r>
              <a:rPr kumimoji="1" lang="ja-JP" altLang="en-US"/>
              <a:t>ブランドストラテジー</a:t>
            </a:r>
            <a:endParaRPr kumimoji="1" lang="en-US" altLang="ja-JP" dirty="0"/>
          </a:p>
          <a:p>
            <a:pPr lvl="0"/>
            <a:r>
              <a:rPr kumimoji="1" lang="ja-JP" altLang="en-US"/>
              <a:t>赤松 宏佳</a:t>
            </a:r>
            <a:endParaRPr kumimoji="1" lang="en-US" altLang="ja-JP" dirty="0"/>
          </a:p>
        </p:txBody>
      </p:sp>
    </p:spTree>
    <p:extLst>
      <p:ext uri="{BB962C8B-B14F-4D97-AF65-F5344CB8AC3E}">
        <p14:creationId xmlns:p14="http://schemas.microsoft.com/office/powerpoint/2010/main" val="257365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D7255D03-C51F-334A-85B6-F553E7284B06}"/>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0" i="0" dirty="0">
              <a:latin typeface="Arial" panose="020B0604020202020204" pitchFamily="34" charset="0"/>
            </a:endParaRPr>
          </a:p>
        </p:txBody>
      </p:sp>
      <p:pic>
        <p:nvPicPr>
          <p:cNvPr id="15" name="Picture 16">
            <a:extLst>
              <a:ext uri="{FF2B5EF4-FFF2-40B4-BE49-F238E27FC236}">
                <a16:creationId xmlns:a16="http://schemas.microsoft.com/office/drawing/2014/main" id="{B8248DD1-D6EE-C348-AEFD-CEE133D8E69C}"/>
              </a:ext>
            </a:extLst>
          </p:cNvPr>
          <p:cNvPicPr>
            <a:picLocks noChangeAspect="1"/>
          </p:cNvPicPr>
          <p:nvPr userDrawn="1"/>
        </p:nvPicPr>
        <p:blipFill>
          <a:blip r:embed="rId2"/>
          <a:stretch>
            <a:fillRect/>
          </a:stretch>
        </p:blipFill>
        <p:spPr>
          <a:xfrm>
            <a:off x="10247565" y="441960"/>
            <a:ext cx="1419860" cy="198120"/>
          </a:xfrm>
          <a:prstGeom prst="rect">
            <a:avLst/>
          </a:prstGeom>
        </p:spPr>
      </p:pic>
      <p:sp>
        <p:nvSpPr>
          <p:cNvPr id="16" name="Rectangle 17">
            <a:extLst>
              <a:ext uri="{FF2B5EF4-FFF2-40B4-BE49-F238E27FC236}">
                <a16:creationId xmlns:a16="http://schemas.microsoft.com/office/drawing/2014/main" id="{7FC80925-2A81-6243-A762-B60F5459B754}"/>
              </a:ext>
            </a:extLst>
          </p:cNvPr>
          <p:cNvSpPr>
            <a:spLocks/>
          </p:cNvSpPr>
          <p:nvPr userDrawn="1"/>
        </p:nvSpPr>
        <p:spPr>
          <a:xfrm>
            <a:off x="8502187" y="6603955"/>
            <a:ext cx="3165290" cy="200055"/>
          </a:xfrm>
          <a:prstGeom prst="rect">
            <a:avLst/>
          </a:prstGeom>
          <a:noFill/>
          <a:ln>
            <a:noFill/>
          </a:ln>
        </p:spPr>
        <p:txBody>
          <a:bodyPr wrap="none" rIns="0">
            <a:spAutoFit/>
          </a:bodyPr>
          <a:lstStyle/>
          <a:p>
            <a:pPr lvl="0" algn="r" defTabSz="1217613" rtl="0" eaLnBrk="1" fontAlgn="base" hangingPunct="1">
              <a:spcBef>
                <a:spcPct val="0"/>
              </a:spcBef>
              <a:spcAft>
                <a:spcPct val="0"/>
              </a:spcAft>
            </a:pPr>
            <a:r>
              <a:rPr lang="en-US" sz="700" b="0" i="0" kern="1200" dirty="0">
                <a:solidFill>
                  <a:schemeClr val="bg1"/>
                </a:solidFill>
                <a:latin typeface="Gotham-Book" panose="02000604040000020004" pitchFamily="2" charset="0"/>
                <a:cs typeface="Arial" panose="020B0604020202020204" pitchFamily="34" charset="0"/>
              </a:rPr>
              <a:t>Copyright © 2020 HCL Technologies Limited  |  www.hcltechsw.com</a:t>
            </a:r>
          </a:p>
        </p:txBody>
      </p:sp>
      <p:cxnSp>
        <p:nvCxnSpPr>
          <p:cNvPr id="17" name="Straight Connector 18">
            <a:extLst>
              <a:ext uri="{FF2B5EF4-FFF2-40B4-BE49-F238E27FC236}">
                <a16:creationId xmlns:a16="http://schemas.microsoft.com/office/drawing/2014/main" id="{261F6A65-00AC-4649-A73D-2EBB407669D0}"/>
              </a:ext>
            </a:extLst>
          </p:cNvPr>
          <p:cNvCxnSpPr>
            <a:cxnSpLocks/>
          </p:cNvCxnSpPr>
          <p:nvPr userDrawn="1"/>
        </p:nvCxnSpPr>
        <p:spPr>
          <a:xfrm>
            <a:off x="8628070" y="6512237"/>
            <a:ext cx="303935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2">
            <a:extLst>
              <a:ext uri="{FF2B5EF4-FFF2-40B4-BE49-F238E27FC236}">
                <a16:creationId xmlns:a16="http://schemas.microsoft.com/office/drawing/2014/main" id="{5FF7685C-045C-E040-8B33-FC03408C0565}"/>
              </a:ext>
            </a:extLst>
          </p:cNvPr>
          <p:cNvGrpSpPr/>
          <p:nvPr userDrawn="1"/>
        </p:nvGrpSpPr>
        <p:grpSpPr>
          <a:xfrm rot="2702539">
            <a:off x="85663" y="-1193650"/>
            <a:ext cx="4574411" cy="5135931"/>
            <a:chOff x="-2961069" y="-2002969"/>
            <a:chExt cx="7060959" cy="6636962"/>
          </a:xfrm>
        </p:grpSpPr>
        <p:sp>
          <p:nvSpPr>
            <p:cNvPr id="19" name="Triangle 21">
              <a:extLst>
                <a:ext uri="{FF2B5EF4-FFF2-40B4-BE49-F238E27FC236}">
                  <a16:creationId xmlns:a16="http://schemas.microsoft.com/office/drawing/2014/main" id="{16115773-BDF4-1346-9854-A490121B3D81}"/>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20" name="Triangle 22">
              <a:extLst>
                <a:ext uri="{FF2B5EF4-FFF2-40B4-BE49-F238E27FC236}">
                  <a16:creationId xmlns:a16="http://schemas.microsoft.com/office/drawing/2014/main" id="{F4DC2D30-354D-DE44-A2E1-197C52252747}"/>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grpSp>
      <p:pic>
        <p:nvPicPr>
          <p:cNvPr id="21" name="Picture 1">
            <a:extLst>
              <a:ext uri="{FF2B5EF4-FFF2-40B4-BE49-F238E27FC236}">
                <a16:creationId xmlns:a16="http://schemas.microsoft.com/office/drawing/2014/main" id="{5C8E13E9-55BC-D344-85D1-F002710516E0}"/>
              </a:ext>
            </a:extLst>
          </p:cNvPr>
          <p:cNvPicPr>
            <a:picLocks noChangeAspect="1"/>
          </p:cNvPicPr>
          <p:nvPr userDrawn="1"/>
        </p:nvPicPr>
        <p:blipFill>
          <a:blip r:embed="rId3"/>
          <a:stretch>
            <a:fillRect/>
          </a:stretch>
        </p:blipFill>
        <p:spPr>
          <a:xfrm>
            <a:off x="9574545" y="6139582"/>
            <a:ext cx="2047240" cy="198120"/>
          </a:xfrm>
          <a:prstGeom prst="rect">
            <a:avLst/>
          </a:prstGeom>
        </p:spPr>
      </p:pic>
      <p:sp>
        <p:nvSpPr>
          <p:cNvPr id="2" name="タイトル 1">
            <a:extLst>
              <a:ext uri="{FF2B5EF4-FFF2-40B4-BE49-F238E27FC236}">
                <a16:creationId xmlns:a16="http://schemas.microsoft.com/office/drawing/2014/main" id="{0B594C98-B450-DB4A-8C79-B85FA2B03D48}"/>
              </a:ext>
            </a:extLst>
          </p:cNvPr>
          <p:cNvSpPr>
            <a:spLocks noGrp="1"/>
          </p:cNvSpPr>
          <p:nvPr>
            <p:ph type="ctrTitle"/>
          </p:nvPr>
        </p:nvSpPr>
        <p:spPr>
          <a:xfrm>
            <a:off x="720000" y="1080000"/>
            <a:ext cx="10800000" cy="2160000"/>
          </a:xfrm>
        </p:spPr>
        <p:txBody>
          <a:bodyPr anchor="b">
            <a:normAutofit/>
          </a:bodyPr>
          <a:lstStyle>
            <a:lvl1pPr algn="l">
              <a:lnSpc>
                <a:spcPct val="110000"/>
              </a:lnSpc>
              <a:spcBef>
                <a:spcPts val="0"/>
              </a:spcBef>
              <a:defRPr sz="3600">
                <a:solidFill>
                  <a:schemeClr val="bg1"/>
                </a:solidFill>
                <a:latin typeface="+mj-ea"/>
                <a:ea typeface="+mj-ea"/>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7D81515-5DB4-C644-A2D4-FD8225EBFC3D}"/>
              </a:ext>
            </a:extLst>
          </p:cNvPr>
          <p:cNvSpPr>
            <a:spLocks noGrp="1"/>
          </p:cNvSpPr>
          <p:nvPr>
            <p:ph type="subTitle" idx="1"/>
          </p:nvPr>
        </p:nvSpPr>
        <p:spPr>
          <a:xfrm>
            <a:off x="720000" y="3420000"/>
            <a:ext cx="10800000" cy="900000"/>
          </a:xfrm>
        </p:spPr>
        <p:txBody>
          <a:bodyPr>
            <a:normAutofit/>
          </a:bodyPr>
          <a:lstStyle>
            <a:lvl1pPr marL="0" indent="0" algn="l">
              <a:lnSpc>
                <a:spcPct val="110000"/>
              </a:lnSpc>
              <a:spcBef>
                <a:spcPts val="0"/>
              </a:spcBef>
              <a:buNone/>
              <a:defRPr sz="1800" b="1">
                <a:solidFill>
                  <a:schemeClr val="bg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Tree>
    <p:extLst>
      <p:ext uri="{BB962C8B-B14F-4D97-AF65-F5344CB8AC3E}">
        <p14:creationId xmlns:p14="http://schemas.microsoft.com/office/powerpoint/2010/main" val="496929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705F317-D8EF-B043-89D8-CF1D0FAD3386}"/>
              </a:ext>
            </a:extLst>
          </p:cNvPr>
          <p:cNvSpPr/>
          <p:nvPr userDrawn="1"/>
        </p:nvSpPr>
        <p:spPr>
          <a:xfrm>
            <a:off x="1026607" y="0"/>
            <a:ext cx="11165393" cy="6858000"/>
          </a:xfrm>
          <a:prstGeom prst="rect">
            <a:avLst/>
          </a:prstGeom>
          <a:gradFill>
            <a:gsLst>
              <a:gs pos="0">
                <a:srgbClr val="0477C3"/>
              </a:gs>
              <a:gs pos="99000">
                <a:srgbClr val="26B5F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pic>
        <p:nvPicPr>
          <p:cNvPr id="4" name="Picture 21">
            <a:extLst>
              <a:ext uri="{FF2B5EF4-FFF2-40B4-BE49-F238E27FC236}">
                <a16:creationId xmlns:a16="http://schemas.microsoft.com/office/drawing/2014/main" id="{B0D192A8-D35A-4642-85DB-2BAFF6E5C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963" t="5730" b="35128"/>
          <a:stretch/>
        </p:blipFill>
        <p:spPr>
          <a:xfrm>
            <a:off x="0" y="0"/>
            <a:ext cx="9043416" cy="6858000"/>
          </a:xfrm>
          <a:prstGeom prst="rect">
            <a:avLst/>
          </a:prstGeom>
        </p:spPr>
      </p:pic>
      <p:sp>
        <p:nvSpPr>
          <p:cNvPr id="2" name="タイトル 1">
            <a:extLst>
              <a:ext uri="{FF2B5EF4-FFF2-40B4-BE49-F238E27FC236}">
                <a16:creationId xmlns:a16="http://schemas.microsoft.com/office/drawing/2014/main" id="{F276B591-54AC-6E4E-B707-84C22C4F7438}"/>
              </a:ext>
            </a:extLst>
          </p:cNvPr>
          <p:cNvSpPr>
            <a:spLocks noGrp="1"/>
          </p:cNvSpPr>
          <p:nvPr>
            <p:ph type="title"/>
          </p:nvPr>
        </p:nvSpPr>
        <p:spPr>
          <a:xfrm>
            <a:off x="360000" y="2340000"/>
            <a:ext cx="8640000" cy="2520000"/>
          </a:xfrm>
        </p:spPr>
        <p:txBody>
          <a:bodyPr/>
          <a:lstStyle/>
          <a:p>
            <a:r>
              <a:rPr kumimoji="1" lang="ja-JP" altLang="en-US"/>
              <a:t>マスター タイトルの書式設定</a:t>
            </a:r>
          </a:p>
        </p:txBody>
      </p:sp>
      <p:sp>
        <p:nvSpPr>
          <p:cNvPr id="6" name="テキスト プレースホルダー 5">
            <a:extLst>
              <a:ext uri="{FF2B5EF4-FFF2-40B4-BE49-F238E27FC236}">
                <a16:creationId xmlns:a16="http://schemas.microsoft.com/office/drawing/2014/main" id="{B2E42CEF-038C-3245-A205-710706CA8876}"/>
              </a:ext>
            </a:extLst>
          </p:cNvPr>
          <p:cNvSpPr>
            <a:spLocks noGrp="1"/>
          </p:cNvSpPr>
          <p:nvPr>
            <p:ph type="body" sz="quarter" idx="10"/>
          </p:nvPr>
        </p:nvSpPr>
        <p:spPr>
          <a:xfrm>
            <a:off x="360363" y="5040000"/>
            <a:ext cx="8640000" cy="108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p:txBody>
      </p:sp>
    </p:spTree>
    <p:extLst>
      <p:ext uri="{BB962C8B-B14F-4D97-AF65-F5344CB8AC3E}">
        <p14:creationId xmlns:p14="http://schemas.microsoft.com/office/powerpoint/2010/main" val="2196581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ubTitleSlide">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705F317-D8EF-B043-89D8-CF1D0FAD3386}"/>
              </a:ext>
            </a:extLst>
          </p:cNvPr>
          <p:cNvSpPr/>
          <p:nvPr userDrawn="1"/>
        </p:nvSpPr>
        <p:spPr>
          <a:xfrm>
            <a:off x="1026607" y="0"/>
            <a:ext cx="11165393" cy="6858000"/>
          </a:xfrm>
          <a:prstGeom prst="rect">
            <a:avLst/>
          </a:prstGeom>
          <a:gradFill>
            <a:gsLst>
              <a:gs pos="0">
                <a:srgbClr val="0477C3"/>
              </a:gs>
              <a:gs pos="99000">
                <a:srgbClr val="26B5F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pic>
        <p:nvPicPr>
          <p:cNvPr id="4" name="Picture 21">
            <a:extLst>
              <a:ext uri="{FF2B5EF4-FFF2-40B4-BE49-F238E27FC236}">
                <a16:creationId xmlns:a16="http://schemas.microsoft.com/office/drawing/2014/main" id="{B0D192A8-D35A-4642-85DB-2BAFF6E5C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963" t="5730" b="35128"/>
          <a:stretch/>
        </p:blipFill>
        <p:spPr>
          <a:xfrm>
            <a:off x="0" y="0"/>
            <a:ext cx="9043416" cy="6858000"/>
          </a:xfrm>
          <a:prstGeom prst="rect">
            <a:avLst/>
          </a:prstGeom>
        </p:spPr>
      </p:pic>
      <p:sp>
        <p:nvSpPr>
          <p:cNvPr id="6" name="テキスト プレースホルダー 5">
            <a:extLst>
              <a:ext uri="{FF2B5EF4-FFF2-40B4-BE49-F238E27FC236}">
                <a16:creationId xmlns:a16="http://schemas.microsoft.com/office/drawing/2014/main" id="{B2E42CEF-038C-3245-A205-710706CA8876}"/>
              </a:ext>
            </a:extLst>
          </p:cNvPr>
          <p:cNvSpPr>
            <a:spLocks noGrp="1"/>
          </p:cNvSpPr>
          <p:nvPr>
            <p:ph type="body" sz="quarter" idx="10"/>
          </p:nvPr>
        </p:nvSpPr>
        <p:spPr>
          <a:xfrm>
            <a:off x="360363" y="5040000"/>
            <a:ext cx="8640000" cy="108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p:txBody>
      </p:sp>
    </p:spTree>
    <p:extLst>
      <p:ext uri="{BB962C8B-B14F-4D97-AF65-F5344CB8AC3E}">
        <p14:creationId xmlns:p14="http://schemas.microsoft.com/office/powerpoint/2010/main" val="3105933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en-US" altLang="ja-JP" dirty="0"/>
          </a:p>
          <a:p>
            <a:pPr lvl="5"/>
            <a:r>
              <a:rPr kumimoji="1" lang="ja-JP" altLang="en-US"/>
              <a:t>第６レベル</a:t>
            </a:r>
            <a:endParaRPr kumimoji="1" lang="en-US" altLang="ja-JP" dirty="0"/>
          </a:p>
          <a:p>
            <a:pPr lvl="6"/>
            <a:r>
              <a:rPr kumimoji="1" lang="ja-JP" altLang="en-US"/>
              <a:t>第７レベル</a:t>
            </a:r>
            <a:endParaRPr kumimoji="1" lang="en-US" altLang="ja-JP" dirty="0"/>
          </a:p>
          <a:p>
            <a:pPr lvl="7"/>
            <a:r>
              <a:rPr kumimoji="1" lang="ja-JP" altLang="en-US"/>
              <a:t>第８レベル</a:t>
            </a:r>
            <a:endParaRPr kumimoji="1" lang="en-US" altLang="ja-JP" dirty="0"/>
          </a:p>
          <a:p>
            <a:pPr lvl="8"/>
            <a:r>
              <a:rPr kumimoji="1" lang="ja-JP" altLang="en-US"/>
              <a:t>第９レベル</a:t>
            </a:r>
          </a:p>
        </p:txBody>
      </p:sp>
    </p:spTree>
    <p:extLst>
      <p:ext uri="{BB962C8B-B14F-4D97-AF65-F5344CB8AC3E}">
        <p14:creationId xmlns:p14="http://schemas.microsoft.com/office/powerpoint/2010/main" val="3361923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boxPlus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8" y="1260000"/>
            <a:ext cx="6840000" cy="50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7560000" y="1260000"/>
            <a:ext cx="4320000" cy="5040000"/>
          </a:xfrm>
          <a:ln w="28575">
            <a:solidFill>
              <a:schemeClr val="tx1">
                <a:lumMod val="50000"/>
                <a:lumOff val="50000"/>
              </a:schemeClr>
            </a:solidFill>
          </a:ln>
        </p:spPr>
        <p:txBody>
          <a:bodyPr lIns="108000" tIns="144000" rIns="108000" bIns="144000">
            <a:normAutofit/>
          </a:bodyPr>
          <a:lstStyle>
            <a:lvl1pPr>
              <a:defRPr sz="1600"/>
            </a:lvl1pPr>
            <a:lvl2pPr>
              <a:defRPr sz="1600"/>
            </a:lvl2pPr>
            <a:lvl3pPr>
              <a:defRPr sz="1600"/>
            </a:lvl3pPr>
            <a:lvl4pPr>
              <a:defRPr sz="1600"/>
            </a:lvl4pPr>
            <a:lvl5pPr>
              <a:defRPr sz="12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697025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boxH">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8" y="1260000"/>
            <a:ext cx="5580000" cy="50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6300000" y="1260000"/>
            <a:ext cx="5580000" cy="50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3810824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boxV">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7" y="1259995"/>
            <a:ext cx="11519999" cy="23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8" y="3780000"/>
            <a:ext cx="11520002" cy="23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927693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60000"/>
            <a:ext cx="11520000" cy="14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8" y="2879998"/>
            <a:ext cx="5580000" cy="342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6300000" y="2879998"/>
            <a:ext cx="5580000" cy="342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62966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v3">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DB238F7-033B-B3F4-7922-894F6ECB50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v3]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44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bg1"/>
                </a:solidFill>
              </a:rPr>
              <a:t>Copyright © 2023 HCL Software Limited | Confidential</a:t>
            </a:r>
          </a:p>
        </p:txBody>
      </p:sp>
    </p:spTree>
    <p:extLst>
      <p:ext uri="{BB962C8B-B14F-4D97-AF65-F5344CB8AC3E}">
        <p14:creationId xmlns:p14="http://schemas.microsoft.com/office/powerpoint/2010/main" val="26101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ld3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60000"/>
            <a:ext cx="11520000" cy="1440000"/>
          </a:xfrm>
          <a:gradFill flip="none" rotWithShape="1">
            <a:gsLst>
              <a:gs pos="0">
                <a:srgbClr val="0477C3"/>
              </a:gs>
              <a:gs pos="99000">
                <a:srgbClr val="26B5F7"/>
              </a:gs>
            </a:gsLst>
            <a:lin ang="0" scaled="1"/>
            <a:tileRect/>
          </a:gradFill>
        </p:spPr>
        <p:txBody>
          <a:bodyPr lIns="108000" tIns="108000" rIns="108000" bIns="144000">
            <a:no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1600">
                <a:solidFill>
                  <a:schemeClr val="bg1"/>
                </a:solidFill>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8" y="2879998"/>
            <a:ext cx="5580000" cy="342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6300000" y="2879998"/>
            <a:ext cx="5580000" cy="342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684084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boxPlus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59999"/>
            <a:ext cx="5579998" cy="3419999"/>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6300000" y="1260000"/>
            <a:ext cx="5580000" cy="342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359999" y="4860000"/>
            <a:ext cx="11520002" cy="1440000"/>
          </a:xfrm>
          <a:ln w="28575">
            <a:solidFill>
              <a:schemeClr val="tx1">
                <a:lumMod val="50000"/>
                <a:lumOff val="50000"/>
              </a:schemeClr>
            </a:solidFill>
          </a:ln>
        </p:spPr>
        <p:txBody>
          <a:bodyPr lIns="108000" tIns="108000" rIns="108000" bIns="14400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734216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boxH">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7" y="1259997"/>
            <a:ext cx="3600000" cy="50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4320000" y="1259997"/>
            <a:ext cx="3600000" cy="50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8280000" y="1259997"/>
            <a:ext cx="3600000" cy="50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256285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boxV">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6" y="1259995"/>
            <a:ext cx="11519999" cy="14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5" y="3060000"/>
            <a:ext cx="11519999" cy="14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359996" y="4860000"/>
            <a:ext cx="11520004" cy="14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2611234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59997"/>
            <a:ext cx="5580000" cy="23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6300000" y="1260472"/>
            <a:ext cx="5580000" cy="23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336000" y="3780000"/>
            <a:ext cx="5580000" cy="23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8" name="コンテンツ プレースホルダー 7">
            <a:extLst>
              <a:ext uri="{FF2B5EF4-FFF2-40B4-BE49-F238E27FC236}">
                <a16:creationId xmlns:a16="http://schemas.microsoft.com/office/drawing/2014/main" id="{338DD57B-804C-A941-9983-F6034796368A}"/>
              </a:ext>
            </a:extLst>
          </p:cNvPr>
          <p:cNvSpPr>
            <a:spLocks noGrp="1"/>
          </p:cNvSpPr>
          <p:nvPr>
            <p:ph sz="quarter" idx="12"/>
          </p:nvPr>
        </p:nvSpPr>
        <p:spPr>
          <a:xfrm>
            <a:off x="6300000" y="3780000"/>
            <a:ext cx="5580000" cy="23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91112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60000"/>
            <a:ext cx="2700000" cy="14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240000" y="1260000"/>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6119813" y="1260475"/>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コンテンツ プレースホルダー 7">
            <a:extLst>
              <a:ext uri="{FF2B5EF4-FFF2-40B4-BE49-F238E27FC236}">
                <a16:creationId xmlns:a16="http://schemas.microsoft.com/office/drawing/2014/main" id="{338DD57B-804C-A941-9983-F6034796368A}"/>
              </a:ext>
            </a:extLst>
          </p:cNvPr>
          <p:cNvSpPr>
            <a:spLocks noGrp="1"/>
          </p:cNvSpPr>
          <p:nvPr>
            <p:ph sz="quarter" idx="12"/>
          </p:nvPr>
        </p:nvSpPr>
        <p:spPr>
          <a:xfrm>
            <a:off x="9000000" y="1260475"/>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a:extLst>
              <a:ext uri="{FF2B5EF4-FFF2-40B4-BE49-F238E27FC236}">
                <a16:creationId xmlns:a16="http://schemas.microsoft.com/office/drawing/2014/main" id="{1F36B83E-E9DB-534F-AF78-713090201FC5}"/>
              </a:ext>
            </a:extLst>
          </p:cNvPr>
          <p:cNvSpPr>
            <a:spLocks noGrp="1"/>
          </p:cNvSpPr>
          <p:nvPr>
            <p:ph idx="13"/>
          </p:nvPr>
        </p:nvSpPr>
        <p:spPr>
          <a:xfrm>
            <a:off x="336187" y="2880000"/>
            <a:ext cx="2700000" cy="14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10" name="コンテンツ プレースホルダー 4">
            <a:extLst>
              <a:ext uri="{FF2B5EF4-FFF2-40B4-BE49-F238E27FC236}">
                <a16:creationId xmlns:a16="http://schemas.microsoft.com/office/drawing/2014/main" id="{A861E670-0BA5-814E-8FEA-6F14BF2CBD80}"/>
              </a:ext>
            </a:extLst>
          </p:cNvPr>
          <p:cNvSpPr>
            <a:spLocks noGrp="1"/>
          </p:cNvSpPr>
          <p:nvPr>
            <p:ph sz="quarter" idx="14"/>
          </p:nvPr>
        </p:nvSpPr>
        <p:spPr>
          <a:xfrm>
            <a:off x="3216187" y="2880000"/>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 name="コンテンツ プレースホルダー 5">
            <a:extLst>
              <a:ext uri="{FF2B5EF4-FFF2-40B4-BE49-F238E27FC236}">
                <a16:creationId xmlns:a16="http://schemas.microsoft.com/office/drawing/2014/main" id="{9528129D-0B0F-834A-92E2-6C77BBCEDEFD}"/>
              </a:ext>
            </a:extLst>
          </p:cNvPr>
          <p:cNvSpPr>
            <a:spLocks noGrp="1"/>
          </p:cNvSpPr>
          <p:nvPr>
            <p:ph sz="quarter" idx="15"/>
          </p:nvPr>
        </p:nvSpPr>
        <p:spPr>
          <a:xfrm>
            <a:off x="6096000" y="2880000"/>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2" name="コンテンツ プレースホルダー 7">
            <a:extLst>
              <a:ext uri="{FF2B5EF4-FFF2-40B4-BE49-F238E27FC236}">
                <a16:creationId xmlns:a16="http://schemas.microsoft.com/office/drawing/2014/main" id="{34A641CB-43E9-8F47-AF22-6735556BE5C1}"/>
              </a:ext>
            </a:extLst>
          </p:cNvPr>
          <p:cNvSpPr>
            <a:spLocks noGrp="1"/>
          </p:cNvSpPr>
          <p:nvPr>
            <p:ph sz="quarter" idx="16"/>
          </p:nvPr>
        </p:nvSpPr>
        <p:spPr>
          <a:xfrm>
            <a:off x="8976187" y="2880000"/>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コンテンツ プレースホルダー 2">
            <a:extLst>
              <a:ext uri="{FF2B5EF4-FFF2-40B4-BE49-F238E27FC236}">
                <a16:creationId xmlns:a16="http://schemas.microsoft.com/office/drawing/2014/main" id="{374D09C7-3A89-DD40-8F09-C8EE58679E89}"/>
              </a:ext>
            </a:extLst>
          </p:cNvPr>
          <p:cNvSpPr>
            <a:spLocks noGrp="1"/>
          </p:cNvSpPr>
          <p:nvPr>
            <p:ph idx="17"/>
          </p:nvPr>
        </p:nvSpPr>
        <p:spPr>
          <a:xfrm>
            <a:off x="336187" y="4500000"/>
            <a:ext cx="2700000" cy="1440000"/>
          </a:xfr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14" name="コンテンツ プレースホルダー 4">
            <a:extLst>
              <a:ext uri="{FF2B5EF4-FFF2-40B4-BE49-F238E27FC236}">
                <a16:creationId xmlns:a16="http://schemas.microsoft.com/office/drawing/2014/main" id="{129C2204-EE95-424C-A8EC-41D8B2971CAB}"/>
              </a:ext>
            </a:extLst>
          </p:cNvPr>
          <p:cNvSpPr>
            <a:spLocks noGrp="1"/>
          </p:cNvSpPr>
          <p:nvPr>
            <p:ph sz="quarter" idx="18"/>
          </p:nvPr>
        </p:nvSpPr>
        <p:spPr>
          <a:xfrm>
            <a:off x="3216187" y="4500000"/>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5" name="コンテンツ プレースホルダー 5">
            <a:extLst>
              <a:ext uri="{FF2B5EF4-FFF2-40B4-BE49-F238E27FC236}">
                <a16:creationId xmlns:a16="http://schemas.microsoft.com/office/drawing/2014/main" id="{D793205D-D190-F54F-8C03-7ED350BC0D0B}"/>
              </a:ext>
            </a:extLst>
          </p:cNvPr>
          <p:cNvSpPr>
            <a:spLocks noGrp="1"/>
          </p:cNvSpPr>
          <p:nvPr>
            <p:ph sz="quarter" idx="19"/>
          </p:nvPr>
        </p:nvSpPr>
        <p:spPr>
          <a:xfrm>
            <a:off x="6096000" y="4500000"/>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6" name="コンテンツ プレースホルダー 7">
            <a:extLst>
              <a:ext uri="{FF2B5EF4-FFF2-40B4-BE49-F238E27FC236}">
                <a16:creationId xmlns:a16="http://schemas.microsoft.com/office/drawing/2014/main" id="{BE04A862-5674-AA4E-B8C8-EE386FE493D2}"/>
              </a:ext>
            </a:extLst>
          </p:cNvPr>
          <p:cNvSpPr>
            <a:spLocks noGrp="1"/>
          </p:cNvSpPr>
          <p:nvPr>
            <p:ph sz="quarter" idx="20"/>
          </p:nvPr>
        </p:nvSpPr>
        <p:spPr>
          <a:xfrm>
            <a:off x="8976187" y="4500000"/>
            <a:ext cx="2700000" cy="144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312568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ディスクレーマーページ">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60000"/>
            <a:ext cx="11520000" cy="3420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ボックス 3">
            <a:extLst>
              <a:ext uri="{FF2B5EF4-FFF2-40B4-BE49-F238E27FC236}">
                <a16:creationId xmlns:a16="http://schemas.microsoft.com/office/drawing/2014/main" id="{51BD3A7C-739D-F745-9858-E1966C64BDD4}"/>
              </a:ext>
            </a:extLst>
          </p:cNvPr>
          <p:cNvSpPr txBox="1"/>
          <p:nvPr userDrawn="1"/>
        </p:nvSpPr>
        <p:spPr>
          <a:xfrm>
            <a:off x="360000" y="4809107"/>
            <a:ext cx="11520000" cy="1421846"/>
          </a:xfrm>
          <a:prstGeom prst="rect">
            <a:avLst/>
          </a:prstGeom>
          <a:noFill/>
          <a:ln w="12700">
            <a:solidFill>
              <a:schemeClr val="tx1">
                <a:lumMod val="90000"/>
                <a:lumOff val="10000"/>
              </a:schemeClr>
            </a:solidFill>
          </a:ln>
        </p:spPr>
        <p:txBody>
          <a:bodyPr wrap="square" lIns="108000" tIns="72000" rIns="108000" bIns="72000" rtlCol="0" anchor="b">
            <a:spAutoFit/>
          </a:bodyPr>
          <a:lstStyle/>
          <a:p>
            <a:pPr>
              <a:lnSpc>
                <a:spcPct val="120000"/>
              </a:lnSpc>
            </a:pPr>
            <a:r>
              <a:rPr kumimoji="1" lang="ja-JP" altLang="en-US" sz="1400" b="0" i="0">
                <a:solidFill>
                  <a:schemeClr val="tx1">
                    <a:lumMod val="90000"/>
                    <a:lumOff val="10000"/>
                  </a:schemeClr>
                </a:solidFill>
                <a:latin typeface="Arial" panose="020B0604020202020204" pitchFamily="34" charset="0"/>
                <a:ea typeface="Yu Gothic" panose="020B0400000000000000" pitchFamily="34" charset="-128"/>
              </a:rPr>
              <a:t>この資料に含まれる情報は可能な限り正確を期しておりますが、株式会社エイチシーエル・ジャパンの正式なレビューを受けておらず、当資料に記載された内容に関して株式会社エイチシーエル・ジャパンは何ら保証するものではありません。従って、この情報の利用はひとえに使用者の責任において為されるものであり、資料の内容によって受けたいかなる被害に関しても一切の保証をするものではありません。</a:t>
            </a:r>
          </a:p>
          <a:p>
            <a:pPr>
              <a:lnSpc>
                <a:spcPct val="120000"/>
              </a:lnSpc>
            </a:pPr>
            <a:r>
              <a:rPr kumimoji="1" lang="ja-JP" altLang="en-US" sz="1400" b="0" i="0">
                <a:solidFill>
                  <a:schemeClr val="tx1">
                    <a:lumMod val="90000"/>
                    <a:lumOff val="10000"/>
                  </a:schemeClr>
                </a:solidFill>
                <a:latin typeface="Arial" panose="020B0604020202020204" pitchFamily="34" charset="0"/>
                <a:ea typeface="Yu Gothic" panose="020B0400000000000000" pitchFamily="34" charset="-128"/>
              </a:rPr>
              <a:t>当資料をコピー等で複製することは、株式会社エイチシーエル・ジャパン、および執筆者の承諾なしではできません。</a:t>
            </a:r>
          </a:p>
          <a:p>
            <a:pPr>
              <a:lnSpc>
                <a:spcPct val="120000"/>
              </a:lnSpc>
            </a:pPr>
            <a:r>
              <a:rPr kumimoji="1" lang="ja-JP" altLang="en-US" sz="1400" b="0" i="0">
                <a:solidFill>
                  <a:schemeClr val="tx1">
                    <a:lumMod val="90000"/>
                    <a:lumOff val="10000"/>
                  </a:schemeClr>
                </a:solidFill>
                <a:latin typeface="Arial" panose="020B0604020202020204" pitchFamily="34" charset="0"/>
                <a:ea typeface="Yu Gothic" panose="020B0400000000000000" pitchFamily="34" charset="-128"/>
              </a:rPr>
              <a:t>また、当資料に記載された製品名または会社名はそれぞれの各社の商標または登録商標です。</a:t>
            </a:r>
          </a:p>
        </p:txBody>
      </p:sp>
    </p:spTree>
    <p:extLst>
      <p:ext uri="{BB962C8B-B14F-4D97-AF65-F5344CB8AC3E}">
        <p14:creationId xmlns:p14="http://schemas.microsoft.com/office/powerpoint/2010/main" val="1871522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andA">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60000"/>
            <a:ext cx="5580000" cy="5040000"/>
          </a:xfrm>
        </p:spPr>
        <p:txBody>
          <a:bodyPr/>
          <a:lstStyle>
            <a:lvl3pPr marL="223838" indent="-209550">
              <a:buFont typeface="システムフォント（レギュラー）"/>
              <a:buChar char="Q"/>
              <a:tabLst/>
              <a:defRPr/>
            </a:lvl3pPr>
            <a:lvl4pPr marL="223838" indent="-209550">
              <a:buFont typeface="システムフォント（レギュラー）"/>
              <a:buChar char="A"/>
              <a:tabLst/>
              <a:defRPr b="0"/>
            </a:lvl4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6300000" y="1260000"/>
            <a:ext cx="5580000" cy="5040000"/>
          </a:xfrm>
        </p:spPr>
        <p:txBody>
          <a:bodyPr/>
          <a:lstStyle>
            <a:lvl3pPr marL="223838" indent="-209550">
              <a:buFont typeface="システムフォント（レギュラー）"/>
              <a:buChar char="Q"/>
              <a:tabLst/>
              <a:defRPr/>
            </a:lvl3pPr>
            <a:lvl4pPr marL="223838" indent="-212725">
              <a:buFont typeface="システムフォント（レギュラー）"/>
              <a:buChar char="A"/>
              <a:defRPr b="0"/>
            </a:lvl4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3412664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9CA25-67E7-CF4B-A3F6-94B395293F9B}"/>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917172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boxOnly">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62252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v4">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AD55EB6-B907-5FA7-E076-FF71402AB7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v4]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44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bg1"/>
                </a:solidFill>
              </a:rPr>
              <a:t>Copyright © 2023 HCL Software Limited | Confidential</a:t>
            </a:r>
          </a:p>
        </p:txBody>
      </p:sp>
    </p:spTree>
    <p:extLst>
      <p:ext uri="{BB962C8B-B14F-4D97-AF65-F5344CB8AC3E}">
        <p14:creationId xmlns:p14="http://schemas.microsoft.com/office/powerpoint/2010/main" val="371766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246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Slide1">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4BB01CD-719C-0A4A-9BEB-5293A93AAA55}"/>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tham-Book" panose="02000604040000020004" pitchFamily="2" charset="0"/>
            </a:endParaRPr>
          </a:p>
        </p:txBody>
      </p:sp>
      <p:grpSp>
        <p:nvGrpSpPr>
          <p:cNvPr id="6" name="Group 12">
            <a:extLst>
              <a:ext uri="{FF2B5EF4-FFF2-40B4-BE49-F238E27FC236}">
                <a16:creationId xmlns:a16="http://schemas.microsoft.com/office/drawing/2014/main" id="{CD260EFB-A685-1842-B8EE-457620355345}"/>
              </a:ext>
            </a:extLst>
          </p:cNvPr>
          <p:cNvGrpSpPr/>
          <p:nvPr userDrawn="1"/>
        </p:nvGrpSpPr>
        <p:grpSpPr>
          <a:xfrm rot="2702539">
            <a:off x="85663" y="-1193650"/>
            <a:ext cx="4574411" cy="5135931"/>
            <a:chOff x="-2961069" y="-2002969"/>
            <a:chExt cx="7060959" cy="6636962"/>
          </a:xfrm>
        </p:grpSpPr>
        <p:sp>
          <p:nvSpPr>
            <p:cNvPr id="7" name="Triangle 21">
              <a:extLst>
                <a:ext uri="{FF2B5EF4-FFF2-40B4-BE49-F238E27FC236}">
                  <a16:creationId xmlns:a16="http://schemas.microsoft.com/office/drawing/2014/main" id="{3D633D66-4D02-1D4A-AA97-16DAE9ACB5AD}"/>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otham-Book" panose="02000604040000020004" pitchFamily="2" charset="0"/>
              </a:endParaRPr>
            </a:p>
          </p:txBody>
        </p:sp>
        <p:sp>
          <p:nvSpPr>
            <p:cNvPr id="8" name="Triangle 22">
              <a:extLst>
                <a:ext uri="{FF2B5EF4-FFF2-40B4-BE49-F238E27FC236}">
                  <a16:creationId xmlns:a16="http://schemas.microsoft.com/office/drawing/2014/main" id="{569FF620-4D3F-354F-B79C-C6486181F47C}"/>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otham-Book" panose="02000604040000020004" pitchFamily="2" charset="0"/>
              </a:endParaRPr>
            </a:p>
          </p:txBody>
        </p:sp>
      </p:grpSp>
      <p:pic>
        <p:nvPicPr>
          <p:cNvPr id="9" name="Picture 1">
            <a:extLst>
              <a:ext uri="{FF2B5EF4-FFF2-40B4-BE49-F238E27FC236}">
                <a16:creationId xmlns:a16="http://schemas.microsoft.com/office/drawing/2014/main" id="{0B58DCD7-DA0D-154D-8475-922ADAB38422}"/>
              </a:ext>
            </a:extLst>
          </p:cNvPr>
          <p:cNvPicPr>
            <a:picLocks noChangeAspect="1"/>
          </p:cNvPicPr>
          <p:nvPr userDrawn="1"/>
        </p:nvPicPr>
        <p:blipFill>
          <a:blip r:embed="rId2"/>
          <a:stretch>
            <a:fillRect/>
          </a:stretch>
        </p:blipFill>
        <p:spPr>
          <a:xfrm>
            <a:off x="3475537" y="434943"/>
            <a:ext cx="4333279" cy="419350"/>
          </a:xfrm>
          <a:prstGeom prst="rect">
            <a:avLst/>
          </a:prstGeom>
        </p:spPr>
      </p:pic>
      <p:sp>
        <p:nvSpPr>
          <p:cNvPr id="10" name="Rectangle 17">
            <a:extLst>
              <a:ext uri="{FF2B5EF4-FFF2-40B4-BE49-F238E27FC236}">
                <a16:creationId xmlns:a16="http://schemas.microsoft.com/office/drawing/2014/main" id="{E2DA863A-5CC9-DD42-B40D-7EE63A35AB98}"/>
              </a:ext>
            </a:extLst>
          </p:cNvPr>
          <p:cNvSpPr>
            <a:spLocks/>
          </p:cNvSpPr>
          <p:nvPr userDrawn="1"/>
        </p:nvSpPr>
        <p:spPr>
          <a:xfrm>
            <a:off x="8502187" y="6603955"/>
            <a:ext cx="3165290" cy="200055"/>
          </a:xfrm>
          <a:prstGeom prst="rect">
            <a:avLst/>
          </a:prstGeom>
          <a:noFill/>
          <a:ln>
            <a:noFill/>
          </a:ln>
        </p:spPr>
        <p:txBody>
          <a:bodyPr wrap="none" rIns="0">
            <a:spAutoFit/>
          </a:bodyPr>
          <a:lstStyle/>
          <a:p>
            <a:pPr lvl="0" algn="r" defTabSz="1217613" rtl="0" eaLnBrk="1" fontAlgn="base" hangingPunct="1">
              <a:spcBef>
                <a:spcPct val="0"/>
              </a:spcBef>
              <a:spcAft>
                <a:spcPct val="0"/>
              </a:spcAft>
            </a:pPr>
            <a:r>
              <a:rPr lang="en-US" sz="700" b="0" i="0" kern="1200" dirty="0">
                <a:solidFill>
                  <a:schemeClr val="bg1"/>
                </a:solidFill>
                <a:latin typeface="Gotham-Book" panose="02000604040000020004" pitchFamily="2" charset="0"/>
                <a:cs typeface="Arial" panose="020B0604020202020204" pitchFamily="34" charset="0"/>
              </a:rPr>
              <a:t>Copyright © 2020 HCL Technologies Limited  |  www.hcltechsw.com</a:t>
            </a:r>
          </a:p>
        </p:txBody>
      </p:sp>
      <p:sp>
        <p:nvSpPr>
          <p:cNvPr id="5" name="コンテンツ プレースホルダー 4">
            <a:extLst>
              <a:ext uri="{FF2B5EF4-FFF2-40B4-BE49-F238E27FC236}">
                <a16:creationId xmlns:a16="http://schemas.microsoft.com/office/drawing/2014/main" id="{612BECBA-802F-6C41-9E2B-17336C1993E1}"/>
              </a:ext>
            </a:extLst>
          </p:cNvPr>
          <p:cNvSpPr>
            <a:spLocks noGrp="1"/>
          </p:cNvSpPr>
          <p:nvPr>
            <p:ph sz="quarter" idx="10" hasCustomPrompt="1"/>
          </p:nvPr>
        </p:nvSpPr>
        <p:spPr>
          <a:xfrm>
            <a:off x="360001" y="1258347"/>
            <a:ext cx="5580000" cy="504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kumimoji="1" lang="ja-JP" altLang="en-US"/>
              <a:t>第</a:t>
            </a:r>
            <a:r>
              <a:rPr kumimoji="1" lang="en-US" altLang="ja-JP" dirty="0"/>
              <a:t>1</a:t>
            </a:r>
            <a:r>
              <a:rPr kumimoji="1" lang="ja-JP" altLang="en-US"/>
              <a:t>レベル</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12" name="コンテンツ プレースホルダー 11">
            <a:extLst>
              <a:ext uri="{FF2B5EF4-FFF2-40B4-BE49-F238E27FC236}">
                <a16:creationId xmlns:a16="http://schemas.microsoft.com/office/drawing/2014/main" id="{D75C6950-A6B1-4D4B-903B-C1B8341D6DC7}"/>
              </a:ext>
            </a:extLst>
          </p:cNvPr>
          <p:cNvSpPr>
            <a:spLocks noGrp="1"/>
          </p:cNvSpPr>
          <p:nvPr>
            <p:ph sz="quarter" idx="11"/>
          </p:nvPr>
        </p:nvSpPr>
        <p:spPr>
          <a:xfrm>
            <a:off x="6300000" y="1260000"/>
            <a:ext cx="5580000" cy="504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120445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EndSlide1">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4BB01CD-719C-0A4A-9BEB-5293A93AAA55}"/>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otham-Book" panose="02000604040000020004" pitchFamily="2" charset="0"/>
            </a:endParaRPr>
          </a:p>
        </p:txBody>
      </p:sp>
      <p:grpSp>
        <p:nvGrpSpPr>
          <p:cNvPr id="6" name="Group 12">
            <a:extLst>
              <a:ext uri="{FF2B5EF4-FFF2-40B4-BE49-F238E27FC236}">
                <a16:creationId xmlns:a16="http://schemas.microsoft.com/office/drawing/2014/main" id="{CD260EFB-A685-1842-B8EE-457620355345}"/>
              </a:ext>
            </a:extLst>
          </p:cNvPr>
          <p:cNvGrpSpPr/>
          <p:nvPr userDrawn="1"/>
        </p:nvGrpSpPr>
        <p:grpSpPr>
          <a:xfrm rot="2702539">
            <a:off x="85663" y="-1193650"/>
            <a:ext cx="4574411" cy="5135931"/>
            <a:chOff x="-2961069" y="-2002969"/>
            <a:chExt cx="7060959" cy="6636962"/>
          </a:xfrm>
        </p:grpSpPr>
        <p:sp>
          <p:nvSpPr>
            <p:cNvPr id="7" name="Triangle 21">
              <a:extLst>
                <a:ext uri="{FF2B5EF4-FFF2-40B4-BE49-F238E27FC236}">
                  <a16:creationId xmlns:a16="http://schemas.microsoft.com/office/drawing/2014/main" id="{3D633D66-4D02-1D4A-AA97-16DAE9ACB5AD}"/>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otham-Book" panose="02000604040000020004" pitchFamily="2" charset="0"/>
              </a:endParaRPr>
            </a:p>
          </p:txBody>
        </p:sp>
        <p:sp>
          <p:nvSpPr>
            <p:cNvPr id="8" name="Triangle 22">
              <a:extLst>
                <a:ext uri="{FF2B5EF4-FFF2-40B4-BE49-F238E27FC236}">
                  <a16:creationId xmlns:a16="http://schemas.microsoft.com/office/drawing/2014/main" id="{569FF620-4D3F-354F-B79C-C6486181F47C}"/>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otham-Book" panose="02000604040000020004" pitchFamily="2" charset="0"/>
              </a:endParaRPr>
            </a:p>
          </p:txBody>
        </p:sp>
      </p:grpSp>
      <p:pic>
        <p:nvPicPr>
          <p:cNvPr id="9" name="Picture 1">
            <a:extLst>
              <a:ext uri="{FF2B5EF4-FFF2-40B4-BE49-F238E27FC236}">
                <a16:creationId xmlns:a16="http://schemas.microsoft.com/office/drawing/2014/main" id="{0B58DCD7-DA0D-154D-8475-922ADAB38422}"/>
              </a:ext>
            </a:extLst>
          </p:cNvPr>
          <p:cNvPicPr>
            <a:picLocks noChangeAspect="1"/>
          </p:cNvPicPr>
          <p:nvPr userDrawn="1"/>
        </p:nvPicPr>
        <p:blipFill>
          <a:blip r:embed="rId2"/>
          <a:stretch>
            <a:fillRect/>
          </a:stretch>
        </p:blipFill>
        <p:spPr>
          <a:xfrm>
            <a:off x="2541654" y="3085031"/>
            <a:ext cx="7108693" cy="687938"/>
          </a:xfrm>
          <a:prstGeom prst="rect">
            <a:avLst/>
          </a:prstGeom>
        </p:spPr>
      </p:pic>
      <p:sp>
        <p:nvSpPr>
          <p:cNvPr id="10" name="Rectangle 17">
            <a:extLst>
              <a:ext uri="{FF2B5EF4-FFF2-40B4-BE49-F238E27FC236}">
                <a16:creationId xmlns:a16="http://schemas.microsoft.com/office/drawing/2014/main" id="{E2DA863A-5CC9-DD42-B40D-7EE63A35AB98}"/>
              </a:ext>
            </a:extLst>
          </p:cNvPr>
          <p:cNvSpPr>
            <a:spLocks/>
          </p:cNvSpPr>
          <p:nvPr userDrawn="1"/>
        </p:nvSpPr>
        <p:spPr>
          <a:xfrm>
            <a:off x="8502187" y="6603955"/>
            <a:ext cx="3165290" cy="200055"/>
          </a:xfrm>
          <a:prstGeom prst="rect">
            <a:avLst/>
          </a:prstGeom>
          <a:noFill/>
          <a:ln>
            <a:noFill/>
          </a:ln>
        </p:spPr>
        <p:txBody>
          <a:bodyPr wrap="none" rIns="0">
            <a:spAutoFit/>
          </a:bodyPr>
          <a:lstStyle/>
          <a:p>
            <a:pPr lvl="0" algn="r" defTabSz="1217613" rtl="0" eaLnBrk="1" fontAlgn="base" hangingPunct="1">
              <a:spcBef>
                <a:spcPct val="0"/>
              </a:spcBef>
              <a:spcAft>
                <a:spcPct val="0"/>
              </a:spcAft>
            </a:pPr>
            <a:r>
              <a:rPr lang="en-US" sz="700" b="0" i="0" kern="1200" dirty="0">
                <a:solidFill>
                  <a:schemeClr val="bg1"/>
                </a:solidFill>
                <a:latin typeface="Gotham-Book" panose="02000604040000020004" pitchFamily="2" charset="0"/>
                <a:cs typeface="Arial" panose="020B0604020202020204" pitchFamily="34" charset="0"/>
              </a:rPr>
              <a:t>Copyright © 2020 HCL Technologies Limited  |  www.hcltechsw.com</a:t>
            </a:r>
          </a:p>
        </p:txBody>
      </p:sp>
    </p:spTree>
    <p:extLst>
      <p:ext uri="{BB962C8B-B14F-4D97-AF65-F5344CB8AC3E}">
        <p14:creationId xmlns:p14="http://schemas.microsoft.com/office/powerpoint/2010/main" val="3132325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Slide2">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A04EC171-1940-FB4F-AF42-7F08033A6A61}"/>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otham-Book" panose="02000604040000020004" pitchFamily="2" charset="0"/>
            </a:endParaRPr>
          </a:p>
        </p:txBody>
      </p:sp>
      <p:sp>
        <p:nvSpPr>
          <p:cNvPr id="12" name="Rectangle 17">
            <a:extLst>
              <a:ext uri="{FF2B5EF4-FFF2-40B4-BE49-F238E27FC236}">
                <a16:creationId xmlns:a16="http://schemas.microsoft.com/office/drawing/2014/main" id="{4AE2143A-6526-EF47-BE1A-4B41D8ED5A89}"/>
              </a:ext>
            </a:extLst>
          </p:cNvPr>
          <p:cNvSpPr>
            <a:spLocks/>
          </p:cNvSpPr>
          <p:nvPr userDrawn="1"/>
        </p:nvSpPr>
        <p:spPr>
          <a:xfrm>
            <a:off x="8535850" y="6603955"/>
            <a:ext cx="3131627" cy="200055"/>
          </a:xfrm>
          <a:prstGeom prst="rect">
            <a:avLst/>
          </a:prstGeom>
          <a:noFill/>
          <a:ln>
            <a:noFill/>
          </a:ln>
        </p:spPr>
        <p:txBody>
          <a:bodyPr wrap="none" rIns="0">
            <a:spAutoFit/>
          </a:bodyPr>
          <a:lstStyle/>
          <a:p>
            <a:pPr lvl="0" algn="r" defTabSz="1217613" rtl="0" eaLnBrk="1" fontAlgn="base" hangingPunct="1">
              <a:spcBef>
                <a:spcPct val="0"/>
              </a:spcBef>
              <a:spcAft>
                <a:spcPct val="0"/>
              </a:spcAft>
            </a:pPr>
            <a:r>
              <a:rPr lang="en-US" sz="700" b="0" i="0" kern="1200" dirty="0">
                <a:solidFill>
                  <a:schemeClr val="bg1"/>
                </a:solidFill>
                <a:latin typeface="Gotham-Book" panose="02000604040000020004" pitchFamily="2" charset="0"/>
                <a:cs typeface="Arial" panose="020B0604020202020204" pitchFamily="34" charset="0"/>
              </a:rPr>
              <a:t>Copyright © 2020 HCL Technologies Limited  |  www.hcltechsw.com</a:t>
            </a:r>
          </a:p>
        </p:txBody>
      </p:sp>
      <p:cxnSp>
        <p:nvCxnSpPr>
          <p:cNvPr id="13" name="Straight Connector 18">
            <a:extLst>
              <a:ext uri="{FF2B5EF4-FFF2-40B4-BE49-F238E27FC236}">
                <a16:creationId xmlns:a16="http://schemas.microsoft.com/office/drawing/2014/main" id="{6FC2CDB0-1881-F64F-8E38-AF781CDC0D72}"/>
              </a:ext>
            </a:extLst>
          </p:cNvPr>
          <p:cNvCxnSpPr/>
          <p:nvPr userDrawn="1"/>
        </p:nvCxnSpPr>
        <p:spPr>
          <a:xfrm>
            <a:off x="8738910" y="6539947"/>
            <a:ext cx="2928567" cy="0"/>
          </a:xfrm>
          <a:prstGeom prst="line">
            <a:avLst/>
          </a:prstGeom>
          <a:ln w="3175">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nvGrpSpPr>
          <p:cNvPr id="14" name="Group 12">
            <a:extLst>
              <a:ext uri="{FF2B5EF4-FFF2-40B4-BE49-F238E27FC236}">
                <a16:creationId xmlns:a16="http://schemas.microsoft.com/office/drawing/2014/main" id="{78157F7D-8CA2-C442-8BEA-1C5A9E2A5D0A}"/>
              </a:ext>
            </a:extLst>
          </p:cNvPr>
          <p:cNvGrpSpPr/>
          <p:nvPr userDrawn="1"/>
        </p:nvGrpSpPr>
        <p:grpSpPr>
          <a:xfrm rot="2702539">
            <a:off x="85663" y="-1193650"/>
            <a:ext cx="4574411" cy="5135931"/>
            <a:chOff x="-2961069" y="-2002969"/>
            <a:chExt cx="7060959" cy="6636962"/>
          </a:xfrm>
        </p:grpSpPr>
        <p:sp>
          <p:nvSpPr>
            <p:cNvPr id="15" name="Triangle 21">
              <a:extLst>
                <a:ext uri="{FF2B5EF4-FFF2-40B4-BE49-F238E27FC236}">
                  <a16:creationId xmlns:a16="http://schemas.microsoft.com/office/drawing/2014/main" id="{530925FD-F35F-6844-B66E-272BAA9F0981}"/>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otham-Book" panose="02000604040000020004" pitchFamily="2" charset="0"/>
              </a:endParaRPr>
            </a:p>
          </p:txBody>
        </p:sp>
        <p:sp>
          <p:nvSpPr>
            <p:cNvPr id="16" name="Triangle 22">
              <a:extLst>
                <a:ext uri="{FF2B5EF4-FFF2-40B4-BE49-F238E27FC236}">
                  <a16:creationId xmlns:a16="http://schemas.microsoft.com/office/drawing/2014/main" id="{97CEA9B5-9489-CA4F-B7A8-9A3958749285}"/>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otham-Book" panose="02000604040000020004" pitchFamily="2" charset="0"/>
              </a:endParaRPr>
            </a:p>
          </p:txBody>
        </p:sp>
      </p:grpSp>
      <p:pic>
        <p:nvPicPr>
          <p:cNvPr id="17" name="Picture 1">
            <a:extLst>
              <a:ext uri="{FF2B5EF4-FFF2-40B4-BE49-F238E27FC236}">
                <a16:creationId xmlns:a16="http://schemas.microsoft.com/office/drawing/2014/main" id="{AD62F38D-0100-724F-932A-816D77D659EA}"/>
              </a:ext>
            </a:extLst>
          </p:cNvPr>
          <p:cNvPicPr>
            <a:picLocks noChangeAspect="1"/>
          </p:cNvPicPr>
          <p:nvPr userDrawn="1"/>
        </p:nvPicPr>
        <p:blipFill>
          <a:blip r:embed="rId2"/>
          <a:stretch>
            <a:fillRect/>
          </a:stretch>
        </p:blipFill>
        <p:spPr>
          <a:xfrm>
            <a:off x="9602255" y="6139582"/>
            <a:ext cx="2047240" cy="198120"/>
          </a:xfrm>
          <a:prstGeom prst="rect">
            <a:avLst/>
          </a:prstGeom>
        </p:spPr>
      </p:pic>
      <p:grpSp>
        <p:nvGrpSpPr>
          <p:cNvPr id="18" name="Group 68">
            <a:extLst>
              <a:ext uri="{FF2B5EF4-FFF2-40B4-BE49-F238E27FC236}">
                <a16:creationId xmlns:a16="http://schemas.microsoft.com/office/drawing/2014/main" id="{36FCD12A-DD95-B84B-BD66-2B9223798FED}"/>
              </a:ext>
            </a:extLst>
          </p:cNvPr>
          <p:cNvGrpSpPr/>
          <p:nvPr userDrawn="1"/>
        </p:nvGrpSpPr>
        <p:grpSpPr>
          <a:xfrm>
            <a:off x="4899275" y="823248"/>
            <a:ext cx="2393454" cy="365535"/>
            <a:chOff x="3712598" y="617435"/>
            <a:chExt cx="1795091" cy="274151"/>
          </a:xfrm>
        </p:grpSpPr>
        <p:sp>
          <p:nvSpPr>
            <p:cNvPr id="19" name="Freeform 7">
              <a:extLst>
                <a:ext uri="{FF2B5EF4-FFF2-40B4-BE49-F238E27FC236}">
                  <a16:creationId xmlns:a16="http://schemas.microsoft.com/office/drawing/2014/main" id="{169FEA29-62A9-7B44-AF8D-0670CC23BFAE}"/>
                </a:ext>
              </a:extLst>
            </p:cNvPr>
            <p:cNvSpPr>
              <a:spLocks/>
            </p:cNvSpPr>
            <p:nvPr userDrawn="1"/>
          </p:nvSpPr>
          <p:spPr bwMode="auto">
            <a:xfrm>
              <a:off x="3712598" y="636506"/>
              <a:ext cx="688952" cy="240776"/>
            </a:xfrm>
            <a:custGeom>
              <a:avLst/>
              <a:gdLst>
                <a:gd name="T0" fmla="*/ 0 w 578"/>
                <a:gd name="T1" fmla="*/ 202 h 202"/>
                <a:gd name="T2" fmla="*/ 164 w 578"/>
                <a:gd name="T3" fmla="*/ 202 h 202"/>
                <a:gd name="T4" fmla="*/ 198 w 578"/>
                <a:gd name="T5" fmla="*/ 122 h 202"/>
                <a:gd name="T6" fmla="*/ 358 w 578"/>
                <a:gd name="T7" fmla="*/ 122 h 202"/>
                <a:gd name="T8" fmla="*/ 322 w 578"/>
                <a:gd name="T9" fmla="*/ 202 h 202"/>
                <a:gd name="T10" fmla="*/ 488 w 578"/>
                <a:gd name="T11" fmla="*/ 202 h 202"/>
                <a:gd name="T12" fmla="*/ 578 w 578"/>
                <a:gd name="T13" fmla="*/ 0 h 202"/>
                <a:gd name="T14" fmla="*/ 412 w 578"/>
                <a:gd name="T15" fmla="*/ 0 h 202"/>
                <a:gd name="T16" fmla="*/ 382 w 578"/>
                <a:gd name="T17" fmla="*/ 68 h 202"/>
                <a:gd name="T18" fmla="*/ 222 w 578"/>
                <a:gd name="T19" fmla="*/ 68 h 202"/>
                <a:gd name="T20" fmla="*/ 252 w 578"/>
                <a:gd name="T21" fmla="*/ 0 h 202"/>
                <a:gd name="T22" fmla="*/ 90 w 578"/>
                <a:gd name="T23" fmla="*/ 0 h 202"/>
                <a:gd name="T24" fmla="*/ 0 w 578"/>
                <a:gd name="T2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202">
                  <a:moveTo>
                    <a:pt x="0" y="202"/>
                  </a:moveTo>
                  <a:lnTo>
                    <a:pt x="164" y="202"/>
                  </a:lnTo>
                  <a:lnTo>
                    <a:pt x="198" y="122"/>
                  </a:lnTo>
                  <a:lnTo>
                    <a:pt x="358" y="122"/>
                  </a:lnTo>
                  <a:lnTo>
                    <a:pt x="322" y="202"/>
                  </a:lnTo>
                  <a:lnTo>
                    <a:pt x="488" y="202"/>
                  </a:lnTo>
                  <a:lnTo>
                    <a:pt x="578" y="0"/>
                  </a:lnTo>
                  <a:lnTo>
                    <a:pt x="412" y="0"/>
                  </a:lnTo>
                  <a:lnTo>
                    <a:pt x="382" y="68"/>
                  </a:lnTo>
                  <a:lnTo>
                    <a:pt x="222" y="68"/>
                  </a:lnTo>
                  <a:lnTo>
                    <a:pt x="252" y="0"/>
                  </a:lnTo>
                  <a:lnTo>
                    <a:pt x="90" y="0"/>
                  </a:lnTo>
                  <a:lnTo>
                    <a:pt x="0"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0" name="Freeform 8">
              <a:extLst>
                <a:ext uri="{FF2B5EF4-FFF2-40B4-BE49-F238E27FC236}">
                  <a16:creationId xmlns:a16="http://schemas.microsoft.com/office/drawing/2014/main" id="{AF198308-B308-9E45-A549-7AA020D556A2}"/>
                </a:ext>
              </a:extLst>
            </p:cNvPr>
            <p:cNvSpPr>
              <a:spLocks/>
            </p:cNvSpPr>
            <p:nvPr userDrawn="1"/>
          </p:nvSpPr>
          <p:spPr bwMode="auto">
            <a:xfrm>
              <a:off x="4368175" y="617435"/>
              <a:ext cx="650810" cy="274151"/>
            </a:xfrm>
            <a:custGeom>
              <a:avLst/>
              <a:gdLst>
                <a:gd name="T0" fmla="*/ 195 w 273"/>
                <a:gd name="T1" fmla="*/ 43 h 115"/>
                <a:gd name="T2" fmla="*/ 273 w 273"/>
                <a:gd name="T3" fmla="*/ 43 h 115"/>
                <a:gd name="T4" fmla="*/ 223 w 273"/>
                <a:gd name="T5" fmla="*/ 9 h 115"/>
                <a:gd name="T6" fmla="*/ 42 w 273"/>
                <a:gd name="T7" fmla="*/ 31 h 115"/>
                <a:gd name="T8" fmla="*/ 38 w 273"/>
                <a:gd name="T9" fmla="*/ 101 h 115"/>
                <a:gd name="T10" fmla="*/ 188 w 273"/>
                <a:gd name="T11" fmla="*/ 107 h 115"/>
                <a:gd name="T12" fmla="*/ 257 w 273"/>
                <a:gd name="T13" fmla="*/ 76 h 115"/>
                <a:gd name="T14" fmla="*/ 178 w 273"/>
                <a:gd name="T15" fmla="*/ 76 h 115"/>
                <a:gd name="T16" fmla="*/ 139 w 273"/>
                <a:gd name="T17" fmla="*/ 88 h 115"/>
                <a:gd name="T18" fmla="*/ 97 w 273"/>
                <a:gd name="T19" fmla="*/ 59 h 115"/>
                <a:gd name="T20" fmla="*/ 154 w 273"/>
                <a:gd name="T21" fmla="*/ 30 h 115"/>
                <a:gd name="T22" fmla="*/ 195 w 273"/>
                <a:gd name="T23"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115">
                  <a:moveTo>
                    <a:pt x="195" y="43"/>
                  </a:moveTo>
                  <a:cubicBezTo>
                    <a:pt x="273" y="43"/>
                    <a:pt x="273" y="43"/>
                    <a:pt x="273" y="43"/>
                  </a:cubicBezTo>
                  <a:cubicBezTo>
                    <a:pt x="272" y="26"/>
                    <a:pt x="256" y="14"/>
                    <a:pt x="223" y="9"/>
                  </a:cubicBezTo>
                  <a:cubicBezTo>
                    <a:pt x="160" y="0"/>
                    <a:pt x="91" y="4"/>
                    <a:pt x="42" y="31"/>
                  </a:cubicBezTo>
                  <a:cubicBezTo>
                    <a:pt x="3" y="53"/>
                    <a:pt x="0" y="85"/>
                    <a:pt x="38" y="101"/>
                  </a:cubicBezTo>
                  <a:cubicBezTo>
                    <a:pt x="71" y="114"/>
                    <a:pt x="139" y="115"/>
                    <a:pt x="188" y="107"/>
                  </a:cubicBezTo>
                  <a:cubicBezTo>
                    <a:pt x="219" y="102"/>
                    <a:pt x="244" y="91"/>
                    <a:pt x="257" y="76"/>
                  </a:cubicBezTo>
                  <a:cubicBezTo>
                    <a:pt x="178" y="76"/>
                    <a:pt x="178" y="76"/>
                    <a:pt x="178" y="76"/>
                  </a:cubicBezTo>
                  <a:cubicBezTo>
                    <a:pt x="168" y="84"/>
                    <a:pt x="155" y="88"/>
                    <a:pt x="139" y="88"/>
                  </a:cubicBezTo>
                  <a:cubicBezTo>
                    <a:pt x="95" y="88"/>
                    <a:pt x="89" y="75"/>
                    <a:pt x="97" y="59"/>
                  </a:cubicBezTo>
                  <a:cubicBezTo>
                    <a:pt x="106" y="41"/>
                    <a:pt x="125" y="31"/>
                    <a:pt x="154" y="30"/>
                  </a:cubicBezTo>
                  <a:cubicBezTo>
                    <a:pt x="178" y="30"/>
                    <a:pt x="189" y="35"/>
                    <a:pt x="195"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1" name="Freeform 9">
              <a:extLst>
                <a:ext uri="{FF2B5EF4-FFF2-40B4-BE49-F238E27FC236}">
                  <a16:creationId xmlns:a16="http://schemas.microsoft.com/office/drawing/2014/main" id="{483DD9E9-9A35-E841-982A-A88EC870E652}"/>
                </a:ext>
              </a:extLst>
            </p:cNvPr>
            <p:cNvSpPr>
              <a:spLocks/>
            </p:cNvSpPr>
            <p:nvPr userDrawn="1"/>
          </p:nvSpPr>
          <p:spPr bwMode="auto">
            <a:xfrm>
              <a:off x="5004682" y="636506"/>
              <a:ext cx="503007" cy="240776"/>
            </a:xfrm>
            <a:custGeom>
              <a:avLst/>
              <a:gdLst>
                <a:gd name="T0" fmla="*/ 258 w 422"/>
                <a:gd name="T1" fmla="*/ 0 h 202"/>
                <a:gd name="T2" fmla="*/ 190 w 422"/>
                <a:gd name="T3" fmla="*/ 154 h 202"/>
                <a:gd name="T4" fmla="*/ 422 w 422"/>
                <a:gd name="T5" fmla="*/ 154 h 202"/>
                <a:gd name="T6" fmla="*/ 400 w 422"/>
                <a:gd name="T7" fmla="*/ 202 h 202"/>
                <a:gd name="T8" fmla="*/ 0 w 422"/>
                <a:gd name="T9" fmla="*/ 202 h 202"/>
                <a:gd name="T10" fmla="*/ 90 w 422"/>
                <a:gd name="T11" fmla="*/ 0 h 202"/>
                <a:gd name="T12" fmla="*/ 258 w 42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22" h="202">
                  <a:moveTo>
                    <a:pt x="258" y="0"/>
                  </a:moveTo>
                  <a:lnTo>
                    <a:pt x="190" y="154"/>
                  </a:lnTo>
                  <a:lnTo>
                    <a:pt x="422" y="154"/>
                  </a:lnTo>
                  <a:lnTo>
                    <a:pt x="400" y="202"/>
                  </a:lnTo>
                  <a:lnTo>
                    <a:pt x="0" y="202"/>
                  </a:lnTo>
                  <a:lnTo>
                    <a:pt x="90" y="0"/>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grpSp>
      <p:grpSp>
        <p:nvGrpSpPr>
          <p:cNvPr id="22" name="Group 72">
            <a:extLst>
              <a:ext uri="{FF2B5EF4-FFF2-40B4-BE49-F238E27FC236}">
                <a16:creationId xmlns:a16="http://schemas.microsoft.com/office/drawing/2014/main" id="{97427CFE-0B87-EF46-B91B-2A9BF677CDFF}"/>
              </a:ext>
            </a:extLst>
          </p:cNvPr>
          <p:cNvGrpSpPr/>
          <p:nvPr userDrawn="1"/>
        </p:nvGrpSpPr>
        <p:grpSpPr>
          <a:xfrm>
            <a:off x="3616727" y="2644563"/>
            <a:ext cx="4958550" cy="1061639"/>
            <a:chOff x="2697049" y="1983421"/>
            <a:chExt cx="3718913" cy="796229"/>
          </a:xfrm>
        </p:grpSpPr>
        <p:sp>
          <p:nvSpPr>
            <p:cNvPr id="23" name="Freeform 51">
              <a:extLst>
                <a:ext uri="{FF2B5EF4-FFF2-40B4-BE49-F238E27FC236}">
                  <a16:creationId xmlns:a16="http://schemas.microsoft.com/office/drawing/2014/main" id="{13182BF1-AE3C-7146-B033-822E4C44E0BA}"/>
                </a:ext>
              </a:extLst>
            </p:cNvPr>
            <p:cNvSpPr>
              <a:spLocks noEditPoints="1"/>
            </p:cNvSpPr>
            <p:nvPr userDrawn="1"/>
          </p:nvSpPr>
          <p:spPr bwMode="auto">
            <a:xfrm>
              <a:off x="3412224" y="2588936"/>
              <a:ext cx="83437" cy="112044"/>
            </a:xfrm>
            <a:custGeom>
              <a:avLst/>
              <a:gdLst>
                <a:gd name="T0" fmla="*/ 19 w 35"/>
                <a:gd name="T1" fmla="*/ 0 h 47"/>
                <a:gd name="T2" fmla="*/ 32 w 35"/>
                <a:gd name="T3" fmla="*/ 12 h 47"/>
                <a:gd name="T4" fmla="*/ 25 w 35"/>
                <a:gd name="T5" fmla="*/ 21 h 47"/>
                <a:gd name="T6" fmla="*/ 25 w 35"/>
                <a:gd name="T7" fmla="*/ 21 h 47"/>
                <a:gd name="T8" fmla="*/ 35 w 35"/>
                <a:gd name="T9" fmla="*/ 33 h 47"/>
                <a:gd name="T10" fmla="*/ 19 w 35"/>
                <a:gd name="T11" fmla="*/ 47 h 47"/>
                <a:gd name="T12" fmla="*/ 0 w 35"/>
                <a:gd name="T13" fmla="*/ 47 h 47"/>
                <a:gd name="T14" fmla="*/ 0 w 35"/>
                <a:gd name="T15" fmla="*/ 0 h 47"/>
                <a:gd name="T16" fmla="*/ 19 w 35"/>
                <a:gd name="T17" fmla="*/ 0 h 47"/>
                <a:gd name="T18" fmla="*/ 17 w 35"/>
                <a:gd name="T19" fmla="*/ 19 h 47"/>
                <a:gd name="T20" fmla="*/ 25 w 35"/>
                <a:gd name="T21" fmla="*/ 13 h 47"/>
                <a:gd name="T22" fmla="*/ 17 w 35"/>
                <a:gd name="T23" fmla="*/ 6 h 47"/>
                <a:gd name="T24" fmla="*/ 8 w 35"/>
                <a:gd name="T25" fmla="*/ 6 h 47"/>
                <a:gd name="T26" fmla="*/ 8 w 35"/>
                <a:gd name="T27" fmla="*/ 19 h 47"/>
                <a:gd name="T28" fmla="*/ 17 w 35"/>
                <a:gd name="T29" fmla="*/ 19 h 47"/>
                <a:gd name="T30" fmla="*/ 19 w 35"/>
                <a:gd name="T31" fmla="*/ 41 h 47"/>
                <a:gd name="T32" fmla="*/ 28 w 35"/>
                <a:gd name="T33" fmla="*/ 33 h 47"/>
                <a:gd name="T34" fmla="*/ 19 w 35"/>
                <a:gd name="T35" fmla="*/ 25 h 47"/>
                <a:gd name="T36" fmla="*/ 8 w 35"/>
                <a:gd name="T37" fmla="*/ 25 h 47"/>
                <a:gd name="T38" fmla="*/ 8 w 35"/>
                <a:gd name="T39" fmla="*/ 41 h 47"/>
                <a:gd name="T40" fmla="*/ 19 w 35"/>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47">
                  <a:moveTo>
                    <a:pt x="19" y="0"/>
                  </a:moveTo>
                  <a:cubicBezTo>
                    <a:pt x="27" y="0"/>
                    <a:pt x="32" y="5"/>
                    <a:pt x="32" y="12"/>
                  </a:cubicBezTo>
                  <a:cubicBezTo>
                    <a:pt x="32" y="16"/>
                    <a:pt x="29" y="20"/>
                    <a:pt x="25" y="21"/>
                  </a:cubicBezTo>
                  <a:cubicBezTo>
                    <a:pt x="25" y="21"/>
                    <a:pt x="25" y="21"/>
                    <a:pt x="25" y="21"/>
                  </a:cubicBezTo>
                  <a:cubicBezTo>
                    <a:pt x="30" y="22"/>
                    <a:pt x="35" y="27"/>
                    <a:pt x="35" y="33"/>
                  </a:cubicBezTo>
                  <a:cubicBezTo>
                    <a:pt x="35" y="41"/>
                    <a:pt x="30" y="47"/>
                    <a:pt x="19" y="47"/>
                  </a:cubicBezTo>
                  <a:cubicBezTo>
                    <a:pt x="0" y="47"/>
                    <a:pt x="0" y="47"/>
                    <a:pt x="0" y="47"/>
                  </a:cubicBezTo>
                  <a:cubicBezTo>
                    <a:pt x="0" y="0"/>
                    <a:pt x="0" y="0"/>
                    <a:pt x="0" y="0"/>
                  </a:cubicBezTo>
                  <a:lnTo>
                    <a:pt x="19" y="0"/>
                  </a:lnTo>
                  <a:close/>
                  <a:moveTo>
                    <a:pt x="17" y="19"/>
                  </a:moveTo>
                  <a:cubicBezTo>
                    <a:pt x="22" y="19"/>
                    <a:pt x="25" y="16"/>
                    <a:pt x="25" y="13"/>
                  </a:cubicBezTo>
                  <a:cubicBezTo>
                    <a:pt x="25" y="9"/>
                    <a:pt x="22" y="6"/>
                    <a:pt x="17" y="6"/>
                  </a:cubicBezTo>
                  <a:cubicBezTo>
                    <a:pt x="8" y="6"/>
                    <a:pt x="8" y="6"/>
                    <a:pt x="8" y="6"/>
                  </a:cubicBezTo>
                  <a:cubicBezTo>
                    <a:pt x="8" y="19"/>
                    <a:pt x="8" y="19"/>
                    <a:pt x="8" y="19"/>
                  </a:cubicBezTo>
                  <a:lnTo>
                    <a:pt x="17" y="19"/>
                  </a:lnTo>
                  <a:close/>
                  <a:moveTo>
                    <a:pt x="19" y="41"/>
                  </a:moveTo>
                  <a:cubicBezTo>
                    <a:pt x="24" y="41"/>
                    <a:pt x="28" y="37"/>
                    <a:pt x="28" y="33"/>
                  </a:cubicBezTo>
                  <a:cubicBezTo>
                    <a:pt x="28" y="28"/>
                    <a:pt x="24" y="25"/>
                    <a:pt x="19" y="25"/>
                  </a:cubicBezTo>
                  <a:cubicBezTo>
                    <a:pt x="8" y="25"/>
                    <a:pt x="8" y="25"/>
                    <a:pt x="8" y="25"/>
                  </a:cubicBezTo>
                  <a:cubicBezTo>
                    <a:pt x="8" y="41"/>
                    <a:pt x="8" y="41"/>
                    <a:pt x="8" y="41"/>
                  </a:cubicBezTo>
                  <a:lnTo>
                    <a:pt x="19"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4" name="Freeform 52">
              <a:extLst>
                <a:ext uri="{FF2B5EF4-FFF2-40B4-BE49-F238E27FC236}">
                  <a16:creationId xmlns:a16="http://schemas.microsoft.com/office/drawing/2014/main" id="{464F3C78-6B6B-3146-A8C6-65467B9F8F91}"/>
                </a:ext>
              </a:extLst>
            </p:cNvPr>
            <p:cNvSpPr>
              <a:spLocks/>
            </p:cNvSpPr>
            <p:nvPr userDrawn="1"/>
          </p:nvSpPr>
          <p:spPr bwMode="auto">
            <a:xfrm>
              <a:off x="3521884" y="2588936"/>
              <a:ext cx="78669" cy="112044"/>
            </a:xfrm>
            <a:custGeom>
              <a:avLst/>
              <a:gdLst>
                <a:gd name="T0" fmla="*/ 66 w 66"/>
                <a:gd name="T1" fmla="*/ 80 h 94"/>
                <a:gd name="T2" fmla="*/ 66 w 66"/>
                <a:gd name="T3" fmla="*/ 94 h 94"/>
                <a:gd name="T4" fmla="*/ 0 w 66"/>
                <a:gd name="T5" fmla="*/ 94 h 94"/>
                <a:gd name="T6" fmla="*/ 0 w 66"/>
                <a:gd name="T7" fmla="*/ 0 h 94"/>
                <a:gd name="T8" fmla="*/ 64 w 66"/>
                <a:gd name="T9" fmla="*/ 0 h 94"/>
                <a:gd name="T10" fmla="*/ 64 w 66"/>
                <a:gd name="T11" fmla="*/ 14 h 94"/>
                <a:gd name="T12" fmla="*/ 16 w 66"/>
                <a:gd name="T13" fmla="*/ 14 h 94"/>
                <a:gd name="T14" fmla="*/ 16 w 66"/>
                <a:gd name="T15" fmla="*/ 38 h 94"/>
                <a:gd name="T16" fmla="*/ 54 w 66"/>
                <a:gd name="T17" fmla="*/ 38 h 94"/>
                <a:gd name="T18" fmla="*/ 54 w 66"/>
                <a:gd name="T19" fmla="*/ 52 h 94"/>
                <a:gd name="T20" fmla="*/ 16 w 66"/>
                <a:gd name="T21" fmla="*/ 52 h 94"/>
                <a:gd name="T22" fmla="*/ 16 w 66"/>
                <a:gd name="T23" fmla="*/ 80 h 94"/>
                <a:gd name="T24" fmla="*/ 66 w 66"/>
                <a:gd name="T25"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94">
                  <a:moveTo>
                    <a:pt x="66" y="80"/>
                  </a:moveTo>
                  <a:lnTo>
                    <a:pt x="66" y="94"/>
                  </a:lnTo>
                  <a:lnTo>
                    <a:pt x="0" y="94"/>
                  </a:lnTo>
                  <a:lnTo>
                    <a:pt x="0" y="0"/>
                  </a:lnTo>
                  <a:lnTo>
                    <a:pt x="64" y="0"/>
                  </a:lnTo>
                  <a:lnTo>
                    <a:pt x="64" y="14"/>
                  </a:lnTo>
                  <a:lnTo>
                    <a:pt x="16" y="14"/>
                  </a:lnTo>
                  <a:lnTo>
                    <a:pt x="16" y="38"/>
                  </a:lnTo>
                  <a:lnTo>
                    <a:pt x="54" y="38"/>
                  </a:lnTo>
                  <a:lnTo>
                    <a:pt x="54" y="52"/>
                  </a:lnTo>
                  <a:lnTo>
                    <a:pt x="16" y="52"/>
                  </a:lnTo>
                  <a:lnTo>
                    <a:pt x="16" y="80"/>
                  </a:lnTo>
                  <a:lnTo>
                    <a:pt x="6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5" name="Freeform 53">
              <a:extLst>
                <a:ext uri="{FF2B5EF4-FFF2-40B4-BE49-F238E27FC236}">
                  <a16:creationId xmlns:a16="http://schemas.microsoft.com/office/drawing/2014/main" id="{D371C125-63B1-204F-802A-5BF75307B211}"/>
                </a:ext>
              </a:extLst>
            </p:cNvPr>
            <p:cNvSpPr>
              <a:spLocks/>
            </p:cNvSpPr>
            <p:nvPr userDrawn="1"/>
          </p:nvSpPr>
          <p:spPr bwMode="auto">
            <a:xfrm>
              <a:off x="3619625" y="2588936"/>
              <a:ext cx="102508" cy="112044"/>
            </a:xfrm>
            <a:custGeom>
              <a:avLst/>
              <a:gdLst>
                <a:gd name="T0" fmla="*/ 43 w 43"/>
                <a:gd name="T1" fmla="*/ 0 h 47"/>
                <a:gd name="T2" fmla="*/ 25 w 43"/>
                <a:gd name="T3" fmla="*/ 25 h 47"/>
                <a:gd name="T4" fmla="*/ 25 w 43"/>
                <a:gd name="T5" fmla="*/ 47 h 47"/>
                <a:gd name="T6" fmla="*/ 18 w 43"/>
                <a:gd name="T7" fmla="*/ 47 h 47"/>
                <a:gd name="T8" fmla="*/ 18 w 43"/>
                <a:gd name="T9" fmla="*/ 25 h 47"/>
                <a:gd name="T10" fmla="*/ 0 w 43"/>
                <a:gd name="T11" fmla="*/ 0 h 47"/>
                <a:gd name="T12" fmla="*/ 8 w 43"/>
                <a:gd name="T13" fmla="*/ 0 h 47"/>
                <a:gd name="T14" fmla="*/ 19 w 43"/>
                <a:gd name="T15" fmla="*/ 14 h 47"/>
                <a:gd name="T16" fmla="*/ 21 w 43"/>
                <a:gd name="T17" fmla="*/ 18 h 47"/>
                <a:gd name="T18" fmla="*/ 22 w 43"/>
                <a:gd name="T19" fmla="*/ 18 h 47"/>
                <a:gd name="T20" fmla="*/ 24 w 43"/>
                <a:gd name="T21" fmla="*/ 14 h 47"/>
                <a:gd name="T22" fmla="*/ 35 w 43"/>
                <a:gd name="T23" fmla="*/ 0 h 47"/>
                <a:gd name="T24" fmla="*/ 43 w 4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0"/>
                  </a:moveTo>
                  <a:cubicBezTo>
                    <a:pt x="25" y="25"/>
                    <a:pt x="25" y="25"/>
                    <a:pt x="25" y="25"/>
                  </a:cubicBezTo>
                  <a:cubicBezTo>
                    <a:pt x="25" y="47"/>
                    <a:pt x="25" y="47"/>
                    <a:pt x="25" y="47"/>
                  </a:cubicBezTo>
                  <a:cubicBezTo>
                    <a:pt x="18" y="47"/>
                    <a:pt x="18" y="47"/>
                    <a:pt x="18" y="47"/>
                  </a:cubicBezTo>
                  <a:cubicBezTo>
                    <a:pt x="18" y="25"/>
                    <a:pt x="18" y="25"/>
                    <a:pt x="18" y="25"/>
                  </a:cubicBezTo>
                  <a:cubicBezTo>
                    <a:pt x="0" y="0"/>
                    <a:pt x="0" y="0"/>
                    <a:pt x="0" y="0"/>
                  </a:cubicBezTo>
                  <a:cubicBezTo>
                    <a:pt x="8" y="0"/>
                    <a:pt x="8" y="0"/>
                    <a:pt x="8" y="0"/>
                  </a:cubicBezTo>
                  <a:cubicBezTo>
                    <a:pt x="19" y="14"/>
                    <a:pt x="19" y="14"/>
                    <a:pt x="19" y="14"/>
                  </a:cubicBezTo>
                  <a:cubicBezTo>
                    <a:pt x="20" y="16"/>
                    <a:pt x="21" y="18"/>
                    <a:pt x="21" y="18"/>
                  </a:cubicBezTo>
                  <a:cubicBezTo>
                    <a:pt x="22" y="18"/>
                    <a:pt x="22" y="18"/>
                    <a:pt x="22" y="18"/>
                  </a:cubicBezTo>
                  <a:cubicBezTo>
                    <a:pt x="22" y="18"/>
                    <a:pt x="23" y="16"/>
                    <a:pt x="24" y="14"/>
                  </a:cubicBezTo>
                  <a:cubicBezTo>
                    <a:pt x="35" y="0"/>
                    <a:pt x="35" y="0"/>
                    <a:pt x="35" y="0"/>
                  </a:cubicBez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6" name="Freeform 54">
              <a:extLst>
                <a:ext uri="{FF2B5EF4-FFF2-40B4-BE49-F238E27FC236}">
                  <a16:creationId xmlns:a16="http://schemas.microsoft.com/office/drawing/2014/main" id="{948EF1ED-373A-E74F-98B0-C2E57CC89780}"/>
                </a:ext>
              </a:extLst>
            </p:cNvPr>
            <p:cNvSpPr>
              <a:spLocks noEditPoints="1"/>
            </p:cNvSpPr>
            <p:nvPr userDrawn="1"/>
          </p:nvSpPr>
          <p:spPr bwMode="auto">
            <a:xfrm>
              <a:off x="3726901" y="2586552"/>
              <a:ext cx="114428" cy="116812"/>
            </a:xfrm>
            <a:custGeom>
              <a:avLst/>
              <a:gdLst>
                <a:gd name="T0" fmla="*/ 24 w 48"/>
                <a:gd name="T1" fmla="*/ 0 h 49"/>
                <a:gd name="T2" fmla="*/ 48 w 48"/>
                <a:gd name="T3" fmla="*/ 24 h 49"/>
                <a:gd name="T4" fmla="*/ 24 w 48"/>
                <a:gd name="T5" fmla="*/ 49 h 49"/>
                <a:gd name="T6" fmla="*/ 0 w 48"/>
                <a:gd name="T7" fmla="*/ 24 h 49"/>
                <a:gd name="T8" fmla="*/ 24 w 48"/>
                <a:gd name="T9" fmla="*/ 0 h 49"/>
                <a:gd name="T10" fmla="*/ 24 w 48"/>
                <a:gd name="T11" fmla="*/ 41 h 49"/>
                <a:gd name="T12" fmla="*/ 41 w 48"/>
                <a:gd name="T13" fmla="*/ 24 h 49"/>
                <a:gd name="T14" fmla="*/ 24 w 48"/>
                <a:gd name="T15" fmla="*/ 7 h 49"/>
                <a:gd name="T16" fmla="*/ 7 w 48"/>
                <a:gd name="T17" fmla="*/ 24 h 49"/>
                <a:gd name="T18" fmla="*/ 24 w 48"/>
                <a:gd name="T19"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24" y="0"/>
                  </a:moveTo>
                  <a:cubicBezTo>
                    <a:pt x="37" y="0"/>
                    <a:pt x="48" y="10"/>
                    <a:pt x="48" y="24"/>
                  </a:cubicBezTo>
                  <a:cubicBezTo>
                    <a:pt x="48" y="39"/>
                    <a:pt x="37" y="49"/>
                    <a:pt x="24" y="49"/>
                  </a:cubicBezTo>
                  <a:cubicBezTo>
                    <a:pt x="11" y="49"/>
                    <a:pt x="0" y="39"/>
                    <a:pt x="0" y="24"/>
                  </a:cubicBezTo>
                  <a:cubicBezTo>
                    <a:pt x="0" y="10"/>
                    <a:pt x="11" y="0"/>
                    <a:pt x="24" y="0"/>
                  </a:cubicBezTo>
                  <a:moveTo>
                    <a:pt x="24" y="41"/>
                  </a:moveTo>
                  <a:cubicBezTo>
                    <a:pt x="34" y="41"/>
                    <a:pt x="41" y="35"/>
                    <a:pt x="41" y="24"/>
                  </a:cubicBezTo>
                  <a:cubicBezTo>
                    <a:pt x="41" y="14"/>
                    <a:pt x="34" y="7"/>
                    <a:pt x="24" y="7"/>
                  </a:cubicBezTo>
                  <a:cubicBezTo>
                    <a:pt x="14" y="7"/>
                    <a:pt x="7" y="14"/>
                    <a:pt x="7" y="24"/>
                  </a:cubicBezTo>
                  <a:cubicBezTo>
                    <a:pt x="7" y="35"/>
                    <a:pt x="14" y="41"/>
                    <a:pt x="24"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7" name="Freeform 55">
              <a:extLst>
                <a:ext uri="{FF2B5EF4-FFF2-40B4-BE49-F238E27FC236}">
                  <a16:creationId xmlns:a16="http://schemas.microsoft.com/office/drawing/2014/main" id="{37F8213C-CCCC-8744-A750-86C700DA0FF8}"/>
                </a:ext>
              </a:extLst>
            </p:cNvPr>
            <p:cNvSpPr>
              <a:spLocks/>
            </p:cNvSpPr>
            <p:nvPr userDrawn="1"/>
          </p:nvSpPr>
          <p:spPr bwMode="auto">
            <a:xfrm>
              <a:off x="3867553" y="2588936"/>
              <a:ext cx="92973" cy="112044"/>
            </a:xfrm>
            <a:custGeom>
              <a:avLst/>
              <a:gdLst>
                <a:gd name="T0" fmla="*/ 39 w 39"/>
                <a:gd name="T1" fmla="*/ 0 h 47"/>
                <a:gd name="T2" fmla="*/ 39 w 39"/>
                <a:gd name="T3" fmla="*/ 47 h 47"/>
                <a:gd name="T4" fmla="*/ 32 w 39"/>
                <a:gd name="T5" fmla="*/ 47 h 47"/>
                <a:gd name="T6" fmla="*/ 15 w 39"/>
                <a:gd name="T7" fmla="*/ 24 h 47"/>
                <a:gd name="T8" fmla="*/ 7 w 39"/>
                <a:gd name="T9" fmla="*/ 12 h 47"/>
                <a:gd name="T10" fmla="*/ 7 w 39"/>
                <a:gd name="T11" fmla="*/ 12 h 47"/>
                <a:gd name="T12" fmla="*/ 7 w 39"/>
                <a:gd name="T13" fmla="*/ 27 h 47"/>
                <a:gd name="T14" fmla="*/ 7 w 39"/>
                <a:gd name="T15" fmla="*/ 47 h 47"/>
                <a:gd name="T16" fmla="*/ 0 w 39"/>
                <a:gd name="T17" fmla="*/ 47 h 47"/>
                <a:gd name="T18" fmla="*/ 0 w 39"/>
                <a:gd name="T19" fmla="*/ 0 h 47"/>
                <a:gd name="T20" fmla="*/ 7 w 39"/>
                <a:gd name="T21" fmla="*/ 0 h 47"/>
                <a:gd name="T22" fmla="*/ 24 w 39"/>
                <a:gd name="T23" fmla="*/ 23 h 47"/>
                <a:gd name="T24" fmla="*/ 32 w 39"/>
                <a:gd name="T25" fmla="*/ 34 h 47"/>
                <a:gd name="T26" fmla="*/ 32 w 39"/>
                <a:gd name="T27" fmla="*/ 34 h 47"/>
                <a:gd name="T28" fmla="*/ 32 w 39"/>
                <a:gd name="T29" fmla="*/ 20 h 47"/>
                <a:gd name="T30" fmla="*/ 32 w 39"/>
                <a:gd name="T31" fmla="*/ 0 h 47"/>
                <a:gd name="T32" fmla="*/ 39 w 39"/>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47">
                  <a:moveTo>
                    <a:pt x="39" y="0"/>
                  </a:moveTo>
                  <a:cubicBezTo>
                    <a:pt x="39" y="47"/>
                    <a:pt x="39" y="47"/>
                    <a:pt x="39" y="47"/>
                  </a:cubicBezTo>
                  <a:cubicBezTo>
                    <a:pt x="32" y="47"/>
                    <a:pt x="32" y="47"/>
                    <a:pt x="32" y="47"/>
                  </a:cubicBezTo>
                  <a:cubicBezTo>
                    <a:pt x="15" y="24"/>
                    <a:pt x="15" y="24"/>
                    <a:pt x="15" y="24"/>
                  </a:cubicBezTo>
                  <a:cubicBezTo>
                    <a:pt x="11" y="18"/>
                    <a:pt x="7" y="12"/>
                    <a:pt x="7" y="12"/>
                  </a:cubicBezTo>
                  <a:cubicBezTo>
                    <a:pt x="7" y="12"/>
                    <a:pt x="7" y="12"/>
                    <a:pt x="7" y="12"/>
                  </a:cubicBezTo>
                  <a:cubicBezTo>
                    <a:pt x="7" y="12"/>
                    <a:pt x="7" y="19"/>
                    <a:pt x="7" y="27"/>
                  </a:cubicBezTo>
                  <a:cubicBezTo>
                    <a:pt x="7" y="47"/>
                    <a:pt x="7" y="47"/>
                    <a:pt x="7" y="47"/>
                  </a:cubicBezTo>
                  <a:cubicBezTo>
                    <a:pt x="0" y="47"/>
                    <a:pt x="0" y="47"/>
                    <a:pt x="0" y="47"/>
                  </a:cubicBezTo>
                  <a:cubicBezTo>
                    <a:pt x="0" y="0"/>
                    <a:pt x="0" y="0"/>
                    <a:pt x="0" y="0"/>
                  </a:cubicBezTo>
                  <a:cubicBezTo>
                    <a:pt x="7" y="0"/>
                    <a:pt x="7" y="0"/>
                    <a:pt x="7" y="0"/>
                  </a:cubicBezTo>
                  <a:cubicBezTo>
                    <a:pt x="24" y="23"/>
                    <a:pt x="24" y="23"/>
                    <a:pt x="24" y="23"/>
                  </a:cubicBezTo>
                  <a:cubicBezTo>
                    <a:pt x="27" y="28"/>
                    <a:pt x="32" y="34"/>
                    <a:pt x="32" y="34"/>
                  </a:cubicBezTo>
                  <a:cubicBezTo>
                    <a:pt x="32" y="34"/>
                    <a:pt x="32" y="34"/>
                    <a:pt x="32" y="34"/>
                  </a:cubicBezTo>
                  <a:cubicBezTo>
                    <a:pt x="32" y="34"/>
                    <a:pt x="32" y="27"/>
                    <a:pt x="32" y="20"/>
                  </a:cubicBezTo>
                  <a:cubicBezTo>
                    <a:pt x="32" y="0"/>
                    <a:pt x="32" y="0"/>
                    <a:pt x="32" y="0"/>
                  </a:cubicBez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8" name="Freeform 56">
              <a:extLst>
                <a:ext uri="{FF2B5EF4-FFF2-40B4-BE49-F238E27FC236}">
                  <a16:creationId xmlns:a16="http://schemas.microsoft.com/office/drawing/2014/main" id="{1D17C204-3E58-5641-8581-75101D1D4E39}"/>
                </a:ext>
              </a:extLst>
            </p:cNvPr>
            <p:cNvSpPr>
              <a:spLocks noEditPoints="1"/>
            </p:cNvSpPr>
            <p:nvPr userDrawn="1"/>
          </p:nvSpPr>
          <p:spPr bwMode="auto">
            <a:xfrm>
              <a:off x="3996284" y="2588936"/>
              <a:ext cx="104892" cy="112044"/>
            </a:xfrm>
            <a:custGeom>
              <a:avLst/>
              <a:gdLst>
                <a:gd name="T0" fmla="*/ 20 w 44"/>
                <a:gd name="T1" fmla="*/ 0 h 47"/>
                <a:gd name="T2" fmla="*/ 44 w 44"/>
                <a:gd name="T3" fmla="*/ 24 h 47"/>
                <a:gd name="T4" fmla="*/ 20 w 44"/>
                <a:gd name="T5" fmla="*/ 47 h 47"/>
                <a:gd name="T6" fmla="*/ 0 w 44"/>
                <a:gd name="T7" fmla="*/ 47 h 47"/>
                <a:gd name="T8" fmla="*/ 0 w 44"/>
                <a:gd name="T9" fmla="*/ 0 h 47"/>
                <a:gd name="T10" fmla="*/ 20 w 44"/>
                <a:gd name="T11" fmla="*/ 0 h 47"/>
                <a:gd name="T12" fmla="*/ 20 w 44"/>
                <a:gd name="T13" fmla="*/ 40 h 47"/>
                <a:gd name="T14" fmla="*/ 36 w 44"/>
                <a:gd name="T15" fmla="*/ 24 h 47"/>
                <a:gd name="T16" fmla="*/ 20 w 44"/>
                <a:gd name="T17" fmla="*/ 7 h 47"/>
                <a:gd name="T18" fmla="*/ 7 w 44"/>
                <a:gd name="T19" fmla="*/ 7 h 47"/>
                <a:gd name="T20" fmla="*/ 7 w 44"/>
                <a:gd name="T21" fmla="*/ 40 h 47"/>
                <a:gd name="T22" fmla="*/ 20 w 44"/>
                <a:gd name="T23"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7">
                  <a:moveTo>
                    <a:pt x="20" y="0"/>
                  </a:moveTo>
                  <a:cubicBezTo>
                    <a:pt x="33" y="0"/>
                    <a:pt x="44" y="10"/>
                    <a:pt x="44" y="24"/>
                  </a:cubicBezTo>
                  <a:cubicBezTo>
                    <a:pt x="44" y="38"/>
                    <a:pt x="33" y="47"/>
                    <a:pt x="20" y="47"/>
                  </a:cubicBezTo>
                  <a:cubicBezTo>
                    <a:pt x="0" y="47"/>
                    <a:pt x="0" y="47"/>
                    <a:pt x="0" y="47"/>
                  </a:cubicBezTo>
                  <a:cubicBezTo>
                    <a:pt x="0" y="0"/>
                    <a:pt x="0" y="0"/>
                    <a:pt x="0" y="0"/>
                  </a:cubicBezTo>
                  <a:lnTo>
                    <a:pt x="20" y="0"/>
                  </a:lnTo>
                  <a:close/>
                  <a:moveTo>
                    <a:pt x="20" y="40"/>
                  </a:moveTo>
                  <a:cubicBezTo>
                    <a:pt x="29" y="40"/>
                    <a:pt x="36" y="34"/>
                    <a:pt x="36" y="24"/>
                  </a:cubicBezTo>
                  <a:cubicBezTo>
                    <a:pt x="36" y="13"/>
                    <a:pt x="29" y="7"/>
                    <a:pt x="20" y="7"/>
                  </a:cubicBezTo>
                  <a:cubicBezTo>
                    <a:pt x="7" y="7"/>
                    <a:pt x="7" y="7"/>
                    <a:pt x="7" y="7"/>
                  </a:cubicBezTo>
                  <a:cubicBezTo>
                    <a:pt x="7" y="40"/>
                    <a:pt x="7" y="40"/>
                    <a:pt x="7" y="40"/>
                  </a:cubicBezTo>
                  <a:lnTo>
                    <a:pt x="20"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29" name="Freeform 57">
              <a:extLst>
                <a:ext uri="{FF2B5EF4-FFF2-40B4-BE49-F238E27FC236}">
                  <a16:creationId xmlns:a16="http://schemas.microsoft.com/office/drawing/2014/main" id="{8AA4F9C2-13B3-F249-919C-073CF67FC652}"/>
                </a:ext>
              </a:extLst>
            </p:cNvPr>
            <p:cNvSpPr>
              <a:spLocks/>
            </p:cNvSpPr>
            <p:nvPr userDrawn="1"/>
          </p:nvSpPr>
          <p:spPr bwMode="auto">
            <a:xfrm>
              <a:off x="4163158" y="2588936"/>
              <a:ext cx="88205" cy="112044"/>
            </a:xfrm>
            <a:custGeom>
              <a:avLst/>
              <a:gdLst>
                <a:gd name="T0" fmla="*/ 74 w 74"/>
                <a:gd name="T1" fmla="*/ 0 h 94"/>
                <a:gd name="T2" fmla="*/ 74 w 74"/>
                <a:gd name="T3" fmla="*/ 14 h 94"/>
                <a:gd name="T4" fmla="*/ 44 w 74"/>
                <a:gd name="T5" fmla="*/ 14 h 94"/>
                <a:gd name="T6" fmla="*/ 44 w 74"/>
                <a:gd name="T7" fmla="*/ 94 h 94"/>
                <a:gd name="T8" fmla="*/ 30 w 74"/>
                <a:gd name="T9" fmla="*/ 94 h 94"/>
                <a:gd name="T10" fmla="*/ 30 w 74"/>
                <a:gd name="T11" fmla="*/ 14 h 94"/>
                <a:gd name="T12" fmla="*/ 0 w 74"/>
                <a:gd name="T13" fmla="*/ 14 h 94"/>
                <a:gd name="T14" fmla="*/ 0 w 74"/>
                <a:gd name="T15" fmla="*/ 0 h 94"/>
                <a:gd name="T16" fmla="*/ 74 w 7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4">
                  <a:moveTo>
                    <a:pt x="74" y="0"/>
                  </a:moveTo>
                  <a:lnTo>
                    <a:pt x="74" y="14"/>
                  </a:lnTo>
                  <a:lnTo>
                    <a:pt x="44" y="14"/>
                  </a:lnTo>
                  <a:lnTo>
                    <a:pt x="44" y="94"/>
                  </a:lnTo>
                  <a:lnTo>
                    <a:pt x="30" y="94"/>
                  </a:lnTo>
                  <a:lnTo>
                    <a:pt x="30" y="14"/>
                  </a:lnTo>
                  <a:lnTo>
                    <a:pt x="0" y="14"/>
                  </a:lnTo>
                  <a:lnTo>
                    <a:pt x="0" y="0"/>
                  </a:lnTo>
                  <a:lnTo>
                    <a:pt x="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0" name="Freeform 58">
              <a:extLst>
                <a:ext uri="{FF2B5EF4-FFF2-40B4-BE49-F238E27FC236}">
                  <a16:creationId xmlns:a16="http://schemas.microsoft.com/office/drawing/2014/main" id="{8552497B-D6A2-E042-95B1-AA443CCCCA27}"/>
                </a:ext>
              </a:extLst>
            </p:cNvPr>
            <p:cNvSpPr>
              <a:spLocks/>
            </p:cNvSpPr>
            <p:nvPr userDrawn="1"/>
          </p:nvSpPr>
          <p:spPr bwMode="auto">
            <a:xfrm>
              <a:off x="4275203" y="2588936"/>
              <a:ext cx="90589" cy="112044"/>
            </a:xfrm>
            <a:custGeom>
              <a:avLst/>
              <a:gdLst>
                <a:gd name="T0" fmla="*/ 76 w 76"/>
                <a:gd name="T1" fmla="*/ 0 h 94"/>
                <a:gd name="T2" fmla="*/ 76 w 76"/>
                <a:gd name="T3" fmla="*/ 94 h 94"/>
                <a:gd name="T4" fmla="*/ 60 w 76"/>
                <a:gd name="T5" fmla="*/ 94 h 94"/>
                <a:gd name="T6" fmla="*/ 60 w 76"/>
                <a:gd name="T7" fmla="*/ 52 h 94"/>
                <a:gd name="T8" fmla="*/ 16 w 76"/>
                <a:gd name="T9" fmla="*/ 52 h 94"/>
                <a:gd name="T10" fmla="*/ 16 w 76"/>
                <a:gd name="T11" fmla="*/ 94 h 94"/>
                <a:gd name="T12" fmla="*/ 0 w 76"/>
                <a:gd name="T13" fmla="*/ 94 h 94"/>
                <a:gd name="T14" fmla="*/ 0 w 76"/>
                <a:gd name="T15" fmla="*/ 0 h 94"/>
                <a:gd name="T16" fmla="*/ 16 w 76"/>
                <a:gd name="T17" fmla="*/ 0 h 94"/>
                <a:gd name="T18" fmla="*/ 16 w 76"/>
                <a:gd name="T19" fmla="*/ 38 h 94"/>
                <a:gd name="T20" fmla="*/ 60 w 76"/>
                <a:gd name="T21" fmla="*/ 38 h 94"/>
                <a:gd name="T22" fmla="*/ 60 w 76"/>
                <a:gd name="T23" fmla="*/ 0 h 94"/>
                <a:gd name="T24" fmla="*/ 76 w 7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94">
                  <a:moveTo>
                    <a:pt x="76" y="0"/>
                  </a:moveTo>
                  <a:lnTo>
                    <a:pt x="76" y="94"/>
                  </a:lnTo>
                  <a:lnTo>
                    <a:pt x="60" y="94"/>
                  </a:lnTo>
                  <a:lnTo>
                    <a:pt x="60" y="52"/>
                  </a:lnTo>
                  <a:lnTo>
                    <a:pt x="16" y="52"/>
                  </a:lnTo>
                  <a:lnTo>
                    <a:pt x="16" y="94"/>
                  </a:lnTo>
                  <a:lnTo>
                    <a:pt x="0" y="94"/>
                  </a:lnTo>
                  <a:lnTo>
                    <a:pt x="0" y="0"/>
                  </a:lnTo>
                  <a:lnTo>
                    <a:pt x="16" y="0"/>
                  </a:lnTo>
                  <a:lnTo>
                    <a:pt x="16" y="38"/>
                  </a:lnTo>
                  <a:lnTo>
                    <a:pt x="60" y="38"/>
                  </a:lnTo>
                  <a:lnTo>
                    <a:pt x="60"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1" name="Freeform 59">
              <a:extLst>
                <a:ext uri="{FF2B5EF4-FFF2-40B4-BE49-F238E27FC236}">
                  <a16:creationId xmlns:a16="http://schemas.microsoft.com/office/drawing/2014/main" id="{6F3EF9AE-F074-1A4A-BD4B-5DB945A14BFE}"/>
                </a:ext>
              </a:extLst>
            </p:cNvPr>
            <p:cNvSpPr>
              <a:spLocks/>
            </p:cNvSpPr>
            <p:nvPr userDrawn="1"/>
          </p:nvSpPr>
          <p:spPr bwMode="auto">
            <a:xfrm>
              <a:off x="4399166" y="2588936"/>
              <a:ext cx="78669" cy="112044"/>
            </a:xfrm>
            <a:custGeom>
              <a:avLst/>
              <a:gdLst>
                <a:gd name="T0" fmla="*/ 66 w 66"/>
                <a:gd name="T1" fmla="*/ 80 h 94"/>
                <a:gd name="T2" fmla="*/ 66 w 66"/>
                <a:gd name="T3" fmla="*/ 94 h 94"/>
                <a:gd name="T4" fmla="*/ 0 w 66"/>
                <a:gd name="T5" fmla="*/ 94 h 94"/>
                <a:gd name="T6" fmla="*/ 0 w 66"/>
                <a:gd name="T7" fmla="*/ 0 h 94"/>
                <a:gd name="T8" fmla="*/ 64 w 66"/>
                <a:gd name="T9" fmla="*/ 0 h 94"/>
                <a:gd name="T10" fmla="*/ 64 w 66"/>
                <a:gd name="T11" fmla="*/ 14 h 94"/>
                <a:gd name="T12" fmla="*/ 16 w 66"/>
                <a:gd name="T13" fmla="*/ 14 h 94"/>
                <a:gd name="T14" fmla="*/ 16 w 66"/>
                <a:gd name="T15" fmla="*/ 38 h 94"/>
                <a:gd name="T16" fmla="*/ 54 w 66"/>
                <a:gd name="T17" fmla="*/ 38 h 94"/>
                <a:gd name="T18" fmla="*/ 54 w 66"/>
                <a:gd name="T19" fmla="*/ 52 h 94"/>
                <a:gd name="T20" fmla="*/ 16 w 66"/>
                <a:gd name="T21" fmla="*/ 52 h 94"/>
                <a:gd name="T22" fmla="*/ 16 w 66"/>
                <a:gd name="T23" fmla="*/ 80 h 94"/>
                <a:gd name="T24" fmla="*/ 66 w 66"/>
                <a:gd name="T25"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94">
                  <a:moveTo>
                    <a:pt x="66" y="80"/>
                  </a:moveTo>
                  <a:lnTo>
                    <a:pt x="66" y="94"/>
                  </a:lnTo>
                  <a:lnTo>
                    <a:pt x="0" y="94"/>
                  </a:lnTo>
                  <a:lnTo>
                    <a:pt x="0" y="0"/>
                  </a:lnTo>
                  <a:lnTo>
                    <a:pt x="64" y="0"/>
                  </a:lnTo>
                  <a:lnTo>
                    <a:pt x="64" y="14"/>
                  </a:lnTo>
                  <a:lnTo>
                    <a:pt x="16" y="14"/>
                  </a:lnTo>
                  <a:lnTo>
                    <a:pt x="16" y="38"/>
                  </a:lnTo>
                  <a:lnTo>
                    <a:pt x="54" y="38"/>
                  </a:lnTo>
                  <a:lnTo>
                    <a:pt x="54" y="52"/>
                  </a:lnTo>
                  <a:lnTo>
                    <a:pt x="16" y="52"/>
                  </a:lnTo>
                  <a:lnTo>
                    <a:pt x="16" y="80"/>
                  </a:lnTo>
                  <a:lnTo>
                    <a:pt x="6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2" name="Freeform 60">
              <a:extLst>
                <a:ext uri="{FF2B5EF4-FFF2-40B4-BE49-F238E27FC236}">
                  <a16:creationId xmlns:a16="http://schemas.microsoft.com/office/drawing/2014/main" id="{94AFF4E1-B859-3444-AF7D-EAAB08759D03}"/>
                </a:ext>
              </a:extLst>
            </p:cNvPr>
            <p:cNvSpPr>
              <a:spLocks/>
            </p:cNvSpPr>
            <p:nvPr userDrawn="1"/>
          </p:nvSpPr>
          <p:spPr bwMode="auto">
            <a:xfrm>
              <a:off x="4546969" y="2586552"/>
              <a:ext cx="109660" cy="116812"/>
            </a:xfrm>
            <a:custGeom>
              <a:avLst/>
              <a:gdLst>
                <a:gd name="T0" fmla="*/ 38 w 46"/>
                <a:gd name="T1" fmla="*/ 14 h 49"/>
                <a:gd name="T2" fmla="*/ 24 w 46"/>
                <a:gd name="T3" fmla="*/ 7 h 49"/>
                <a:gd name="T4" fmla="*/ 7 w 46"/>
                <a:gd name="T5" fmla="*/ 24 h 49"/>
                <a:gd name="T6" fmla="*/ 24 w 46"/>
                <a:gd name="T7" fmla="*/ 41 h 49"/>
                <a:gd name="T8" fmla="*/ 39 w 46"/>
                <a:gd name="T9" fmla="*/ 33 h 49"/>
                <a:gd name="T10" fmla="*/ 46 w 46"/>
                <a:gd name="T11" fmla="*/ 35 h 49"/>
                <a:gd name="T12" fmla="*/ 24 w 46"/>
                <a:gd name="T13" fmla="*/ 49 h 49"/>
                <a:gd name="T14" fmla="*/ 0 w 46"/>
                <a:gd name="T15" fmla="*/ 24 h 49"/>
                <a:gd name="T16" fmla="*/ 24 w 46"/>
                <a:gd name="T17" fmla="*/ 0 h 49"/>
                <a:gd name="T18" fmla="*/ 45 w 46"/>
                <a:gd name="T19" fmla="*/ 12 h 49"/>
                <a:gd name="T20" fmla="*/ 38 w 46"/>
                <a:gd name="T21"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9">
                  <a:moveTo>
                    <a:pt x="38" y="14"/>
                  </a:moveTo>
                  <a:cubicBezTo>
                    <a:pt x="35" y="10"/>
                    <a:pt x="30" y="7"/>
                    <a:pt x="24" y="7"/>
                  </a:cubicBezTo>
                  <a:cubicBezTo>
                    <a:pt x="14" y="7"/>
                    <a:pt x="7" y="14"/>
                    <a:pt x="7" y="24"/>
                  </a:cubicBezTo>
                  <a:cubicBezTo>
                    <a:pt x="7" y="35"/>
                    <a:pt x="15" y="41"/>
                    <a:pt x="24" y="41"/>
                  </a:cubicBezTo>
                  <a:cubicBezTo>
                    <a:pt x="30" y="41"/>
                    <a:pt x="36" y="38"/>
                    <a:pt x="39" y="33"/>
                  </a:cubicBezTo>
                  <a:cubicBezTo>
                    <a:pt x="46" y="35"/>
                    <a:pt x="46" y="35"/>
                    <a:pt x="46" y="35"/>
                  </a:cubicBezTo>
                  <a:cubicBezTo>
                    <a:pt x="42" y="43"/>
                    <a:pt x="34" y="49"/>
                    <a:pt x="24" y="49"/>
                  </a:cubicBezTo>
                  <a:cubicBezTo>
                    <a:pt x="11" y="49"/>
                    <a:pt x="0" y="39"/>
                    <a:pt x="0" y="24"/>
                  </a:cubicBezTo>
                  <a:cubicBezTo>
                    <a:pt x="0" y="10"/>
                    <a:pt x="11" y="0"/>
                    <a:pt x="24" y="0"/>
                  </a:cubicBezTo>
                  <a:cubicBezTo>
                    <a:pt x="33" y="0"/>
                    <a:pt x="41" y="5"/>
                    <a:pt x="45" y="12"/>
                  </a:cubicBezTo>
                  <a:lnTo>
                    <a:pt x="3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3" name="Freeform 61">
              <a:extLst>
                <a:ext uri="{FF2B5EF4-FFF2-40B4-BE49-F238E27FC236}">
                  <a16:creationId xmlns:a16="http://schemas.microsoft.com/office/drawing/2014/main" id="{2F84B5A2-8776-8D45-8562-C9844A239240}"/>
                </a:ext>
              </a:extLst>
            </p:cNvPr>
            <p:cNvSpPr>
              <a:spLocks noEditPoints="1"/>
            </p:cNvSpPr>
            <p:nvPr userDrawn="1"/>
          </p:nvSpPr>
          <p:spPr bwMode="auto">
            <a:xfrm>
              <a:off x="4673317" y="2586552"/>
              <a:ext cx="116812" cy="116812"/>
            </a:xfrm>
            <a:custGeom>
              <a:avLst/>
              <a:gdLst>
                <a:gd name="T0" fmla="*/ 24 w 49"/>
                <a:gd name="T1" fmla="*/ 0 h 49"/>
                <a:gd name="T2" fmla="*/ 49 w 49"/>
                <a:gd name="T3" fmla="*/ 24 h 49"/>
                <a:gd name="T4" fmla="*/ 24 w 49"/>
                <a:gd name="T5" fmla="*/ 49 h 49"/>
                <a:gd name="T6" fmla="*/ 0 w 49"/>
                <a:gd name="T7" fmla="*/ 24 h 49"/>
                <a:gd name="T8" fmla="*/ 24 w 49"/>
                <a:gd name="T9" fmla="*/ 0 h 49"/>
                <a:gd name="T10" fmla="*/ 24 w 49"/>
                <a:gd name="T11" fmla="*/ 41 h 49"/>
                <a:gd name="T12" fmla="*/ 41 w 49"/>
                <a:gd name="T13" fmla="*/ 24 h 49"/>
                <a:gd name="T14" fmla="*/ 24 w 49"/>
                <a:gd name="T15" fmla="*/ 7 h 49"/>
                <a:gd name="T16" fmla="*/ 8 w 49"/>
                <a:gd name="T17" fmla="*/ 24 h 49"/>
                <a:gd name="T18" fmla="*/ 24 w 49"/>
                <a:gd name="T19"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9">
                  <a:moveTo>
                    <a:pt x="24" y="0"/>
                  </a:moveTo>
                  <a:cubicBezTo>
                    <a:pt x="38" y="0"/>
                    <a:pt x="49" y="10"/>
                    <a:pt x="49" y="24"/>
                  </a:cubicBezTo>
                  <a:cubicBezTo>
                    <a:pt x="49" y="39"/>
                    <a:pt x="38" y="49"/>
                    <a:pt x="24" y="49"/>
                  </a:cubicBezTo>
                  <a:cubicBezTo>
                    <a:pt x="11" y="49"/>
                    <a:pt x="0" y="39"/>
                    <a:pt x="0" y="24"/>
                  </a:cubicBezTo>
                  <a:cubicBezTo>
                    <a:pt x="0" y="10"/>
                    <a:pt x="11" y="0"/>
                    <a:pt x="24" y="0"/>
                  </a:cubicBezTo>
                  <a:moveTo>
                    <a:pt x="24" y="41"/>
                  </a:moveTo>
                  <a:cubicBezTo>
                    <a:pt x="34" y="41"/>
                    <a:pt x="41" y="35"/>
                    <a:pt x="41" y="24"/>
                  </a:cubicBezTo>
                  <a:cubicBezTo>
                    <a:pt x="41" y="14"/>
                    <a:pt x="34" y="7"/>
                    <a:pt x="24" y="7"/>
                  </a:cubicBezTo>
                  <a:cubicBezTo>
                    <a:pt x="15" y="7"/>
                    <a:pt x="8" y="14"/>
                    <a:pt x="8" y="24"/>
                  </a:cubicBezTo>
                  <a:cubicBezTo>
                    <a:pt x="8" y="35"/>
                    <a:pt x="15" y="41"/>
                    <a:pt x="24"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4" name="Freeform 62">
              <a:extLst>
                <a:ext uri="{FF2B5EF4-FFF2-40B4-BE49-F238E27FC236}">
                  <a16:creationId xmlns:a16="http://schemas.microsoft.com/office/drawing/2014/main" id="{58AFB078-1052-D34E-98EB-34FF12378855}"/>
                </a:ext>
              </a:extLst>
            </p:cNvPr>
            <p:cNvSpPr>
              <a:spLocks/>
            </p:cNvSpPr>
            <p:nvPr userDrawn="1"/>
          </p:nvSpPr>
          <p:spPr bwMode="auto">
            <a:xfrm>
              <a:off x="4813968" y="2588936"/>
              <a:ext cx="95357" cy="112044"/>
            </a:xfrm>
            <a:custGeom>
              <a:avLst/>
              <a:gdLst>
                <a:gd name="T0" fmla="*/ 40 w 40"/>
                <a:gd name="T1" fmla="*/ 0 h 47"/>
                <a:gd name="T2" fmla="*/ 40 w 40"/>
                <a:gd name="T3" fmla="*/ 47 h 47"/>
                <a:gd name="T4" fmla="*/ 33 w 40"/>
                <a:gd name="T5" fmla="*/ 47 h 47"/>
                <a:gd name="T6" fmla="*/ 16 w 40"/>
                <a:gd name="T7" fmla="*/ 24 h 47"/>
                <a:gd name="T8" fmla="*/ 8 w 40"/>
                <a:gd name="T9" fmla="*/ 12 h 47"/>
                <a:gd name="T10" fmla="*/ 7 w 40"/>
                <a:gd name="T11" fmla="*/ 12 h 47"/>
                <a:gd name="T12" fmla="*/ 8 w 40"/>
                <a:gd name="T13" fmla="*/ 27 h 47"/>
                <a:gd name="T14" fmla="*/ 8 w 40"/>
                <a:gd name="T15" fmla="*/ 47 h 47"/>
                <a:gd name="T16" fmla="*/ 0 w 40"/>
                <a:gd name="T17" fmla="*/ 47 h 47"/>
                <a:gd name="T18" fmla="*/ 0 w 40"/>
                <a:gd name="T19" fmla="*/ 0 h 47"/>
                <a:gd name="T20" fmla="*/ 7 w 40"/>
                <a:gd name="T21" fmla="*/ 0 h 47"/>
                <a:gd name="T22" fmla="*/ 24 w 40"/>
                <a:gd name="T23" fmla="*/ 23 h 47"/>
                <a:gd name="T24" fmla="*/ 32 w 40"/>
                <a:gd name="T25" fmla="*/ 34 h 47"/>
                <a:gd name="T26" fmla="*/ 32 w 40"/>
                <a:gd name="T27" fmla="*/ 34 h 47"/>
                <a:gd name="T28" fmla="*/ 32 w 40"/>
                <a:gd name="T29" fmla="*/ 20 h 47"/>
                <a:gd name="T30" fmla="*/ 32 w 40"/>
                <a:gd name="T31" fmla="*/ 0 h 47"/>
                <a:gd name="T32" fmla="*/ 40 w 40"/>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7">
                  <a:moveTo>
                    <a:pt x="40" y="0"/>
                  </a:moveTo>
                  <a:cubicBezTo>
                    <a:pt x="40" y="47"/>
                    <a:pt x="40" y="47"/>
                    <a:pt x="40" y="47"/>
                  </a:cubicBezTo>
                  <a:cubicBezTo>
                    <a:pt x="33" y="47"/>
                    <a:pt x="33" y="47"/>
                    <a:pt x="33" y="47"/>
                  </a:cubicBezTo>
                  <a:cubicBezTo>
                    <a:pt x="16" y="24"/>
                    <a:pt x="16" y="24"/>
                    <a:pt x="16" y="24"/>
                  </a:cubicBezTo>
                  <a:cubicBezTo>
                    <a:pt x="12" y="18"/>
                    <a:pt x="8" y="12"/>
                    <a:pt x="8" y="12"/>
                  </a:cubicBezTo>
                  <a:cubicBezTo>
                    <a:pt x="7" y="12"/>
                    <a:pt x="7" y="12"/>
                    <a:pt x="7" y="12"/>
                  </a:cubicBezTo>
                  <a:cubicBezTo>
                    <a:pt x="7" y="12"/>
                    <a:pt x="8" y="19"/>
                    <a:pt x="8" y="27"/>
                  </a:cubicBezTo>
                  <a:cubicBezTo>
                    <a:pt x="8" y="47"/>
                    <a:pt x="8" y="47"/>
                    <a:pt x="8" y="47"/>
                  </a:cubicBezTo>
                  <a:cubicBezTo>
                    <a:pt x="0" y="47"/>
                    <a:pt x="0" y="47"/>
                    <a:pt x="0" y="47"/>
                  </a:cubicBezTo>
                  <a:cubicBezTo>
                    <a:pt x="0" y="0"/>
                    <a:pt x="0" y="0"/>
                    <a:pt x="0" y="0"/>
                  </a:cubicBezTo>
                  <a:cubicBezTo>
                    <a:pt x="7" y="0"/>
                    <a:pt x="7" y="0"/>
                    <a:pt x="7" y="0"/>
                  </a:cubicBezTo>
                  <a:cubicBezTo>
                    <a:pt x="24" y="23"/>
                    <a:pt x="24" y="23"/>
                    <a:pt x="24" y="23"/>
                  </a:cubicBezTo>
                  <a:cubicBezTo>
                    <a:pt x="28" y="28"/>
                    <a:pt x="32" y="34"/>
                    <a:pt x="32" y="34"/>
                  </a:cubicBezTo>
                  <a:cubicBezTo>
                    <a:pt x="32" y="34"/>
                    <a:pt x="32" y="34"/>
                    <a:pt x="32" y="34"/>
                  </a:cubicBezTo>
                  <a:cubicBezTo>
                    <a:pt x="32" y="34"/>
                    <a:pt x="32" y="27"/>
                    <a:pt x="32" y="20"/>
                  </a:cubicBezTo>
                  <a:cubicBezTo>
                    <a:pt x="32" y="0"/>
                    <a:pt x="32" y="0"/>
                    <a:pt x="32" y="0"/>
                  </a:cubicBez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5" name="Freeform 63">
              <a:extLst>
                <a:ext uri="{FF2B5EF4-FFF2-40B4-BE49-F238E27FC236}">
                  <a16:creationId xmlns:a16="http://schemas.microsoft.com/office/drawing/2014/main" id="{4481B0DB-B573-DA44-AE30-E985BACDA7DB}"/>
                </a:ext>
              </a:extLst>
            </p:cNvPr>
            <p:cNvSpPr>
              <a:spLocks/>
            </p:cNvSpPr>
            <p:nvPr userDrawn="1"/>
          </p:nvSpPr>
          <p:spPr bwMode="auto">
            <a:xfrm>
              <a:off x="4930780" y="2588936"/>
              <a:ext cx="90589" cy="112044"/>
            </a:xfrm>
            <a:custGeom>
              <a:avLst/>
              <a:gdLst>
                <a:gd name="T0" fmla="*/ 76 w 76"/>
                <a:gd name="T1" fmla="*/ 0 h 94"/>
                <a:gd name="T2" fmla="*/ 76 w 76"/>
                <a:gd name="T3" fmla="*/ 14 h 94"/>
                <a:gd name="T4" fmla="*/ 46 w 76"/>
                <a:gd name="T5" fmla="*/ 14 h 94"/>
                <a:gd name="T6" fmla="*/ 46 w 76"/>
                <a:gd name="T7" fmla="*/ 94 h 94"/>
                <a:gd name="T8" fmla="*/ 32 w 76"/>
                <a:gd name="T9" fmla="*/ 94 h 94"/>
                <a:gd name="T10" fmla="*/ 32 w 76"/>
                <a:gd name="T11" fmla="*/ 14 h 94"/>
                <a:gd name="T12" fmla="*/ 0 w 76"/>
                <a:gd name="T13" fmla="*/ 14 h 94"/>
                <a:gd name="T14" fmla="*/ 0 w 76"/>
                <a:gd name="T15" fmla="*/ 0 h 94"/>
                <a:gd name="T16" fmla="*/ 76 w 76"/>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4">
                  <a:moveTo>
                    <a:pt x="76" y="0"/>
                  </a:moveTo>
                  <a:lnTo>
                    <a:pt x="76" y="14"/>
                  </a:lnTo>
                  <a:lnTo>
                    <a:pt x="46" y="14"/>
                  </a:lnTo>
                  <a:lnTo>
                    <a:pt x="46" y="94"/>
                  </a:lnTo>
                  <a:lnTo>
                    <a:pt x="32" y="94"/>
                  </a:lnTo>
                  <a:lnTo>
                    <a:pt x="32" y="14"/>
                  </a:lnTo>
                  <a:lnTo>
                    <a:pt x="0" y="14"/>
                  </a:lnTo>
                  <a:lnTo>
                    <a:pt x="0"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6" name="Freeform 64">
              <a:extLst>
                <a:ext uri="{FF2B5EF4-FFF2-40B4-BE49-F238E27FC236}">
                  <a16:creationId xmlns:a16="http://schemas.microsoft.com/office/drawing/2014/main" id="{1600D7A1-4EE5-BF46-A725-BCDE10D73626}"/>
                </a:ext>
              </a:extLst>
            </p:cNvPr>
            <p:cNvSpPr>
              <a:spLocks noEditPoints="1"/>
            </p:cNvSpPr>
            <p:nvPr userDrawn="1"/>
          </p:nvSpPr>
          <p:spPr bwMode="auto">
            <a:xfrm>
              <a:off x="5045208" y="2588936"/>
              <a:ext cx="83437" cy="112044"/>
            </a:xfrm>
            <a:custGeom>
              <a:avLst/>
              <a:gdLst>
                <a:gd name="T0" fmla="*/ 26 w 35"/>
                <a:gd name="T1" fmla="*/ 47 h 47"/>
                <a:gd name="T2" fmla="*/ 17 w 35"/>
                <a:gd name="T3" fmla="*/ 30 h 47"/>
                <a:gd name="T4" fmla="*/ 15 w 35"/>
                <a:gd name="T5" fmla="*/ 30 h 47"/>
                <a:gd name="T6" fmla="*/ 7 w 35"/>
                <a:gd name="T7" fmla="*/ 30 h 47"/>
                <a:gd name="T8" fmla="*/ 7 w 35"/>
                <a:gd name="T9" fmla="*/ 47 h 47"/>
                <a:gd name="T10" fmla="*/ 0 w 35"/>
                <a:gd name="T11" fmla="*/ 47 h 47"/>
                <a:gd name="T12" fmla="*/ 0 w 35"/>
                <a:gd name="T13" fmla="*/ 0 h 47"/>
                <a:gd name="T14" fmla="*/ 15 w 35"/>
                <a:gd name="T15" fmla="*/ 0 h 47"/>
                <a:gd name="T16" fmla="*/ 33 w 35"/>
                <a:gd name="T17" fmla="*/ 15 h 47"/>
                <a:gd name="T18" fmla="*/ 24 w 35"/>
                <a:gd name="T19" fmla="*/ 29 h 47"/>
                <a:gd name="T20" fmla="*/ 35 w 35"/>
                <a:gd name="T21" fmla="*/ 47 h 47"/>
                <a:gd name="T22" fmla="*/ 26 w 35"/>
                <a:gd name="T23" fmla="*/ 47 h 47"/>
                <a:gd name="T24" fmla="*/ 16 w 35"/>
                <a:gd name="T25" fmla="*/ 24 h 47"/>
                <a:gd name="T26" fmla="*/ 25 w 35"/>
                <a:gd name="T27" fmla="*/ 15 h 47"/>
                <a:gd name="T28" fmla="*/ 16 w 35"/>
                <a:gd name="T29" fmla="*/ 7 h 47"/>
                <a:gd name="T30" fmla="*/ 7 w 35"/>
                <a:gd name="T31" fmla="*/ 7 h 47"/>
                <a:gd name="T32" fmla="*/ 7 w 35"/>
                <a:gd name="T33" fmla="*/ 24 h 47"/>
                <a:gd name="T34" fmla="*/ 16 w 35"/>
                <a:gd name="T35"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7">
                  <a:moveTo>
                    <a:pt x="26" y="47"/>
                  </a:moveTo>
                  <a:cubicBezTo>
                    <a:pt x="17" y="30"/>
                    <a:pt x="17" y="30"/>
                    <a:pt x="17" y="30"/>
                  </a:cubicBezTo>
                  <a:cubicBezTo>
                    <a:pt x="15" y="30"/>
                    <a:pt x="15" y="30"/>
                    <a:pt x="15" y="30"/>
                  </a:cubicBezTo>
                  <a:cubicBezTo>
                    <a:pt x="7" y="30"/>
                    <a:pt x="7" y="30"/>
                    <a:pt x="7" y="30"/>
                  </a:cubicBezTo>
                  <a:cubicBezTo>
                    <a:pt x="7" y="47"/>
                    <a:pt x="7" y="47"/>
                    <a:pt x="7" y="47"/>
                  </a:cubicBezTo>
                  <a:cubicBezTo>
                    <a:pt x="0" y="47"/>
                    <a:pt x="0" y="47"/>
                    <a:pt x="0" y="47"/>
                  </a:cubicBezTo>
                  <a:cubicBezTo>
                    <a:pt x="0" y="0"/>
                    <a:pt x="0" y="0"/>
                    <a:pt x="0" y="0"/>
                  </a:cubicBezTo>
                  <a:cubicBezTo>
                    <a:pt x="15" y="0"/>
                    <a:pt x="15" y="0"/>
                    <a:pt x="15" y="0"/>
                  </a:cubicBezTo>
                  <a:cubicBezTo>
                    <a:pt x="26" y="0"/>
                    <a:pt x="33" y="6"/>
                    <a:pt x="33" y="15"/>
                  </a:cubicBezTo>
                  <a:cubicBezTo>
                    <a:pt x="33" y="22"/>
                    <a:pt x="30" y="26"/>
                    <a:pt x="24" y="29"/>
                  </a:cubicBezTo>
                  <a:cubicBezTo>
                    <a:pt x="35" y="47"/>
                    <a:pt x="35" y="47"/>
                    <a:pt x="35" y="47"/>
                  </a:cubicBezTo>
                  <a:lnTo>
                    <a:pt x="26" y="47"/>
                  </a:lnTo>
                  <a:close/>
                  <a:moveTo>
                    <a:pt x="16" y="24"/>
                  </a:moveTo>
                  <a:cubicBezTo>
                    <a:pt x="22" y="24"/>
                    <a:pt x="25" y="20"/>
                    <a:pt x="25" y="15"/>
                  </a:cubicBezTo>
                  <a:cubicBezTo>
                    <a:pt x="25" y="10"/>
                    <a:pt x="22" y="7"/>
                    <a:pt x="16" y="7"/>
                  </a:cubicBezTo>
                  <a:cubicBezTo>
                    <a:pt x="7" y="7"/>
                    <a:pt x="7" y="7"/>
                    <a:pt x="7" y="7"/>
                  </a:cubicBezTo>
                  <a:cubicBezTo>
                    <a:pt x="7" y="24"/>
                    <a:pt x="7" y="24"/>
                    <a:pt x="7" y="24"/>
                  </a:cubicBezTo>
                  <a:lnTo>
                    <a:pt x="1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7" name="Freeform 65">
              <a:extLst>
                <a:ext uri="{FF2B5EF4-FFF2-40B4-BE49-F238E27FC236}">
                  <a16:creationId xmlns:a16="http://schemas.microsoft.com/office/drawing/2014/main" id="{27A27A90-E8BF-C44E-96E0-AC998D8ED991}"/>
                </a:ext>
              </a:extLst>
            </p:cNvPr>
            <p:cNvSpPr>
              <a:spLocks noEditPoints="1"/>
            </p:cNvSpPr>
            <p:nvPr userDrawn="1"/>
          </p:nvSpPr>
          <p:spPr bwMode="auto">
            <a:xfrm>
              <a:off x="5142949" y="2588936"/>
              <a:ext cx="109660" cy="112044"/>
            </a:xfrm>
            <a:custGeom>
              <a:avLst/>
              <a:gdLst>
                <a:gd name="T0" fmla="*/ 34 w 46"/>
                <a:gd name="T1" fmla="*/ 36 h 47"/>
                <a:gd name="T2" fmla="*/ 12 w 46"/>
                <a:gd name="T3" fmla="*/ 36 h 47"/>
                <a:gd name="T4" fmla="*/ 8 w 46"/>
                <a:gd name="T5" fmla="*/ 47 h 47"/>
                <a:gd name="T6" fmla="*/ 0 w 46"/>
                <a:gd name="T7" fmla="*/ 47 h 47"/>
                <a:gd name="T8" fmla="*/ 20 w 46"/>
                <a:gd name="T9" fmla="*/ 0 h 47"/>
                <a:gd name="T10" fmla="*/ 26 w 46"/>
                <a:gd name="T11" fmla="*/ 0 h 47"/>
                <a:gd name="T12" fmla="*/ 46 w 46"/>
                <a:gd name="T13" fmla="*/ 47 h 47"/>
                <a:gd name="T14" fmla="*/ 38 w 46"/>
                <a:gd name="T15" fmla="*/ 47 h 47"/>
                <a:gd name="T16" fmla="*/ 34 w 46"/>
                <a:gd name="T17" fmla="*/ 36 h 47"/>
                <a:gd name="T18" fmla="*/ 31 w 46"/>
                <a:gd name="T19" fmla="*/ 30 h 47"/>
                <a:gd name="T20" fmla="*/ 25 w 46"/>
                <a:gd name="T21" fmla="*/ 15 h 47"/>
                <a:gd name="T22" fmla="*/ 23 w 46"/>
                <a:gd name="T23" fmla="*/ 9 h 47"/>
                <a:gd name="T24" fmla="*/ 23 w 46"/>
                <a:gd name="T25" fmla="*/ 9 h 47"/>
                <a:gd name="T26" fmla="*/ 21 w 46"/>
                <a:gd name="T27" fmla="*/ 15 h 47"/>
                <a:gd name="T28" fmla="*/ 15 w 46"/>
                <a:gd name="T29" fmla="*/ 30 h 47"/>
                <a:gd name="T30" fmla="*/ 31 w 46"/>
                <a:gd name="T31" fmla="*/ 3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34" y="36"/>
                  </a:moveTo>
                  <a:cubicBezTo>
                    <a:pt x="12" y="36"/>
                    <a:pt x="12" y="36"/>
                    <a:pt x="12" y="36"/>
                  </a:cubicBezTo>
                  <a:cubicBezTo>
                    <a:pt x="8" y="47"/>
                    <a:pt x="8" y="47"/>
                    <a:pt x="8" y="47"/>
                  </a:cubicBezTo>
                  <a:cubicBezTo>
                    <a:pt x="0" y="47"/>
                    <a:pt x="0" y="47"/>
                    <a:pt x="0" y="47"/>
                  </a:cubicBezTo>
                  <a:cubicBezTo>
                    <a:pt x="20" y="0"/>
                    <a:pt x="20" y="0"/>
                    <a:pt x="20" y="0"/>
                  </a:cubicBezTo>
                  <a:cubicBezTo>
                    <a:pt x="26" y="0"/>
                    <a:pt x="26" y="0"/>
                    <a:pt x="26" y="0"/>
                  </a:cubicBezTo>
                  <a:cubicBezTo>
                    <a:pt x="46" y="47"/>
                    <a:pt x="46" y="47"/>
                    <a:pt x="46" y="47"/>
                  </a:cubicBezTo>
                  <a:cubicBezTo>
                    <a:pt x="38" y="47"/>
                    <a:pt x="38" y="47"/>
                    <a:pt x="38" y="47"/>
                  </a:cubicBezTo>
                  <a:lnTo>
                    <a:pt x="34" y="36"/>
                  </a:lnTo>
                  <a:close/>
                  <a:moveTo>
                    <a:pt x="31" y="30"/>
                  </a:moveTo>
                  <a:cubicBezTo>
                    <a:pt x="25" y="15"/>
                    <a:pt x="25" y="15"/>
                    <a:pt x="25" y="15"/>
                  </a:cubicBezTo>
                  <a:cubicBezTo>
                    <a:pt x="24" y="13"/>
                    <a:pt x="23" y="9"/>
                    <a:pt x="23" y="9"/>
                  </a:cubicBezTo>
                  <a:cubicBezTo>
                    <a:pt x="23" y="9"/>
                    <a:pt x="23" y="9"/>
                    <a:pt x="23" y="9"/>
                  </a:cubicBezTo>
                  <a:cubicBezTo>
                    <a:pt x="23" y="9"/>
                    <a:pt x="22" y="13"/>
                    <a:pt x="21" y="15"/>
                  </a:cubicBezTo>
                  <a:cubicBezTo>
                    <a:pt x="15" y="30"/>
                    <a:pt x="15" y="30"/>
                    <a:pt x="15" y="30"/>
                  </a:cubicBezTo>
                  <a:lnTo>
                    <a:pt x="31"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8" name="Freeform 66">
              <a:extLst>
                <a:ext uri="{FF2B5EF4-FFF2-40B4-BE49-F238E27FC236}">
                  <a16:creationId xmlns:a16="http://schemas.microsoft.com/office/drawing/2014/main" id="{5CB75A2C-9DE5-304A-B606-4929298EFBDC}"/>
                </a:ext>
              </a:extLst>
            </p:cNvPr>
            <p:cNvSpPr>
              <a:spLocks/>
            </p:cNvSpPr>
            <p:nvPr userDrawn="1"/>
          </p:nvSpPr>
          <p:spPr bwMode="auto">
            <a:xfrm>
              <a:off x="5262145" y="2586552"/>
              <a:ext cx="109660" cy="116812"/>
            </a:xfrm>
            <a:custGeom>
              <a:avLst/>
              <a:gdLst>
                <a:gd name="T0" fmla="*/ 37 w 46"/>
                <a:gd name="T1" fmla="*/ 14 h 49"/>
                <a:gd name="T2" fmla="*/ 24 w 46"/>
                <a:gd name="T3" fmla="*/ 7 h 49"/>
                <a:gd name="T4" fmla="*/ 7 w 46"/>
                <a:gd name="T5" fmla="*/ 24 h 49"/>
                <a:gd name="T6" fmla="*/ 24 w 46"/>
                <a:gd name="T7" fmla="*/ 41 h 49"/>
                <a:gd name="T8" fmla="*/ 38 w 46"/>
                <a:gd name="T9" fmla="*/ 33 h 49"/>
                <a:gd name="T10" fmla="*/ 46 w 46"/>
                <a:gd name="T11" fmla="*/ 35 h 49"/>
                <a:gd name="T12" fmla="*/ 24 w 46"/>
                <a:gd name="T13" fmla="*/ 49 h 49"/>
                <a:gd name="T14" fmla="*/ 0 w 46"/>
                <a:gd name="T15" fmla="*/ 24 h 49"/>
                <a:gd name="T16" fmla="*/ 24 w 46"/>
                <a:gd name="T17" fmla="*/ 0 h 49"/>
                <a:gd name="T18" fmla="*/ 45 w 46"/>
                <a:gd name="T19" fmla="*/ 12 h 49"/>
                <a:gd name="T20" fmla="*/ 37 w 46"/>
                <a:gd name="T21"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9">
                  <a:moveTo>
                    <a:pt x="37" y="14"/>
                  </a:moveTo>
                  <a:cubicBezTo>
                    <a:pt x="35" y="10"/>
                    <a:pt x="29" y="7"/>
                    <a:pt x="24" y="7"/>
                  </a:cubicBezTo>
                  <a:cubicBezTo>
                    <a:pt x="14" y="7"/>
                    <a:pt x="7" y="14"/>
                    <a:pt x="7" y="24"/>
                  </a:cubicBezTo>
                  <a:cubicBezTo>
                    <a:pt x="7" y="35"/>
                    <a:pt x="14" y="41"/>
                    <a:pt x="24" y="41"/>
                  </a:cubicBezTo>
                  <a:cubicBezTo>
                    <a:pt x="30" y="41"/>
                    <a:pt x="36" y="38"/>
                    <a:pt x="38" y="33"/>
                  </a:cubicBezTo>
                  <a:cubicBezTo>
                    <a:pt x="46" y="35"/>
                    <a:pt x="46" y="35"/>
                    <a:pt x="46" y="35"/>
                  </a:cubicBezTo>
                  <a:cubicBezTo>
                    <a:pt x="42" y="43"/>
                    <a:pt x="33" y="49"/>
                    <a:pt x="24" y="49"/>
                  </a:cubicBezTo>
                  <a:cubicBezTo>
                    <a:pt x="10" y="49"/>
                    <a:pt x="0" y="39"/>
                    <a:pt x="0" y="24"/>
                  </a:cubicBezTo>
                  <a:cubicBezTo>
                    <a:pt x="0" y="10"/>
                    <a:pt x="10" y="0"/>
                    <a:pt x="24" y="0"/>
                  </a:cubicBezTo>
                  <a:cubicBezTo>
                    <a:pt x="33" y="0"/>
                    <a:pt x="41" y="5"/>
                    <a:pt x="45" y="12"/>
                  </a:cubicBezTo>
                  <a:lnTo>
                    <a:pt x="3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39" name="Freeform 67">
              <a:extLst>
                <a:ext uri="{FF2B5EF4-FFF2-40B4-BE49-F238E27FC236}">
                  <a16:creationId xmlns:a16="http://schemas.microsoft.com/office/drawing/2014/main" id="{9FEA5B57-0058-2941-A8CB-4387AD2AA6C9}"/>
                </a:ext>
              </a:extLst>
            </p:cNvPr>
            <p:cNvSpPr>
              <a:spLocks/>
            </p:cNvSpPr>
            <p:nvPr userDrawn="1"/>
          </p:nvSpPr>
          <p:spPr bwMode="auto">
            <a:xfrm>
              <a:off x="5383725" y="2588936"/>
              <a:ext cx="90589" cy="112044"/>
            </a:xfrm>
            <a:custGeom>
              <a:avLst/>
              <a:gdLst>
                <a:gd name="T0" fmla="*/ 76 w 76"/>
                <a:gd name="T1" fmla="*/ 0 h 94"/>
                <a:gd name="T2" fmla="*/ 76 w 76"/>
                <a:gd name="T3" fmla="*/ 14 h 94"/>
                <a:gd name="T4" fmla="*/ 46 w 76"/>
                <a:gd name="T5" fmla="*/ 14 h 94"/>
                <a:gd name="T6" fmla="*/ 46 w 76"/>
                <a:gd name="T7" fmla="*/ 94 h 94"/>
                <a:gd name="T8" fmla="*/ 30 w 76"/>
                <a:gd name="T9" fmla="*/ 94 h 94"/>
                <a:gd name="T10" fmla="*/ 30 w 76"/>
                <a:gd name="T11" fmla="*/ 14 h 94"/>
                <a:gd name="T12" fmla="*/ 0 w 76"/>
                <a:gd name="T13" fmla="*/ 14 h 94"/>
                <a:gd name="T14" fmla="*/ 0 w 76"/>
                <a:gd name="T15" fmla="*/ 0 h 94"/>
                <a:gd name="T16" fmla="*/ 76 w 76"/>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4">
                  <a:moveTo>
                    <a:pt x="76" y="0"/>
                  </a:moveTo>
                  <a:lnTo>
                    <a:pt x="76" y="14"/>
                  </a:lnTo>
                  <a:lnTo>
                    <a:pt x="46" y="14"/>
                  </a:lnTo>
                  <a:lnTo>
                    <a:pt x="46" y="94"/>
                  </a:lnTo>
                  <a:lnTo>
                    <a:pt x="30" y="94"/>
                  </a:lnTo>
                  <a:lnTo>
                    <a:pt x="30" y="14"/>
                  </a:lnTo>
                  <a:lnTo>
                    <a:pt x="0" y="14"/>
                  </a:lnTo>
                  <a:lnTo>
                    <a:pt x="0"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0" name="Freeform 68">
              <a:extLst>
                <a:ext uri="{FF2B5EF4-FFF2-40B4-BE49-F238E27FC236}">
                  <a16:creationId xmlns:a16="http://schemas.microsoft.com/office/drawing/2014/main" id="{50F888CD-70D8-764E-9C3F-E16CD889D167}"/>
                </a:ext>
              </a:extLst>
            </p:cNvPr>
            <p:cNvSpPr>
              <a:spLocks/>
            </p:cNvSpPr>
            <p:nvPr userDrawn="1"/>
          </p:nvSpPr>
          <p:spPr bwMode="auto">
            <a:xfrm>
              <a:off x="4444461" y="2100233"/>
              <a:ext cx="45294" cy="66750"/>
            </a:xfrm>
            <a:custGeom>
              <a:avLst/>
              <a:gdLst>
                <a:gd name="T0" fmla="*/ 17 w 19"/>
                <a:gd name="T1" fmla="*/ 13 h 28"/>
                <a:gd name="T2" fmla="*/ 5 w 19"/>
                <a:gd name="T3" fmla="*/ 9 h 28"/>
                <a:gd name="T4" fmla="*/ 8 w 19"/>
                <a:gd name="T5" fmla="*/ 25 h 28"/>
                <a:gd name="T6" fmla="*/ 13 w 19"/>
                <a:gd name="T7" fmla="*/ 26 h 28"/>
                <a:gd name="T8" fmla="*/ 14 w 19"/>
                <a:gd name="T9" fmla="*/ 21 h 28"/>
                <a:gd name="T10" fmla="*/ 17 w 19"/>
                <a:gd name="T11" fmla="*/ 13 h 28"/>
              </a:gdLst>
              <a:ahLst/>
              <a:cxnLst>
                <a:cxn ang="0">
                  <a:pos x="T0" y="T1"/>
                </a:cxn>
                <a:cxn ang="0">
                  <a:pos x="T2" y="T3"/>
                </a:cxn>
                <a:cxn ang="0">
                  <a:pos x="T4" y="T5"/>
                </a:cxn>
                <a:cxn ang="0">
                  <a:pos x="T6" y="T7"/>
                </a:cxn>
                <a:cxn ang="0">
                  <a:pos x="T8" y="T9"/>
                </a:cxn>
                <a:cxn ang="0">
                  <a:pos x="T10" y="T11"/>
                </a:cxn>
              </a:cxnLst>
              <a:rect l="0" t="0" r="r" b="b"/>
              <a:pathLst>
                <a:path w="19" h="28">
                  <a:moveTo>
                    <a:pt x="17" y="13"/>
                  </a:moveTo>
                  <a:cubicBezTo>
                    <a:pt x="17" y="13"/>
                    <a:pt x="12" y="0"/>
                    <a:pt x="5" y="9"/>
                  </a:cubicBezTo>
                  <a:cubicBezTo>
                    <a:pt x="5" y="9"/>
                    <a:pt x="0" y="13"/>
                    <a:pt x="8" y="25"/>
                  </a:cubicBezTo>
                  <a:cubicBezTo>
                    <a:pt x="8" y="25"/>
                    <a:pt x="10" y="28"/>
                    <a:pt x="13" y="26"/>
                  </a:cubicBezTo>
                  <a:cubicBezTo>
                    <a:pt x="13" y="26"/>
                    <a:pt x="16" y="26"/>
                    <a:pt x="14" y="21"/>
                  </a:cubicBezTo>
                  <a:cubicBezTo>
                    <a:pt x="14" y="21"/>
                    <a:pt x="19" y="21"/>
                    <a:pt x="17"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1" name="Freeform 69">
              <a:extLst>
                <a:ext uri="{FF2B5EF4-FFF2-40B4-BE49-F238E27FC236}">
                  <a16:creationId xmlns:a16="http://schemas.microsoft.com/office/drawing/2014/main" id="{6429D98F-3A23-D940-9867-50F5C86C8F58}"/>
                </a:ext>
              </a:extLst>
            </p:cNvPr>
            <p:cNvSpPr>
              <a:spLocks/>
            </p:cNvSpPr>
            <p:nvPr userDrawn="1"/>
          </p:nvSpPr>
          <p:spPr bwMode="auto">
            <a:xfrm>
              <a:off x="5884348" y="2088313"/>
              <a:ext cx="45294" cy="64366"/>
            </a:xfrm>
            <a:custGeom>
              <a:avLst/>
              <a:gdLst>
                <a:gd name="T0" fmla="*/ 16 w 19"/>
                <a:gd name="T1" fmla="*/ 12 h 27"/>
                <a:gd name="T2" fmla="*/ 4 w 19"/>
                <a:gd name="T3" fmla="*/ 8 h 27"/>
                <a:gd name="T4" fmla="*/ 8 w 19"/>
                <a:gd name="T5" fmla="*/ 24 h 27"/>
                <a:gd name="T6" fmla="*/ 12 w 19"/>
                <a:gd name="T7" fmla="*/ 26 h 27"/>
                <a:gd name="T8" fmla="*/ 14 w 19"/>
                <a:gd name="T9" fmla="*/ 21 h 27"/>
                <a:gd name="T10" fmla="*/ 16 w 19"/>
                <a:gd name="T11" fmla="*/ 12 h 27"/>
              </a:gdLst>
              <a:ahLst/>
              <a:cxnLst>
                <a:cxn ang="0">
                  <a:pos x="T0" y="T1"/>
                </a:cxn>
                <a:cxn ang="0">
                  <a:pos x="T2" y="T3"/>
                </a:cxn>
                <a:cxn ang="0">
                  <a:pos x="T4" y="T5"/>
                </a:cxn>
                <a:cxn ang="0">
                  <a:pos x="T6" y="T7"/>
                </a:cxn>
                <a:cxn ang="0">
                  <a:pos x="T8" y="T9"/>
                </a:cxn>
                <a:cxn ang="0">
                  <a:pos x="T10" y="T11"/>
                </a:cxn>
              </a:cxnLst>
              <a:rect l="0" t="0" r="r" b="b"/>
              <a:pathLst>
                <a:path w="19" h="27">
                  <a:moveTo>
                    <a:pt x="16" y="12"/>
                  </a:moveTo>
                  <a:cubicBezTo>
                    <a:pt x="16" y="12"/>
                    <a:pt x="12" y="0"/>
                    <a:pt x="4" y="8"/>
                  </a:cubicBezTo>
                  <a:cubicBezTo>
                    <a:pt x="4" y="8"/>
                    <a:pt x="0" y="12"/>
                    <a:pt x="8" y="24"/>
                  </a:cubicBezTo>
                  <a:cubicBezTo>
                    <a:pt x="8" y="24"/>
                    <a:pt x="10" y="27"/>
                    <a:pt x="12" y="26"/>
                  </a:cubicBezTo>
                  <a:cubicBezTo>
                    <a:pt x="12" y="26"/>
                    <a:pt x="16" y="25"/>
                    <a:pt x="14" y="21"/>
                  </a:cubicBezTo>
                  <a:cubicBezTo>
                    <a:pt x="14" y="21"/>
                    <a:pt x="19" y="20"/>
                    <a:pt x="16"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2" name="Freeform 70">
              <a:extLst>
                <a:ext uri="{FF2B5EF4-FFF2-40B4-BE49-F238E27FC236}">
                  <a16:creationId xmlns:a16="http://schemas.microsoft.com/office/drawing/2014/main" id="{9EFB952F-69BC-ED4C-A529-1E755FF7ECFC}"/>
                </a:ext>
              </a:extLst>
            </p:cNvPr>
            <p:cNvSpPr>
              <a:spLocks noEditPoints="1"/>
            </p:cNvSpPr>
            <p:nvPr userDrawn="1"/>
          </p:nvSpPr>
          <p:spPr bwMode="auto">
            <a:xfrm>
              <a:off x="2697049" y="2076393"/>
              <a:ext cx="1022701" cy="488703"/>
            </a:xfrm>
            <a:custGeom>
              <a:avLst/>
              <a:gdLst>
                <a:gd name="T0" fmla="*/ 406 w 429"/>
                <a:gd name="T1" fmla="*/ 144 h 205"/>
                <a:gd name="T2" fmla="*/ 377 w 429"/>
                <a:gd name="T3" fmla="*/ 95 h 205"/>
                <a:gd name="T4" fmla="*/ 429 w 429"/>
                <a:gd name="T5" fmla="*/ 20 h 205"/>
                <a:gd name="T6" fmla="*/ 397 w 429"/>
                <a:gd name="T7" fmla="*/ 31 h 205"/>
                <a:gd name="T8" fmla="*/ 368 w 429"/>
                <a:gd name="T9" fmla="*/ 93 h 205"/>
                <a:gd name="T10" fmla="*/ 275 w 429"/>
                <a:gd name="T11" fmla="*/ 150 h 205"/>
                <a:gd name="T12" fmla="*/ 235 w 429"/>
                <a:gd name="T13" fmla="*/ 134 h 205"/>
                <a:gd name="T14" fmla="*/ 253 w 429"/>
                <a:gd name="T15" fmla="*/ 122 h 205"/>
                <a:gd name="T16" fmla="*/ 259 w 429"/>
                <a:gd name="T17" fmla="*/ 105 h 205"/>
                <a:gd name="T18" fmla="*/ 228 w 429"/>
                <a:gd name="T19" fmla="*/ 123 h 205"/>
                <a:gd name="T20" fmla="*/ 228 w 429"/>
                <a:gd name="T21" fmla="*/ 130 h 205"/>
                <a:gd name="T22" fmla="*/ 183 w 429"/>
                <a:gd name="T23" fmla="*/ 143 h 205"/>
                <a:gd name="T24" fmla="*/ 79 w 429"/>
                <a:gd name="T25" fmla="*/ 102 h 205"/>
                <a:gd name="T26" fmla="*/ 132 w 429"/>
                <a:gd name="T27" fmla="*/ 47 h 205"/>
                <a:gd name="T28" fmla="*/ 121 w 429"/>
                <a:gd name="T29" fmla="*/ 29 h 205"/>
                <a:gd name="T30" fmla="*/ 17 w 429"/>
                <a:gd name="T31" fmla="*/ 143 h 205"/>
                <a:gd name="T32" fmla="*/ 23 w 429"/>
                <a:gd name="T33" fmla="*/ 198 h 205"/>
                <a:gd name="T34" fmla="*/ 64 w 429"/>
                <a:gd name="T35" fmla="*/ 117 h 205"/>
                <a:gd name="T36" fmla="*/ 69 w 429"/>
                <a:gd name="T37" fmla="*/ 108 h 205"/>
                <a:gd name="T38" fmla="*/ 99 w 429"/>
                <a:gd name="T39" fmla="*/ 130 h 205"/>
                <a:gd name="T40" fmla="*/ 227 w 429"/>
                <a:gd name="T41" fmla="*/ 138 h 205"/>
                <a:gd name="T42" fmla="*/ 307 w 429"/>
                <a:gd name="T43" fmla="*/ 145 h 205"/>
                <a:gd name="T44" fmla="*/ 368 w 429"/>
                <a:gd name="T45" fmla="*/ 102 h 205"/>
                <a:gd name="T46" fmla="*/ 379 w 429"/>
                <a:gd name="T47" fmla="*/ 136 h 205"/>
                <a:gd name="T48" fmla="*/ 404 w 429"/>
                <a:gd name="T49" fmla="*/ 150 h 205"/>
                <a:gd name="T50" fmla="*/ 406 w 429"/>
                <a:gd name="T51" fmla="*/ 144 h 205"/>
                <a:gd name="T52" fmla="*/ 380 w 429"/>
                <a:gd name="T53" fmla="*/ 76 h 205"/>
                <a:gd name="T54" fmla="*/ 417 w 429"/>
                <a:gd name="T55" fmla="*/ 23 h 205"/>
                <a:gd name="T56" fmla="*/ 410 w 429"/>
                <a:gd name="T57" fmla="*/ 47 h 205"/>
                <a:gd name="T58" fmla="*/ 378 w 429"/>
                <a:gd name="T59" fmla="*/ 84 h 205"/>
                <a:gd name="T60" fmla="*/ 380 w 429"/>
                <a:gd name="T61" fmla="*/ 76 h 205"/>
                <a:gd name="T62" fmla="*/ 237 w 429"/>
                <a:gd name="T63" fmla="*/ 123 h 205"/>
                <a:gd name="T64" fmla="*/ 253 w 429"/>
                <a:gd name="T65" fmla="*/ 111 h 205"/>
                <a:gd name="T66" fmla="*/ 236 w 429"/>
                <a:gd name="T67" fmla="*/ 125 h 205"/>
                <a:gd name="T68" fmla="*/ 237 w 429"/>
                <a:gd name="T69" fmla="*/ 123 h 205"/>
                <a:gd name="T70" fmla="*/ 69 w 429"/>
                <a:gd name="T71" fmla="*/ 95 h 205"/>
                <a:gd name="T72" fmla="*/ 60 w 429"/>
                <a:gd name="T73" fmla="*/ 88 h 205"/>
                <a:gd name="T74" fmla="*/ 58 w 429"/>
                <a:gd name="T75" fmla="*/ 97 h 205"/>
                <a:gd name="T76" fmla="*/ 57 w 429"/>
                <a:gd name="T77" fmla="*/ 112 h 205"/>
                <a:gd name="T78" fmla="*/ 57 w 429"/>
                <a:gd name="T79" fmla="*/ 112 h 205"/>
                <a:gd name="T80" fmla="*/ 31 w 429"/>
                <a:gd name="T81" fmla="*/ 181 h 205"/>
                <a:gd name="T82" fmla="*/ 22 w 429"/>
                <a:gd name="T83" fmla="*/ 187 h 205"/>
                <a:gd name="T84" fmla="*/ 25 w 429"/>
                <a:gd name="T85" fmla="*/ 149 h 205"/>
                <a:gd name="T86" fmla="*/ 110 w 429"/>
                <a:gd name="T87" fmla="*/ 40 h 205"/>
                <a:gd name="T88" fmla="*/ 122 w 429"/>
                <a:gd name="T89" fmla="*/ 49 h 205"/>
                <a:gd name="T90" fmla="*/ 69 w 429"/>
                <a:gd name="T91"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9" h="205">
                  <a:moveTo>
                    <a:pt x="406" y="144"/>
                  </a:moveTo>
                  <a:cubicBezTo>
                    <a:pt x="379" y="136"/>
                    <a:pt x="375" y="112"/>
                    <a:pt x="377" y="95"/>
                  </a:cubicBezTo>
                  <a:cubicBezTo>
                    <a:pt x="424" y="52"/>
                    <a:pt x="429" y="20"/>
                    <a:pt x="429" y="20"/>
                  </a:cubicBezTo>
                  <a:cubicBezTo>
                    <a:pt x="426" y="0"/>
                    <a:pt x="397" y="31"/>
                    <a:pt x="397" y="31"/>
                  </a:cubicBezTo>
                  <a:cubicBezTo>
                    <a:pt x="377" y="56"/>
                    <a:pt x="370" y="77"/>
                    <a:pt x="368" y="93"/>
                  </a:cubicBezTo>
                  <a:cubicBezTo>
                    <a:pt x="318" y="141"/>
                    <a:pt x="275" y="150"/>
                    <a:pt x="275" y="150"/>
                  </a:cubicBezTo>
                  <a:cubicBezTo>
                    <a:pt x="253" y="157"/>
                    <a:pt x="237" y="147"/>
                    <a:pt x="235" y="134"/>
                  </a:cubicBezTo>
                  <a:cubicBezTo>
                    <a:pt x="247" y="128"/>
                    <a:pt x="253" y="122"/>
                    <a:pt x="253" y="122"/>
                  </a:cubicBezTo>
                  <a:cubicBezTo>
                    <a:pt x="267" y="112"/>
                    <a:pt x="259" y="105"/>
                    <a:pt x="259" y="105"/>
                  </a:cubicBezTo>
                  <a:cubicBezTo>
                    <a:pt x="240" y="87"/>
                    <a:pt x="228" y="123"/>
                    <a:pt x="228" y="123"/>
                  </a:cubicBezTo>
                  <a:cubicBezTo>
                    <a:pt x="228" y="126"/>
                    <a:pt x="228" y="128"/>
                    <a:pt x="228" y="130"/>
                  </a:cubicBezTo>
                  <a:cubicBezTo>
                    <a:pt x="204" y="142"/>
                    <a:pt x="183" y="143"/>
                    <a:pt x="183" y="143"/>
                  </a:cubicBezTo>
                  <a:cubicBezTo>
                    <a:pt x="113" y="141"/>
                    <a:pt x="79" y="102"/>
                    <a:pt x="79" y="102"/>
                  </a:cubicBezTo>
                  <a:cubicBezTo>
                    <a:pt x="117" y="82"/>
                    <a:pt x="132" y="47"/>
                    <a:pt x="132" y="47"/>
                  </a:cubicBezTo>
                  <a:cubicBezTo>
                    <a:pt x="138" y="28"/>
                    <a:pt x="121" y="29"/>
                    <a:pt x="121" y="29"/>
                  </a:cubicBezTo>
                  <a:cubicBezTo>
                    <a:pt x="59" y="36"/>
                    <a:pt x="17" y="143"/>
                    <a:pt x="17" y="143"/>
                  </a:cubicBezTo>
                  <a:cubicBezTo>
                    <a:pt x="0" y="191"/>
                    <a:pt x="23" y="198"/>
                    <a:pt x="23" y="198"/>
                  </a:cubicBezTo>
                  <a:cubicBezTo>
                    <a:pt x="42" y="205"/>
                    <a:pt x="64" y="117"/>
                    <a:pt x="64" y="117"/>
                  </a:cubicBezTo>
                  <a:cubicBezTo>
                    <a:pt x="65" y="105"/>
                    <a:pt x="69" y="108"/>
                    <a:pt x="69" y="108"/>
                  </a:cubicBezTo>
                  <a:cubicBezTo>
                    <a:pt x="71" y="113"/>
                    <a:pt x="99" y="130"/>
                    <a:pt x="99" y="130"/>
                  </a:cubicBezTo>
                  <a:cubicBezTo>
                    <a:pt x="157" y="160"/>
                    <a:pt x="202" y="150"/>
                    <a:pt x="227" y="138"/>
                  </a:cubicBezTo>
                  <a:cubicBezTo>
                    <a:pt x="231" y="184"/>
                    <a:pt x="307" y="145"/>
                    <a:pt x="307" y="145"/>
                  </a:cubicBezTo>
                  <a:cubicBezTo>
                    <a:pt x="332" y="130"/>
                    <a:pt x="352" y="116"/>
                    <a:pt x="368" y="102"/>
                  </a:cubicBezTo>
                  <a:cubicBezTo>
                    <a:pt x="369" y="123"/>
                    <a:pt x="379" y="136"/>
                    <a:pt x="379" y="136"/>
                  </a:cubicBezTo>
                  <a:cubicBezTo>
                    <a:pt x="396" y="154"/>
                    <a:pt x="404" y="150"/>
                    <a:pt x="404" y="150"/>
                  </a:cubicBezTo>
                  <a:cubicBezTo>
                    <a:pt x="410" y="146"/>
                    <a:pt x="406" y="144"/>
                    <a:pt x="406" y="144"/>
                  </a:cubicBezTo>
                  <a:moveTo>
                    <a:pt x="380" y="76"/>
                  </a:moveTo>
                  <a:cubicBezTo>
                    <a:pt x="402" y="28"/>
                    <a:pt x="417" y="23"/>
                    <a:pt x="417" y="23"/>
                  </a:cubicBezTo>
                  <a:cubicBezTo>
                    <a:pt x="428" y="19"/>
                    <a:pt x="410" y="47"/>
                    <a:pt x="410" y="47"/>
                  </a:cubicBezTo>
                  <a:cubicBezTo>
                    <a:pt x="399" y="61"/>
                    <a:pt x="389" y="73"/>
                    <a:pt x="378" y="84"/>
                  </a:cubicBezTo>
                  <a:cubicBezTo>
                    <a:pt x="379" y="79"/>
                    <a:pt x="380" y="76"/>
                    <a:pt x="380" y="76"/>
                  </a:cubicBezTo>
                  <a:moveTo>
                    <a:pt x="237" y="123"/>
                  </a:moveTo>
                  <a:cubicBezTo>
                    <a:pt x="246" y="106"/>
                    <a:pt x="253" y="111"/>
                    <a:pt x="253" y="111"/>
                  </a:cubicBezTo>
                  <a:cubicBezTo>
                    <a:pt x="248" y="116"/>
                    <a:pt x="242" y="121"/>
                    <a:pt x="236" y="125"/>
                  </a:cubicBezTo>
                  <a:cubicBezTo>
                    <a:pt x="237" y="124"/>
                    <a:pt x="237" y="123"/>
                    <a:pt x="237" y="123"/>
                  </a:cubicBezTo>
                  <a:moveTo>
                    <a:pt x="69" y="95"/>
                  </a:moveTo>
                  <a:cubicBezTo>
                    <a:pt x="69" y="95"/>
                    <a:pt x="72" y="79"/>
                    <a:pt x="60" y="88"/>
                  </a:cubicBezTo>
                  <a:cubicBezTo>
                    <a:pt x="60" y="88"/>
                    <a:pt x="54" y="91"/>
                    <a:pt x="58" y="97"/>
                  </a:cubicBezTo>
                  <a:cubicBezTo>
                    <a:pt x="58" y="97"/>
                    <a:pt x="48" y="97"/>
                    <a:pt x="57" y="112"/>
                  </a:cubicBezTo>
                  <a:cubicBezTo>
                    <a:pt x="57" y="112"/>
                    <a:pt x="57" y="112"/>
                    <a:pt x="57" y="112"/>
                  </a:cubicBezTo>
                  <a:cubicBezTo>
                    <a:pt x="57" y="112"/>
                    <a:pt x="45" y="156"/>
                    <a:pt x="31" y="181"/>
                  </a:cubicBezTo>
                  <a:cubicBezTo>
                    <a:pt x="31" y="181"/>
                    <a:pt x="25" y="194"/>
                    <a:pt x="22" y="187"/>
                  </a:cubicBezTo>
                  <a:cubicBezTo>
                    <a:pt x="22" y="187"/>
                    <a:pt x="17" y="177"/>
                    <a:pt x="25" y="149"/>
                  </a:cubicBezTo>
                  <a:cubicBezTo>
                    <a:pt x="25" y="149"/>
                    <a:pt x="51" y="59"/>
                    <a:pt x="110" y="40"/>
                  </a:cubicBezTo>
                  <a:cubicBezTo>
                    <a:pt x="110" y="40"/>
                    <a:pt x="133" y="31"/>
                    <a:pt x="122" y="49"/>
                  </a:cubicBezTo>
                  <a:cubicBezTo>
                    <a:pt x="122" y="49"/>
                    <a:pt x="95" y="93"/>
                    <a:pt x="69" y="9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3" name="Freeform 71">
              <a:extLst>
                <a:ext uri="{FF2B5EF4-FFF2-40B4-BE49-F238E27FC236}">
                  <a16:creationId xmlns:a16="http://schemas.microsoft.com/office/drawing/2014/main" id="{063EB77E-0821-1F46-B3D8-67C9CE602CD8}"/>
                </a:ext>
              </a:extLst>
            </p:cNvPr>
            <p:cNvSpPr>
              <a:spLocks noEditPoints="1"/>
            </p:cNvSpPr>
            <p:nvPr userDrawn="1"/>
          </p:nvSpPr>
          <p:spPr bwMode="auto">
            <a:xfrm>
              <a:off x="3686375" y="2112152"/>
              <a:ext cx="1399360" cy="407650"/>
            </a:xfrm>
            <a:custGeom>
              <a:avLst/>
              <a:gdLst>
                <a:gd name="T0" fmla="*/ 518 w 587"/>
                <a:gd name="T1" fmla="*/ 69 h 171"/>
                <a:gd name="T2" fmla="*/ 511 w 587"/>
                <a:gd name="T3" fmla="*/ 62 h 171"/>
                <a:gd name="T4" fmla="*/ 432 w 587"/>
                <a:gd name="T5" fmla="*/ 47 h 171"/>
                <a:gd name="T6" fmla="*/ 407 w 587"/>
                <a:gd name="T7" fmla="*/ 45 h 171"/>
                <a:gd name="T8" fmla="*/ 395 w 587"/>
                <a:gd name="T9" fmla="*/ 52 h 171"/>
                <a:gd name="T10" fmla="*/ 407 w 587"/>
                <a:gd name="T11" fmla="*/ 57 h 171"/>
                <a:gd name="T12" fmla="*/ 441 w 587"/>
                <a:gd name="T13" fmla="*/ 71 h 171"/>
                <a:gd name="T14" fmla="*/ 407 w 587"/>
                <a:gd name="T15" fmla="*/ 89 h 171"/>
                <a:gd name="T16" fmla="*/ 380 w 587"/>
                <a:gd name="T17" fmla="*/ 79 h 171"/>
                <a:gd name="T18" fmla="*/ 381 w 587"/>
                <a:gd name="T19" fmla="*/ 69 h 171"/>
                <a:gd name="T20" fmla="*/ 377 w 587"/>
                <a:gd name="T21" fmla="*/ 63 h 171"/>
                <a:gd name="T22" fmla="*/ 370 w 587"/>
                <a:gd name="T23" fmla="*/ 67 h 171"/>
                <a:gd name="T24" fmla="*/ 297 w 587"/>
                <a:gd name="T25" fmla="*/ 89 h 171"/>
                <a:gd name="T26" fmla="*/ 289 w 587"/>
                <a:gd name="T27" fmla="*/ 61 h 171"/>
                <a:gd name="T28" fmla="*/ 290 w 587"/>
                <a:gd name="T29" fmla="*/ 46 h 171"/>
                <a:gd name="T30" fmla="*/ 285 w 587"/>
                <a:gd name="T31" fmla="*/ 53 h 171"/>
                <a:gd name="T32" fmla="*/ 201 w 587"/>
                <a:gd name="T33" fmla="*/ 107 h 171"/>
                <a:gd name="T34" fmla="*/ 199 w 587"/>
                <a:gd name="T35" fmla="*/ 66 h 171"/>
                <a:gd name="T36" fmla="*/ 232 w 587"/>
                <a:gd name="T37" fmla="*/ 31 h 171"/>
                <a:gd name="T38" fmla="*/ 279 w 587"/>
                <a:gd name="T39" fmla="*/ 6 h 171"/>
                <a:gd name="T40" fmla="*/ 281 w 587"/>
                <a:gd name="T41" fmla="*/ 2 h 171"/>
                <a:gd name="T42" fmla="*/ 281 w 587"/>
                <a:gd name="T43" fmla="*/ 2 h 171"/>
                <a:gd name="T44" fmla="*/ 272 w 587"/>
                <a:gd name="T45" fmla="*/ 2 h 171"/>
                <a:gd name="T46" fmla="*/ 233 w 587"/>
                <a:gd name="T47" fmla="*/ 21 h 171"/>
                <a:gd name="T48" fmla="*/ 227 w 587"/>
                <a:gd name="T49" fmla="*/ 9 h 171"/>
                <a:gd name="T50" fmla="*/ 195 w 587"/>
                <a:gd name="T51" fmla="*/ 55 h 171"/>
                <a:gd name="T52" fmla="*/ 100 w 587"/>
                <a:gd name="T53" fmla="*/ 116 h 171"/>
                <a:gd name="T54" fmla="*/ 88 w 587"/>
                <a:gd name="T55" fmla="*/ 83 h 171"/>
                <a:gd name="T56" fmla="*/ 83 w 587"/>
                <a:gd name="T57" fmla="*/ 79 h 171"/>
                <a:gd name="T58" fmla="*/ 73 w 587"/>
                <a:gd name="T59" fmla="*/ 86 h 171"/>
                <a:gd name="T60" fmla="*/ 58 w 587"/>
                <a:gd name="T61" fmla="*/ 101 h 171"/>
                <a:gd name="T62" fmla="*/ 62 w 587"/>
                <a:gd name="T63" fmla="*/ 65 h 171"/>
                <a:gd name="T64" fmla="*/ 17 w 587"/>
                <a:gd name="T65" fmla="*/ 87 h 171"/>
                <a:gd name="T66" fmla="*/ 14 w 587"/>
                <a:gd name="T67" fmla="*/ 123 h 171"/>
                <a:gd name="T68" fmla="*/ 79 w 587"/>
                <a:gd name="T69" fmla="*/ 91 h 171"/>
                <a:gd name="T70" fmla="*/ 81 w 587"/>
                <a:gd name="T71" fmla="*/ 90 h 171"/>
                <a:gd name="T72" fmla="*/ 119 w 587"/>
                <a:gd name="T73" fmla="*/ 122 h 171"/>
                <a:gd name="T74" fmla="*/ 184 w 587"/>
                <a:gd name="T75" fmla="*/ 77 h 171"/>
                <a:gd name="T76" fmla="*/ 277 w 587"/>
                <a:gd name="T77" fmla="*/ 72 h 171"/>
                <a:gd name="T78" fmla="*/ 332 w 587"/>
                <a:gd name="T79" fmla="*/ 97 h 171"/>
                <a:gd name="T80" fmla="*/ 371 w 587"/>
                <a:gd name="T81" fmla="*/ 78 h 171"/>
                <a:gd name="T82" fmla="*/ 412 w 587"/>
                <a:gd name="T83" fmla="*/ 99 h 171"/>
                <a:gd name="T84" fmla="*/ 446 w 587"/>
                <a:gd name="T85" fmla="*/ 80 h 171"/>
                <a:gd name="T86" fmla="*/ 437 w 587"/>
                <a:gd name="T87" fmla="*/ 56 h 171"/>
                <a:gd name="T88" fmla="*/ 506 w 587"/>
                <a:gd name="T89" fmla="*/ 77 h 171"/>
                <a:gd name="T90" fmla="*/ 502 w 587"/>
                <a:gd name="T91" fmla="*/ 98 h 171"/>
                <a:gd name="T92" fmla="*/ 519 w 587"/>
                <a:gd name="T93" fmla="*/ 77 h 171"/>
                <a:gd name="T94" fmla="*/ 564 w 587"/>
                <a:gd name="T95" fmla="*/ 59 h 171"/>
                <a:gd name="T96" fmla="*/ 560 w 587"/>
                <a:gd name="T97" fmla="*/ 84 h 171"/>
                <a:gd name="T98" fmla="*/ 556 w 587"/>
                <a:gd name="T99" fmla="*/ 98 h 171"/>
                <a:gd name="T100" fmla="*/ 573 w 587"/>
                <a:gd name="T101" fmla="*/ 51 h 171"/>
                <a:gd name="T102" fmla="*/ 518 w 587"/>
                <a:gd name="T103" fmla="*/ 69 h 171"/>
                <a:gd name="T104" fmla="*/ 20 w 587"/>
                <a:gd name="T105" fmla="*/ 105 h 171"/>
                <a:gd name="T106" fmla="*/ 45 w 587"/>
                <a:gd name="T107" fmla="*/ 73 h 171"/>
                <a:gd name="T108" fmla="*/ 49 w 587"/>
                <a:gd name="T109" fmla="*/ 105 h 171"/>
                <a:gd name="T110" fmla="*/ 20 w 587"/>
                <a:gd name="T111" fmla="*/ 10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7" h="171">
                  <a:moveTo>
                    <a:pt x="518" y="69"/>
                  </a:moveTo>
                  <a:cubicBezTo>
                    <a:pt x="518" y="69"/>
                    <a:pt x="516" y="71"/>
                    <a:pt x="511" y="62"/>
                  </a:cubicBezTo>
                  <a:cubicBezTo>
                    <a:pt x="511" y="62"/>
                    <a:pt x="500" y="42"/>
                    <a:pt x="432" y="47"/>
                  </a:cubicBezTo>
                  <a:cubicBezTo>
                    <a:pt x="432" y="47"/>
                    <a:pt x="418" y="47"/>
                    <a:pt x="407" y="45"/>
                  </a:cubicBezTo>
                  <a:cubicBezTo>
                    <a:pt x="407" y="45"/>
                    <a:pt x="396" y="43"/>
                    <a:pt x="395" y="52"/>
                  </a:cubicBezTo>
                  <a:cubicBezTo>
                    <a:pt x="395" y="52"/>
                    <a:pt x="394" y="57"/>
                    <a:pt x="407" y="57"/>
                  </a:cubicBezTo>
                  <a:cubicBezTo>
                    <a:pt x="407" y="57"/>
                    <a:pt x="440" y="52"/>
                    <a:pt x="441" y="71"/>
                  </a:cubicBezTo>
                  <a:cubicBezTo>
                    <a:pt x="441" y="71"/>
                    <a:pt x="441" y="87"/>
                    <a:pt x="407" y="89"/>
                  </a:cubicBezTo>
                  <a:cubicBezTo>
                    <a:pt x="407" y="89"/>
                    <a:pt x="385" y="90"/>
                    <a:pt x="380" y="79"/>
                  </a:cubicBezTo>
                  <a:cubicBezTo>
                    <a:pt x="380" y="79"/>
                    <a:pt x="379" y="77"/>
                    <a:pt x="381" y="69"/>
                  </a:cubicBezTo>
                  <a:cubicBezTo>
                    <a:pt x="381" y="69"/>
                    <a:pt x="383" y="63"/>
                    <a:pt x="377" y="63"/>
                  </a:cubicBezTo>
                  <a:cubicBezTo>
                    <a:pt x="377" y="63"/>
                    <a:pt x="373" y="60"/>
                    <a:pt x="370" y="67"/>
                  </a:cubicBezTo>
                  <a:cubicBezTo>
                    <a:pt x="370" y="67"/>
                    <a:pt x="330" y="99"/>
                    <a:pt x="297" y="89"/>
                  </a:cubicBezTo>
                  <a:cubicBezTo>
                    <a:pt x="297" y="89"/>
                    <a:pt x="281" y="84"/>
                    <a:pt x="289" y="61"/>
                  </a:cubicBezTo>
                  <a:cubicBezTo>
                    <a:pt x="289" y="61"/>
                    <a:pt x="298" y="46"/>
                    <a:pt x="290" y="46"/>
                  </a:cubicBezTo>
                  <a:cubicBezTo>
                    <a:pt x="290" y="46"/>
                    <a:pt x="286" y="45"/>
                    <a:pt x="285" y="53"/>
                  </a:cubicBezTo>
                  <a:cubicBezTo>
                    <a:pt x="285" y="53"/>
                    <a:pt x="243" y="106"/>
                    <a:pt x="201" y="107"/>
                  </a:cubicBezTo>
                  <a:cubicBezTo>
                    <a:pt x="201" y="107"/>
                    <a:pt x="177" y="110"/>
                    <a:pt x="199" y="66"/>
                  </a:cubicBezTo>
                  <a:cubicBezTo>
                    <a:pt x="199" y="66"/>
                    <a:pt x="212" y="43"/>
                    <a:pt x="232" y="31"/>
                  </a:cubicBezTo>
                  <a:cubicBezTo>
                    <a:pt x="232" y="31"/>
                    <a:pt x="278" y="7"/>
                    <a:pt x="279" y="6"/>
                  </a:cubicBezTo>
                  <a:cubicBezTo>
                    <a:pt x="280" y="5"/>
                    <a:pt x="283" y="4"/>
                    <a:pt x="281" y="2"/>
                  </a:cubicBezTo>
                  <a:cubicBezTo>
                    <a:pt x="281" y="2"/>
                    <a:pt x="281" y="2"/>
                    <a:pt x="281" y="2"/>
                  </a:cubicBezTo>
                  <a:cubicBezTo>
                    <a:pt x="281" y="2"/>
                    <a:pt x="277" y="0"/>
                    <a:pt x="272" y="2"/>
                  </a:cubicBezTo>
                  <a:cubicBezTo>
                    <a:pt x="233" y="21"/>
                    <a:pt x="233" y="21"/>
                    <a:pt x="233" y="21"/>
                  </a:cubicBezTo>
                  <a:cubicBezTo>
                    <a:pt x="233" y="21"/>
                    <a:pt x="238" y="4"/>
                    <a:pt x="227" y="9"/>
                  </a:cubicBezTo>
                  <a:cubicBezTo>
                    <a:pt x="227" y="9"/>
                    <a:pt x="212" y="22"/>
                    <a:pt x="195" y="55"/>
                  </a:cubicBezTo>
                  <a:cubicBezTo>
                    <a:pt x="195" y="55"/>
                    <a:pt x="131" y="120"/>
                    <a:pt x="100" y="116"/>
                  </a:cubicBezTo>
                  <a:cubicBezTo>
                    <a:pt x="100" y="116"/>
                    <a:pt x="80" y="117"/>
                    <a:pt x="88" y="83"/>
                  </a:cubicBezTo>
                  <a:cubicBezTo>
                    <a:pt x="88" y="83"/>
                    <a:pt x="89" y="80"/>
                    <a:pt x="83" y="79"/>
                  </a:cubicBezTo>
                  <a:cubicBezTo>
                    <a:pt x="83" y="79"/>
                    <a:pt x="79" y="77"/>
                    <a:pt x="73" y="86"/>
                  </a:cubicBezTo>
                  <a:cubicBezTo>
                    <a:pt x="73" y="86"/>
                    <a:pt x="69" y="94"/>
                    <a:pt x="58" y="101"/>
                  </a:cubicBezTo>
                  <a:cubicBezTo>
                    <a:pt x="58" y="101"/>
                    <a:pt x="77" y="79"/>
                    <a:pt x="62" y="65"/>
                  </a:cubicBezTo>
                  <a:cubicBezTo>
                    <a:pt x="62" y="65"/>
                    <a:pt x="44" y="49"/>
                    <a:pt x="17" y="87"/>
                  </a:cubicBezTo>
                  <a:cubicBezTo>
                    <a:pt x="17" y="87"/>
                    <a:pt x="0" y="113"/>
                    <a:pt x="14" y="123"/>
                  </a:cubicBezTo>
                  <a:cubicBezTo>
                    <a:pt x="14" y="123"/>
                    <a:pt x="29" y="136"/>
                    <a:pt x="79" y="91"/>
                  </a:cubicBezTo>
                  <a:cubicBezTo>
                    <a:pt x="81" y="90"/>
                    <a:pt x="81" y="90"/>
                    <a:pt x="81" y="90"/>
                  </a:cubicBezTo>
                  <a:cubicBezTo>
                    <a:pt x="81" y="90"/>
                    <a:pt x="66" y="139"/>
                    <a:pt x="119" y="122"/>
                  </a:cubicBezTo>
                  <a:cubicBezTo>
                    <a:pt x="119" y="122"/>
                    <a:pt x="152" y="109"/>
                    <a:pt x="184" y="77"/>
                  </a:cubicBezTo>
                  <a:cubicBezTo>
                    <a:pt x="184" y="77"/>
                    <a:pt x="157" y="171"/>
                    <a:pt x="277" y="72"/>
                  </a:cubicBezTo>
                  <a:cubicBezTo>
                    <a:pt x="277" y="72"/>
                    <a:pt x="270" y="111"/>
                    <a:pt x="332" y="97"/>
                  </a:cubicBezTo>
                  <a:cubicBezTo>
                    <a:pt x="332" y="97"/>
                    <a:pt x="355" y="90"/>
                    <a:pt x="371" y="78"/>
                  </a:cubicBezTo>
                  <a:cubicBezTo>
                    <a:pt x="371" y="78"/>
                    <a:pt x="372" y="101"/>
                    <a:pt x="412" y="99"/>
                  </a:cubicBezTo>
                  <a:cubicBezTo>
                    <a:pt x="412" y="99"/>
                    <a:pt x="435" y="99"/>
                    <a:pt x="446" y="80"/>
                  </a:cubicBezTo>
                  <a:cubicBezTo>
                    <a:pt x="446" y="80"/>
                    <a:pt x="454" y="64"/>
                    <a:pt x="437" y="56"/>
                  </a:cubicBezTo>
                  <a:cubicBezTo>
                    <a:pt x="437" y="56"/>
                    <a:pt x="515" y="54"/>
                    <a:pt x="506" y="77"/>
                  </a:cubicBezTo>
                  <a:cubicBezTo>
                    <a:pt x="506" y="77"/>
                    <a:pt x="490" y="100"/>
                    <a:pt x="502" y="98"/>
                  </a:cubicBezTo>
                  <a:cubicBezTo>
                    <a:pt x="502" y="98"/>
                    <a:pt x="508" y="98"/>
                    <a:pt x="519" y="77"/>
                  </a:cubicBezTo>
                  <a:cubicBezTo>
                    <a:pt x="519" y="77"/>
                    <a:pt x="545" y="46"/>
                    <a:pt x="564" y="59"/>
                  </a:cubicBezTo>
                  <a:cubicBezTo>
                    <a:pt x="564" y="59"/>
                    <a:pt x="572" y="67"/>
                    <a:pt x="560" y="84"/>
                  </a:cubicBezTo>
                  <a:cubicBezTo>
                    <a:pt x="560" y="84"/>
                    <a:pt x="547" y="103"/>
                    <a:pt x="556" y="98"/>
                  </a:cubicBezTo>
                  <a:cubicBezTo>
                    <a:pt x="556" y="98"/>
                    <a:pt x="587" y="67"/>
                    <a:pt x="573" y="51"/>
                  </a:cubicBezTo>
                  <a:cubicBezTo>
                    <a:pt x="573" y="51"/>
                    <a:pt x="558" y="32"/>
                    <a:pt x="518" y="69"/>
                  </a:cubicBezTo>
                  <a:moveTo>
                    <a:pt x="20" y="105"/>
                  </a:moveTo>
                  <a:cubicBezTo>
                    <a:pt x="20" y="105"/>
                    <a:pt x="18" y="88"/>
                    <a:pt x="45" y="73"/>
                  </a:cubicBezTo>
                  <a:cubicBezTo>
                    <a:pt x="45" y="73"/>
                    <a:pt x="77" y="60"/>
                    <a:pt x="49" y="105"/>
                  </a:cubicBezTo>
                  <a:cubicBezTo>
                    <a:pt x="49" y="105"/>
                    <a:pt x="22" y="125"/>
                    <a:pt x="20"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4" name="Freeform 72">
              <a:extLst>
                <a:ext uri="{FF2B5EF4-FFF2-40B4-BE49-F238E27FC236}">
                  <a16:creationId xmlns:a16="http://schemas.microsoft.com/office/drawing/2014/main" id="{84F045AC-9821-1E40-A1E8-78A2B59FE4F4}"/>
                </a:ext>
              </a:extLst>
            </p:cNvPr>
            <p:cNvSpPr>
              <a:spLocks noEditPoints="1"/>
            </p:cNvSpPr>
            <p:nvPr userDrawn="1"/>
          </p:nvSpPr>
          <p:spPr bwMode="auto">
            <a:xfrm>
              <a:off x="5080967" y="1983421"/>
              <a:ext cx="1304003" cy="796229"/>
            </a:xfrm>
            <a:custGeom>
              <a:avLst/>
              <a:gdLst>
                <a:gd name="T0" fmla="*/ 530 w 547"/>
                <a:gd name="T1" fmla="*/ 96 h 334"/>
                <a:gd name="T2" fmla="*/ 435 w 547"/>
                <a:gd name="T3" fmla="*/ 85 h 334"/>
                <a:gd name="T4" fmla="*/ 425 w 547"/>
                <a:gd name="T5" fmla="*/ 88 h 334"/>
                <a:gd name="T6" fmla="*/ 359 w 547"/>
                <a:gd name="T7" fmla="*/ 121 h 334"/>
                <a:gd name="T8" fmla="*/ 333 w 547"/>
                <a:gd name="T9" fmla="*/ 102 h 334"/>
                <a:gd name="T10" fmla="*/ 324 w 547"/>
                <a:gd name="T11" fmla="*/ 99 h 334"/>
                <a:gd name="T12" fmla="*/ 298 w 547"/>
                <a:gd name="T13" fmla="*/ 118 h 334"/>
                <a:gd name="T14" fmla="*/ 245 w 547"/>
                <a:gd name="T15" fmla="*/ 113 h 334"/>
                <a:gd name="T16" fmla="*/ 237 w 547"/>
                <a:gd name="T17" fmla="*/ 94 h 334"/>
                <a:gd name="T18" fmla="*/ 195 w 547"/>
                <a:gd name="T19" fmla="*/ 120 h 334"/>
                <a:gd name="T20" fmla="*/ 183 w 547"/>
                <a:gd name="T21" fmla="*/ 135 h 334"/>
                <a:gd name="T22" fmla="*/ 218 w 547"/>
                <a:gd name="T23" fmla="*/ 68 h 334"/>
                <a:gd name="T24" fmla="*/ 233 w 547"/>
                <a:gd name="T25" fmla="*/ 12 h 334"/>
                <a:gd name="T26" fmla="*/ 223 w 547"/>
                <a:gd name="T27" fmla="*/ 16 h 334"/>
                <a:gd name="T28" fmla="*/ 214 w 547"/>
                <a:gd name="T29" fmla="*/ 46 h 334"/>
                <a:gd name="T30" fmla="*/ 194 w 547"/>
                <a:gd name="T31" fmla="*/ 86 h 334"/>
                <a:gd name="T32" fmla="*/ 97 w 547"/>
                <a:gd name="T33" fmla="*/ 124 h 334"/>
                <a:gd name="T34" fmla="*/ 99 w 547"/>
                <a:gd name="T35" fmla="*/ 96 h 334"/>
                <a:gd name="T36" fmla="*/ 73 w 547"/>
                <a:gd name="T37" fmla="*/ 72 h 334"/>
                <a:gd name="T38" fmla="*/ 10 w 547"/>
                <a:gd name="T39" fmla="*/ 129 h 334"/>
                <a:gd name="T40" fmla="*/ 15 w 547"/>
                <a:gd name="T41" fmla="*/ 152 h 334"/>
                <a:gd name="T42" fmla="*/ 17 w 547"/>
                <a:gd name="T43" fmla="*/ 144 h 334"/>
                <a:gd name="T44" fmla="*/ 34 w 547"/>
                <a:gd name="T45" fmla="*/ 110 h 334"/>
                <a:gd name="T46" fmla="*/ 81 w 547"/>
                <a:gd name="T47" fmla="*/ 83 h 334"/>
                <a:gd name="T48" fmla="*/ 88 w 547"/>
                <a:gd name="T49" fmla="*/ 114 h 334"/>
                <a:gd name="T50" fmla="*/ 87 w 547"/>
                <a:gd name="T51" fmla="*/ 124 h 334"/>
                <a:gd name="T52" fmla="*/ 75 w 547"/>
                <a:gd name="T53" fmla="*/ 121 h 334"/>
                <a:gd name="T54" fmla="*/ 67 w 547"/>
                <a:gd name="T55" fmla="*/ 117 h 334"/>
                <a:gd name="T56" fmla="*/ 65 w 547"/>
                <a:gd name="T57" fmla="*/ 150 h 334"/>
                <a:gd name="T58" fmla="*/ 89 w 547"/>
                <a:gd name="T59" fmla="*/ 146 h 334"/>
                <a:gd name="T60" fmla="*/ 94 w 547"/>
                <a:gd name="T61" fmla="*/ 135 h 334"/>
                <a:gd name="T62" fmla="*/ 186 w 547"/>
                <a:gd name="T63" fmla="*/ 103 h 334"/>
                <a:gd name="T64" fmla="*/ 177 w 547"/>
                <a:gd name="T65" fmla="*/ 126 h 334"/>
                <a:gd name="T66" fmla="*/ 166 w 547"/>
                <a:gd name="T67" fmla="*/ 154 h 334"/>
                <a:gd name="T68" fmla="*/ 180 w 547"/>
                <a:gd name="T69" fmla="*/ 149 h 334"/>
                <a:gd name="T70" fmla="*/ 230 w 547"/>
                <a:gd name="T71" fmla="*/ 100 h 334"/>
                <a:gd name="T72" fmla="*/ 233 w 547"/>
                <a:gd name="T73" fmla="*/ 109 h 334"/>
                <a:gd name="T74" fmla="*/ 321 w 547"/>
                <a:gd name="T75" fmla="*/ 111 h 334"/>
                <a:gd name="T76" fmla="*/ 393 w 547"/>
                <a:gd name="T77" fmla="*/ 117 h 334"/>
                <a:gd name="T78" fmla="*/ 323 w 547"/>
                <a:gd name="T79" fmla="*/ 285 h 334"/>
                <a:gd name="T80" fmla="*/ 333 w 547"/>
                <a:gd name="T81" fmla="*/ 321 h 334"/>
                <a:gd name="T82" fmla="*/ 391 w 547"/>
                <a:gd name="T83" fmla="*/ 235 h 334"/>
                <a:gd name="T84" fmla="*/ 424 w 547"/>
                <a:gd name="T85" fmla="*/ 121 h 334"/>
                <a:gd name="T86" fmla="*/ 432 w 547"/>
                <a:gd name="T87" fmla="*/ 100 h 334"/>
                <a:gd name="T88" fmla="*/ 435 w 547"/>
                <a:gd name="T89" fmla="*/ 96 h 334"/>
                <a:gd name="T90" fmla="*/ 438 w 547"/>
                <a:gd name="T91" fmla="*/ 94 h 334"/>
                <a:gd name="T92" fmla="*/ 510 w 547"/>
                <a:gd name="T93" fmla="*/ 92 h 334"/>
                <a:gd name="T94" fmla="*/ 524 w 547"/>
                <a:gd name="T95" fmla="*/ 134 h 334"/>
                <a:gd name="T96" fmla="*/ 461 w 547"/>
                <a:gd name="T97" fmla="*/ 149 h 334"/>
                <a:gd name="T98" fmla="*/ 448 w 547"/>
                <a:gd name="T99" fmla="*/ 146 h 334"/>
                <a:gd name="T100" fmla="*/ 494 w 547"/>
                <a:gd name="T101" fmla="*/ 160 h 334"/>
                <a:gd name="T102" fmla="*/ 534 w 547"/>
                <a:gd name="T103" fmla="*/ 137 h 334"/>
                <a:gd name="T104" fmla="*/ 530 w 547"/>
                <a:gd name="T105" fmla="*/ 96 h 334"/>
                <a:gd name="T106" fmla="*/ 74 w 547"/>
                <a:gd name="T107" fmla="*/ 145 h 334"/>
                <a:gd name="T108" fmla="*/ 68 w 547"/>
                <a:gd name="T109" fmla="*/ 130 h 334"/>
                <a:gd name="T110" fmla="*/ 85 w 547"/>
                <a:gd name="T111" fmla="*/ 135 h 334"/>
                <a:gd name="T112" fmla="*/ 74 w 547"/>
                <a:gd name="T113" fmla="*/ 145 h 334"/>
                <a:gd name="T114" fmla="*/ 373 w 547"/>
                <a:gd name="T115" fmla="*/ 259 h 334"/>
                <a:gd name="T116" fmla="*/ 345 w 547"/>
                <a:gd name="T117" fmla="*/ 310 h 334"/>
                <a:gd name="T118" fmla="*/ 343 w 547"/>
                <a:gd name="T119" fmla="*/ 234 h 334"/>
                <a:gd name="T120" fmla="*/ 417 w 547"/>
                <a:gd name="T121" fmla="*/ 109 h 334"/>
                <a:gd name="T122" fmla="*/ 373 w 547"/>
                <a:gd name="T123" fmla="*/ 25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7" h="334">
                  <a:moveTo>
                    <a:pt x="530" y="96"/>
                  </a:moveTo>
                  <a:cubicBezTo>
                    <a:pt x="492" y="54"/>
                    <a:pt x="435" y="85"/>
                    <a:pt x="435" y="85"/>
                  </a:cubicBezTo>
                  <a:cubicBezTo>
                    <a:pt x="427" y="83"/>
                    <a:pt x="425" y="88"/>
                    <a:pt x="425" y="88"/>
                  </a:cubicBezTo>
                  <a:cubicBezTo>
                    <a:pt x="393" y="114"/>
                    <a:pt x="359" y="121"/>
                    <a:pt x="359" y="121"/>
                  </a:cubicBezTo>
                  <a:cubicBezTo>
                    <a:pt x="328" y="127"/>
                    <a:pt x="333" y="102"/>
                    <a:pt x="333" y="102"/>
                  </a:cubicBezTo>
                  <a:cubicBezTo>
                    <a:pt x="333" y="89"/>
                    <a:pt x="324" y="99"/>
                    <a:pt x="324" y="99"/>
                  </a:cubicBezTo>
                  <a:cubicBezTo>
                    <a:pt x="318" y="107"/>
                    <a:pt x="298" y="118"/>
                    <a:pt x="298" y="118"/>
                  </a:cubicBezTo>
                  <a:cubicBezTo>
                    <a:pt x="257" y="139"/>
                    <a:pt x="245" y="113"/>
                    <a:pt x="245" y="113"/>
                  </a:cubicBezTo>
                  <a:cubicBezTo>
                    <a:pt x="237" y="94"/>
                    <a:pt x="237" y="94"/>
                    <a:pt x="237" y="94"/>
                  </a:cubicBezTo>
                  <a:cubicBezTo>
                    <a:pt x="228" y="71"/>
                    <a:pt x="195" y="120"/>
                    <a:pt x="195" y="120"/>
                  </a:cubicBezTo>
                  <a:cubicBezTo>
                    <a:pt x="185" y="137"/>
                    <a:pt x="183" y="135"/>
                    <a:pt x="183" y="135"/>
                  </a:cubicBezTo>
                  <a:cubicBezTo>
                    <a:pt x="190" y="110"/>
                    <a:pt x="218" y="68"/>
                    <a:pt x="218" y="68"/>
                  </a:cubicBezTo>
                  <a:cubicBezTo>
                    <a:pt x="239" y="31"/>
                    <a:pt x="233" y="12"/>
                    <a:pt x="233" y="12"/>
                  </a:cubicBezTo>
                  <a:cubicBezTo>
                    <a:pt x="228" y="0"/>
                    <a:pt x="223" y="16"/>
                    <a:pt x="223" y="16"/>
                  </a:cubicBezTo>
                  <a:cubicBezTo>
                    <a:pt x="221" y="29"/>
                    <a:pt x="214" y="46"/>
                    <a:pt x="214" y="46"/>
                  </a:cubicBezTo>
                  <a:cubicBezTo>
                    <a:pt x="204" y="73"/>
                    <a:pt x="194" y="86"/>
                    <a:pt x="194" y="86"/>
                  </a:cubicBezTo>
                  <a:cubicBezTo>
                    <a:pt x="147" y="117"/>
                    <a:pt x="116" y="124"/>
                    <a:pt x="97" y="124"/>
                  </a:cubicBezTo>
                  <a:cubicBezTo>
                    <a:pt x="100" y="109"/>
                    <a:pt x="99" y="96"/>
                    <a:pt x="99" y="96"/>
                  </a:cubicBezTo>
                  <a:cubicBezTo>
                    <a:pt x="96" y="67"/>
                    <a:pt x="73" y="72"/>
                    <a:pt x="73" y="72"/>
                  </a:cubicBezTo>
                  <a:cubicBezTo>
                    <a:pt x="35" y="77"/>
                    <a:pt x="10" y="129"/>
                    <a:pt x="10" y="129"/>
                  </a:cubicBezTo>
                  <a:cubicBezTo>
                    <a:pt x="0" y="154"/>
                    <a:pt x="15" y="152"/>
                    <a:pt x="15" y="152"/>
                  </a:cubicBezTo>
                  <a:cubicBezTo>
                    <a:pt x="25" y="149"/>
                    <a:pt x="17" y="144"/>
                    <a:pt x="17" y="144"/>
                  </a:cubicBezTo>
                  <a:cubicBezTo>
                    <a:pt x="17" y="130"/>
                    <a:pt x="34" y="110"/>
                    <a:pt x="34" y="110"/>
                  </a:cubicBezTo>
                  <a:cubicBezTo>
                    <a:pt x="72" y="70"/>
                    <a:pt x="81" y="83"/>
                    <a:pt x="81" y="83"/>
                  </a:cubicBezTo>
                  <a:cubicBezTo>
                    <a:pt x="80" y="83"/>
                    <a:pt x="92" y="89"/>
                    <a:pt x="88" y="114"/>
                  </a:cubicBezTo>
                  <a:cubicBezTo>
                    <a:pt x="88" y="118"/>
                    <a:pt x="87" y="121"/>
                    <a:pt x="87" y="124"/>
                  </a:cubicBezTo>
                  <a:cubicBezTo>
                    <a:pt x="79" y="123"/>
                    <a:pt x="75" y="121"/>
                    <a:pt x="75" y="121"/>
                  </a:cubicBezTo>
                  <a:cubicBezTo>
                    <a:pt x="69" y="115"/>
                    <a:pt x="67" y="117"/>
                    <a:pt x="67" y="117"/>
                  </a:cubicBezTo>
                  <a:cubicBezTo>
                    <a:pt x="50" y="123"/>
                    <a:pt x="65" y="150"/>
                    <a:pt x="65" y="150"/>
                  </a:cubicBezTo>
                  <a:cubicBezTo>
                    <a:pt x="77" y="167"/>
                    <a:pt x="89" y="146"/>
                    <a:pt x="89" y="146"/>
                  </a:cubicBezTo>
                  <a:cubicBezTo>
                    <a:pt x="91" y="142"/>
                    <a:pt x="93" y="139"/>
                    <a:pt x="94" y="135"/>
                  </a:cubicBezTo>
                  <a:cubicBezTo>
                    <a:pt x="135" y="134"/>
                    <a:pt x="186" y="103"/>
                    <a:pt x="186" y="103"/>
                  </a:cubicBezTo>
                  <a:cubicBezTo>
                    <a:pt x="185" y="112"/>
                    <a:pt x="177" y="126"/>
                    <a:pt x="177" y="126"/>
                  </a:cubicBezTo>
                  <a:cubicBezTo>
                    <a:pt x="161" y="155"/>
                    <a:pt x="166" y="154"/>
                    <a:pt x="166" y="154"/>
                  </a:cubicBezTo>
                  <a:cubicBezTo>
                    <a:pt x="171" y="165"/>
                    <a:pt x="180" y="149"/>
                    <a:pt x="180" y="149"/>
                  </a:cubicBezTo>
                  <a:cubicBezTo>
                    <a:pt x="230" y="82"/>
                    <a:pt x="230" y="100"/>
                    <a:pt x="230" y="100"/>
                  </a:cubicBezTo>
                  <a:cubicBezTo>
                    <a:pt x="233" y="109"/>
                    <a:pt x="233" y="109"/>
                    <a:pt x="233" y="109"/>
                  </a:cubicBezTo>
                  <a:cubicBezTo>
                    <a:pt x="257" y="165"/>
                    <a:pt x="321" y="111"/>
                    <a:pt x="321" y="111"/>
                  </a:cubicBezTo>
                  <a:cubicBezTo>
                    <a:pt x="337" y="152"/>
                    <a:pt x="393" y="117"/>
                    <a:pt x="393" y="117"/>
                  </a:cubicBezTo>
                  <a:cubicBezTo>
                    <a:pt x="332" y="198"/>
                    <a:pt x="323" y="285"/>
                    <a:pt x="323" y="285"/>
                  </a:cubicBezTo>
                  <a:cubicBezTo>
                    <a:pt x="319" y="317"/>
                    <a:pt x="333" y="321"/>
                    <a:pt x="333" y="321"/>
                  </a:cubicBezTo>
                  <a:cubicBezTo>
                    <a:pt x="368" y="334"/>
                    <a:pt x="391" y="235"/>
                    <a:pt x="391" y="235"/>
                  </a:cubicBezTo>
                  <a:cubicBezTo>
                    <a:pt x="424" y="121"/>
                    <a:pt x="424" y="121"/>
                    <a:pt x="424" y="121"/>
                  </a:cubicBezTo>
                  <a:cubicBezTo>
                    <a:pt x="429" y="100"/>
                    <a:pt x="432" y="100"/>
                    <a:pt x="432" y="100"/>
                  </a:cubicBezTo>
                  <a:cubicBezTo>
                    <a:pt x="434" y="97"/>
                    <a:pt x="435" y="96"/>
                    <a:pt x="435" y="96"/>
                  </a:cubicBezTo>
                  <a:cubicBezTo>
                    <a:pt x="437" y="94"/>
                    <a:pt x="438" y="94"/>
                    <a:pt x="438" y="94"/>
                  </a:cubicBezTo>
                  <a:cubicBezTo>
                    <a:pt x="485" y="70"/>
                    <a:pt x="510" y="92"/>
                    <a:pt x="510" y="92"/>
                  </a:cubicBezTo>
                  <a:cubicBezTo>
                    <a:pt x="540" y="114"/>
                    <a:pt x="524" y="134"/>
                    <a:pt x="524" y="134"/>
                  </a:cubicBezTo>
                  <a:cubicBezTo>
                    <a:pt x="496" y="163"/>
                    <a:pt x="461" y="149"/>
                    <a:pt x="461" y="149"/>
                  </a:cubicBezTo>
                  <a:cubicBezTo>
                    <a:pt x="447" y="142"/>
                    <a:pt x="448" y="146"/>
                    <a:pt x="448" y="146"/>
                  </a:cubicBezTo>
                  <a:cubicBezTo>
                    <a:pt x="467" y="163"/>
                    <a:pt x="494" y="160"/>
                    <a:pt x="494" y="160"/>
                  </a:cubicBezTo>
                  <a:cubicBezTo>
                    <a:pt x="518" y="158"/>
                    <a:pt x="534" y="137"/>
                    <a:pt x="534" y="137"/>
                  </a:cubicBezTo>
                  <a:cubicBezTo>
                    <a:pt x="547" y="117"/>
                    <a:pt x="530" y="96"/>
                    <a:pt x="530" y="96"/>
                  </a:cubicBezTo>
                  <a:moveTo>
                    <a:pt x="74" y="145"/>
                  </a:moveTo>
                  <a:cubicBezTo>
                    <a:pt x="70" y="142"/>
                    <a:pt x="68" y="130"/>
                    <a:pt x="68" y="130"/>
                  </a:cubicBezTo>
                  <a:cubicBezTo>
                    <a:pt x="73" y="133"/>
                    <a:pt x="79" y="134"/>
                    <a:pt x="85" y="135"/>
                  </a:cubicBezTo>
                  <a:cubicBezTo>
                    <a:pt x="80" y="154"/>
                    <a:pt x="74" y="145"/>
                    <a:pt x="74" y="145"/>
                  </a:cubicBezTo>
                  <a:moveTo>
                    <a:pt x="373" y="259"/>
                  </a:moveTo>
                  <a:cubicBezTo>
                    <a:pt x="359" y="304"/>
                    <a:pt x="345" y="310"/>
                    <a:pt x="345" y="310"/>
                  </a:cubicBezTo>
                  <a:cubicBezTo>
                    <a:pt x="317" y="318"/>
                    <a:pt x="343" y="234"/>
                    <a:pt x="343" y="234"/>
                  </a:cubicBezTo>
                  <a:cubicBezTo>
                    <a:pt x="372" y="140"/>
                    <a:pt x="417" y="109"/>
                    <a:pt x="417" y="109"/>
                  </a:cubicBezTo>
                  <a:cubicBezTo>
                    <a:pt x="421" y="107"/>
                    <a:pt x="373" y="259"/>
                    <a:pt x="373" y="2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5" name="Freeform 73">
              <a:extLst>
                <a:ext uri="{FF2B5EF4-FFF2-40B4-BE49-F238E27FC236}">
                  <a16:creationId xmlns:a16="http://schemas.microsoft.com/office/drawing/2014/main" id="{BC052F76-3182-6C40-8F52-DCE37C6D25E3}"/>
                </a:ext>
              </a:extLst>
            </p:cNvPr>
            <p:cNvSpPr>
              <a:spLocks/>
            </p:cNvSpPr>
            <p:nvPr userDrawn="1"/>
          </p:nvSpPr>
          <p:spPr bwMode="auto">
            <a:xfrm>
              <a:off x="3080859" y="2410142"/>
              <a:ext cx="2784417" cy="123964"/>
            </a:xfrm>
            <a:custGeom>
              <a:avLst/>
              <a:gdLst>
                <a:gd name="T0" fmla="*/ 0 w 1168"/>
                <a:gd name="T1" fmla="*/ 46 h 52"/>
                <a:gd name="T2" fmla="*/ 607 w 1168"/>
                <a:gd name="T3" fmla="*/ 14 h 52"/>
                <a:gd name="T4" fmla="*/ 1168 w 1168"/>
                <a:gd name="T5" fmla="*/ 32 h 52"/>
                <a:gd name="T6" fmla="*/ 1164 w 1168"/>
                <a:gd name="T7" fmla="*/ 40 h 52"/>
                <a:gd name="T8" fmla="*/ 756 w 1168"/>
                <a:gd name="T9" fmla="*/ 18 h 52"/>
                <a:gd name="T10" fmla="*/ 12 w 1168"/>
                <a:gd name="T11" fmla="*/ 52 h 52"/>
                <a:gd name="T12" fmla="*/ 0 w 1168"/>
                <a:gd name="T13" fmla="*/ 46 h 52"/>
              </a:gdLst>
              <a:ahLst/>
              <a:cxnLst>
                <a:cxn ang="0">
                  <a:pos x="T0" y="T1"/>
                </a:cxn>
                <a:cxn ang="0">
                  <a:pos x="T2" y="T3"/>
                </a:cxn>
                <a:cxn ang="0">
                  <a:pos x="T4" y="T5"/>
                </a:cxn>
                <a:cxn ang="0">
                  <a:pos x="T6" y="T7"/>
                </a:cxn>
                <a:cxn ang="0">
                  <a:pos x="T8" y="T9"/>
                </a:cxn>
                <a:cxn ang="0">
                  <a:pos x="T10" y="T11"/>
                </a:cxn>
                <a:cxn ang="0">
                  <a:pos x="T12" y="T13"/>
                </a:cxn>
              </a:cxnLst>
              <a:rect l="0" t="0" r="r" b="b"/>
              <a:pathLst>
                <a:path w="1168" h="52">
                  <a:moveTo>
                    <a:pt x="0" y="46"/>
                  </a:moveTo>
                  <a:cubicBezTo>
                    <a:pt x="0" y="46"/>
                    <a:pt x="417" y="14"/>
                    <a:pt x="607" y="14"/>
                  </a:cubicBezTo>
                  <a:cubicBezTo>
                    <a:pt x="607" y="14"/>
                    <a:pt x="1089" y="0"/>
                    <a:pt x="1168" y="32"/>
                  </a:cubicBezTo>
                  <a:cubicBezTo>
                    <a:pt x="1164" y="40"/>
                    <a:pt x="1164" y="40"/>
                    <a:pt x="1164" y="40"/>
                  </a:cubicBezTo>
                  <a:cubicBezTo>
                    <a:pt x="1164" y="40"/>
                    <a:pt x="1059" y="16"/>
                    <a:pt x="756" y="18"/>
                  </a:cubicBezTo>
                  <a:cubicBezTo>
                    <a:pt x="756" y="18"/>
                    <a:pt x="183" y="28"/>
                    <a:pt x="12" y="52"/>
                  </a:cubicBez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6" name="Freeform 74">
              <a:extLst>
                <a:ext uri="{FF2B5EF4-FFF2-40B4-BE49-F238E27FC236}">
                  <a16:creationId xmlns:a16="http://schemas.microsoft.com/office/drawing/2014/main" id="{4E376411-DA83-E749-B80B-725617FD4DF3}"/>
                </a:ext>
              </a:extLst>
            </p:cNvPr>
            <p:cNvSpPr>
              <a:spLocks/>
            </p:cNvSpPr>
            <p:nvPr userDrawn="1"/>
          </p:nvSpPr>
          <p:spPr bwMode="auto">
            <a:xfrm>
              <a:off x="6284846" y="2045402"/>
              <a:ext cx="57214" cy="69134"/>
            </a:xfrm>
            <a:custGeom>
              <a:avLst/>
              <a:gdLst>
                <a:gd name="T0" fmla="*/ 48 w 48"/>
                <a:gd name="T1" fmla="*/ 0 h 58"/>
                <a:gd name="T2" fmla="*/ 48 w 48"/>
                <a:gd name="T3" fmla="*/ 8 h 58"/>
                <a:gd name="T4" fmla="*/ 28 w 48"/>
                <a:gd name="T5" fmla="*/ 8 h 58"/>
                <a:gd name="T6" fmla="*/ 28 w 48"/>
                <a:gd name="T7" fmla="*/ 58 h 58"/>
                <a:gd name="T8" fmla="*/ 20 w 48"/>
                <a:gd name="T9" fmla="*/ 58 h 58"/>
                <a:gd name="T10" fmla="*/ 20 w 48"/>
                <a:gd name="T11" fmla="*/ 8 h 58"/>
                <a:gd name="T12" fmla="*/ 0 w 48"/>
                <a:gd name="T13" fmla="*/ 8 h 58"/>
                <a:gd name="T14" fmla="*/ 0 w 48"/>
                <a:gd name="T15" fmla="*/ 0 h 58"/>
                <a:gd name="T16" fmla="*/ 48 w 4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8">
                  <a:moveTo>
                    <a:pt x="48" y="0"/>
                  </a:moveTo>
                  <a:lnTo>
                    <a:pt x="48" y="8"/>
                  </a:lnTo>
                  <a:lnTo>
                    <a:pt x="28" y="8"/>
                  </a:lnTo>
                  <a:lnTo>
                    <a:pt x="28" y="58"/>
                  </a:lnTo>
                  <a:lnTo>
                    <a:pt x="20" y="58"/>
                  </a:lnTo>
                  <a:lnTo>
                    <a:pt x="20" y="8"/>
                  </a:lnTo>
                  <a:lnTo>
                    <a:pt x="0" y="8"/>
                  </a:lnTo>
                  <a:lnTo>
                    <a:pt x="0" y="0"/>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sp>
          <p:nvSpPr>
            <p:cNvPr id="47" name="Freeform 75">
              <a:extLst>
                <a:ext uri="{FF2B5EF4-FFF2-40B4-BE49-F238E27FC236}">
                  <a16:creationId xmlns:a16="http://schemas.microsoft.com/office/drawing/2014/main" id="{23BF4BE2-0A4D-804F-A295-C71CEFB2B491}"/>
                </a:ext>
              </a:extLst>
            </p:cNvPr>
            <p:cNvSpPr>
              <a:spLocks/>
            </p:cNvSpPr>
            <p:nvPr userDrawn="1"/>
          </p:nvSpPr>
          <p:spPr bwMode="auto">
            <a:xfrm>
              <a:off x="6349212" y="2045402"/>
              <a:ext cx="66750" cy="69134"/>
            </a:xfrm>
            <a:custGeom>
              <a:avLst/>
              <a:gdLst>
                <a:gd name="T0" fmla="*/ 28 w 28"/>
                <a:gd name="T1" fmla="*/ 0 h 29"/>
                <a:gd name="T2" fmla="*/ 28 w 28"/>
                <a:gd name="T3" fmla="*/ 29 h 29"/>
                <a:gd name="T4" fmla="*/ 24 w 28"/>
                <a:gd name="T5" fmla="*/ 29 h 29"/>
                <a:gd name="T6" fmla="*/ 24 w 28"/>
                <a:gd name="T7" fmla="*/ 18 h 29"/>
                <a:gd name="T8" fmla="*/ 24 w 28"/>
                <a:gd name="T9" fmla="*/ 7 h 29"/>
                <a:gd name="T10" fmla="*/ 24 w 28"/>
                <a:gd name="T11" fmla="*/ 7 h 29"/>
                <a:gd name="T12" fmla="*/ 21 w 28"/>
                <a:gd name="T13" fmla="*/ 12 h 29"/>
                <a:gd name="T14" fmla="*/ 16 w 28"/>
                <a:gd name="T15" fmla="*/ 22 h 29"/>
                <a:gd name="T16" fmla="*/ 13 w 28"/>
                <a:gd name="T17" fmla="*/ 22 h 29"/>
                <a:gd name="T18" fmla="*/ 7 w 28"/>
                <a:gd name="T19" fmla="*/ 12 h 29"/>
                <a:gd name="T20" fmla="*/ 5 w 28"/>
                <a:gd name="T21" fmla="*/ 7 h 29"/>
                <a:gd name="T22" fmla="*/ 5 w 28"/>
                <a:gd name="T23" fmla="*/ 7 h 29"/>
                <a:gd name="T24" fmla="*/ 5 w 28"/>
                <a:gd name="T25" fmla="*/ 18 h 29"/>
                <a:gd name="T26" fmla="*/ 5 w 28"/>
                <a:gd name="T27" fmla="*/ 29 h 29"/>
                <a:gd name="T28" fmla="*/ 0 w 28"/>
                <a:gd name="T29" fmla="*/ 29 h 29"/>
                <a:gd name="T30" fmla="*/ 0 w 28"/>
                <a:gd name="T31" fmla="*/ 0 h 29"/>
                <a:gd name="T32" fmla="*/ 5 w 28"/>
                <a:gd name="T33" fmla="*/ 0 h 29"/>
                <a:gd name="T34" fmla="*/ 11 w 28"/>
                <a:gd name="T35" fmla="*/ 11 h 29"/>
                <a:gd name="T36" fmla="*/ 14 w 28"/>
                <a:gd name="T37" fmla="*/ 16 h 29"/>
                <a:gd name="T38" fmla="*/ 14 w 28"/>
                <a:gd name="T39" fmla="*/ 16 h 29"/>
                <a:gd name="T40" fmla="*/ 17 w 28"/>
                <a:gd name="T41" fmla="*/ 11 h 29"/>
                <a:gd name="T42" fmla="*/ 24 w 28"/>
                <a:gd name="T43" fmla="*/ 0 h 29"/>
                <a:gd name="T44" fmla="*/ 28 w 28"/>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9">
                  <a:moveTo>
                    <a:pt x="28" y="0"/>
                  </a:moveTo>
                  <a:cubicBezTo>
                    <a:pt x="28" y="29"/>
                    <a:pt x="28" y="29"/>
                    <a:pt x="28" y="29"/>
                  </a:cubicBezTo>
                  <a:cubicBezTo>
                    <a:pt x="24" y="29"/>
                    <a:pt x="24" y="29"/>
                    <a:pt x="24" y="29"/>
                  </a:cubicBezTo>
                  <a:cubicBezTo>
                    <a:pt x="24" y="18"/>
                    <a:pt x="24" y="18"/>
                    <a:pt x="24" y="18"/>
                  </a:cubicBezTo>
                  <a:cubicBezTo>
                    <a:pt x="24" y="12"/>
                    <a:pt x="24" y="7"/>
                    <a:pt x="24" y="7"/>
                  </a:cubicBezTo>
                  <a:cubicBezTo>
                    <a:pt x="24" y="7"/>
                    <a:pt x="24" y="7"/>
                    <a:pt x="24" y="7"/>
                  </a:cubicBezTo>
                  <a:cubicBezTo>
                    <a:pt x="24" y="7"/>
                    <a:pt x="22" y="10"/>
                    <a:pt x="21" y="12"/>
                  </a:cubicBezTo>
                  <a:cubicBezTo>
                    <a:pt x="16" y="22"/>
                    <a:pt x="16" y="22"/>
                    <a:pt x="16" y="22"/>
                  </a:cubicBezTo>
                  <a:cubicBezTo>
                    <a:pt x="13" y="22"/>
                    <a:pt x="13" y="22"/>
                    <a:pt x="13" y="22"/>
                  </a:cubicBezTo>
                  <a:cubicBezTo>
                    <a:pt x="7" y="12"/>
                    <a:pt x="7" y="12"/>
                    <a:pt x="7" y="12"/>
                  </a:cubicBezTo>
                  <a:cubicBezTo>
                    <a:pt x="7" y="10"/>
                    <a:pt x="5" y="7"/>
                    <a:pt x="5" y="7"/>
                  </a:cubicBezTo>
                  <a:cubicBezTo>
                    <a:pt x="5" y="7"/>
                    <a:pt x="5" y="7"/>
                    <a:pt x="5" y="7"/>
                  </a:cubicBezTo>
                  <a:cubicBezTo>
                    <a:pt x="5" y="7"/>
                    <a:pt x="5" y="12"/>
                    <a:pt x="5" y="18"/>
                  </a:cubicBezTo>
                  <a:cubicBezTo>
                    <a:pt x="5" y="29"/>
                    <a:pt x="5" y="29"/>
                    <a:pt x="5" y="29"/>
                  </a:cubicBezTo>
                  <a:cubicBezTo>
                    <a:pt x="0" y="29"/>
                    <a:pt x="0" y="29"/>
                    <a:pt x="0" y="29"/>
                  </a:cubicBezTo>
                  <a:cubicBezTo>
                    <a:pt x="0" y="0"/>
                    <a:pt x="0" y="0"/>
                    <a:pt x="0" y="0"/>
                  </a:cubicBezTo>
                  <a:cubicBezTo>
                    <a:pt x="5" y="0"/>
                    <a:pt x="5" y="0"/>
                    <a:pt x="5" y="0"/>
                  </a:cubicBezTo>
                  <a:cubicBezTo>
                    <a:pt x="11" y="11"/>
                    <a:pt x="11" y="11"/>
                    <a:pt x="11" y="11"/>
                  </a:cubicBezTo>
                  <a:cubicBezTo>
                    <a:pt x="14" y="15"/>
                    <a:pt x="14" y="16"/>
                    <a:pt x="14" y="16"/>
                  </a:cubicBezTo>
                  <a:cubicBezTo>
                    <a:pt x="14" y="16"/>
                    <a:pt x="14" y="16"/>
                    <a:pt x="14" y="16"/>
                  </a:cubicBezTo>
                  <a:cubicBezTo>
                    <a:pt x="14" y="16"/>
                    <a:pt x="15" y="15"/>
                    <a:pt x="17" y="11"/>
                  </a:cubicBezTo>
                  <a:cubicBezTo>
                    <a:pt x="24" y="0"/>
                    <a:pt x="24" y="0"/>
                    <a:pt x="24" y="0"/>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9">
                <a:solidFill>
                  <a:srgbClr val="000000"/>
                </a:solidFill>
                <a:latin typeface="Calibri" panose="020F0502020204030204"/>
              </a:endParaRPr>
            </a:p>
          </p:txBody>
        </p:sp>
      </p:grpSp>
      <p:sp>
        <p:nvSpPr>
          <p:cNvPr id="48" name="TextBox 48">
            <a:extLst>
              <a:ext uri="{FF2B5EF4-FFF2-40B4-BE49-F238E27FC236}">
                <a16:creationId xmlns:a16="http://schemas.microsoft.com/office/drawing/2014/main" id="{EBC9B868-8C36-A440-B51C-92D089522A74}"/>
              </a:ext>
            </a:extLst>
          </p:cNvPr>
          <p:cNvSpPr txBox="1">
            <a:spLocks noChangeArrowheads="1"/>
          </p:cNvSpPr>
          <p:nvPr userDrawn="1"/>
        </p:nvSpPr>
        <p:spPr bwMode="auto">
          <a:xfrm>
            <a:off x="2370558" y="4052465"/>
            <a:ext cx="74508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3600" kern="1200">
                <a:solidFill>
                  <a:schemeClr val="tx1"/>
                </a:solidFill>
                <a:latin typeface="Arial" charset="0"/>
                <a:ea typeface="+mn-ea"/>
                <a:cs typeface="Arial" charset="0"/>
              </a:defRPr>
            </a:lvl1pPr>
            <a:lvl2pPr marL="457200" algn="l" rtl="0" fontAlgn="base">
              <a:spcBef>
                <a:spcPct val="0"/>
              </a:spcBef>
              <a:spcAft>
                <a:spcPct val="0"/>
              </a:spcAft>
              <a:defRPr sz="3600" kern="1200">
                <a:solidFill>
                  <a:schemeClr val="tx1"/>
                </a:solidFill>
                <a:latin typeface="Arial" charset="0"/>
                <a:ea typeface="+mn-ea"/>
                <a:cs typeface="Arial" charset="0"/>
              </a:defRPr>
            </a:lvl2pPr>
            <a:lvl3pPr marL="914400" algn="l" rtl="0" fontAlgn="base">
              <a:spcBef>
                <a:spcPct val="0"/>
              </a:spcBef>
              <a:spcAft>
                <a:spcPct val="0"/>
              </a:spcAft>
              <a:defRPr sz="3600" kern="1200">
                <a:solidFill>
                  <a:schemeClr val="tx1"/>
                </a:solidFill>
                <a:latin typeface="Arial" charset="0"/>
                <a:ea typeface="+mn-ea"/>
                <a:cs typeface="Arial" charset="0"/>
              </a:defRPr>
            </a:lvl3pPr>
            <a:lvl4pPr marL="1371600" algn="l" rtl="0" fontAlgn="base">
              <a:spcBef>
                <a:spcPct val="0"/>
              </a:spcBef>
              <a:spcAft>
                <a:spcPct val="0"/>
              </a:spcAft>
              <a:defRPr sz="3600" kern="1200">
                <a:solidFill>
                  <a:schemeClr val="tx1"/>
                </a:solidFill>
                <a:latin typeface="Arial" charset="0"/>
                <a:ea typeface="+mn-ea"/>
                <a:cs typeface="Arial" charset="0"/>
              </a:defRPr>
            </a:lvl4pPr>
            <a:lvl5pPr marL="1828800" algn="l"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Gotham-Book" panose="02000604040000020004" pitchFamily="2" charset="0"/>
                <a:ea typeface="Yu Gothic" panose="020B0400000000000000" pitchFamily="34" charset="-128"/>
                <a:cs typeface="+mn-cs"/>
              </a:rPr>
              <a:t>$8.4 BILLION ENTERPRISE | 132,000 IDEAPRENEURS | 44 COUNTRIES</a:t>
            </a:r>
          </a:p>
        </p:txBody>
      </p:sp>
    </p:spTree>
    <p:extLst>
      <p:ext uri="{BB962C8B-B14F-4D97-AF65-F5344CB8AC3E}">
        <p14:creationId xmlns:p14="http://schemas.microsoft.com/office/powerpoint/2010/main" val="758747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night sky&#10;&#10;Description automatically generated">
            <a:extLst>
              <a:ext uri="{FF2B5EF4-FFF2-40B4-BE49-F238E27FC236}">
                <a16:creationId xmlns:a16="http://schemas.microsoft.com/office/drawing/2014/main" id="{31506E47-16C4-0AA4-5ABC-A6D0CB539F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v1]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57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bg1"/>
                </a:solidFill>
              </a:rPr>
              <a:t>Copyright © 2024 HCL Technologies Ltd.</a:t>
            </a:r>
          </a:p>
        </p:txBody>
      </p:sp>
    </p:spTree>
    <p:extLst>
      <p:ext uri="{BB962C8B-B14F-4D97-AF65-F5344CB8AC3E}">
        <p14:creationId xmlns:p14="http://schemas.microsoft.com/office/powerpoint/2010/main" val="6764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solidFill>
          <a:schemeClr val="tx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876ADA-B404-2AFE-0B56-3186ED74B4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5700" cy="2387600"/>
          </a:xfrm>
        </p:spPr>
        <p:txBody>
          <a:bodyPr anchor="b">
            <a:normAutofit/>
          </a:bodyPr>
          <a:lstStyle>
            <a:lvl1pPr algn="l">
              <a:defRPr sz="3600">
                <a:solidFill>
                  <a:schemeClr val="bg1"/>
                </a:solidFill>
              </a:defRPr>
            </a:lvl1pPr>
          </a:lstStyle>
          <a:p>
            <a:r>
              <a:rPr lang="en-GB" dirty="0"/>
              <a:t>[Title slide: v2]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57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57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bg1"/>
                </a:solidFill>
              </a:rPr>
              <a:t>Copyright © 2024 HCL Technologies Ltd.</a:t>
            </a:r>
          </a:p>
        </p:txBody>
      </p:sp>
    </p:spTree>
    <p:extLst>
      <p:ext uri="{BB962C8B-B14F-4D97-AF65-F5344CB8AC3E}">
        <p14:creationId xmlns:p14="http://schemas.microsoft.com/office/powerpoint/2010/main" val="68018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v3">
    <p:bg>
      <p:bgPr>
        <a:solidFill>
          <a:schemeClr val="tx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5836201-40FA-45B0-8E64-1B9998BC35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v3]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44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bg1"/>
                </a:solidFill>
              </a:rPr>
              <a:t>Copyright © 2024 HCL Technologies Ltd.</a:t>
            </a:r>
          </a:p>
        </p:txBody>
      </p:sp>
    </p:spTree>
    <p:extLst>
      <p:ext uri="{BB962C8B-B14F-4D97-AF65-F5344CB8AC3E}">
        <p14:creationId xmlns:p14="http://schemas.microsoft.com/office/powerpoint/2010/main" val="159105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v4">
    <p:bg>
      <p:bgPr>
        <a:solidFill>
          <a:schemeClr val="tx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CA5265A8-D7AE-D0DA-0584-F357C899F2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v4]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44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bg1"/>
                </a:solidFill>
              </a:rPr>
              <a:t>Copyright © 2024 HCL Technologies Ltd.</a:t>
            </a:r>
          </a:p>
        </p:txBody>
      </p:sp>
    </p:spTree>
    <p:extLst>
      <p:ext uri="{BB962C8B-B14F-4D97-AF65-F5344CB8AC3E}">
        <p14:creationId xmlns:p14="http://schemas.microsoft.com/office/powerpoint/2010/main" val="178707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v5">
    <p:bg>
      <p:bgPr>
        <a:solidFill>
          <a:schemeClr val="tx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CE10BF01-ABB1-9B4A-0F8F-6A128D56E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v5]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44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bg1"/>
                </a:solidFill>
              </a:rPr>
              <a:t>Copyright © 2024 HCL Technologies Ltd.</a:t>
            </a:r>
          </a:p>
        </p:txBody>
      </p:sp>
    </p:spTree>
    <p:extLst>
      <p:ext uri="{BB962C8B-B14F-4D97-AF65-F5344CB8AC3E}">
        <p14:creationId xmlns:p14="http://schemas.microsoft.com/office/powerpoint/2010/main" val="395271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D866310-BCDD-3258-B8B8-761103A38666}"/>
              </a:ext>
            </a:extLst>
          </p:cNvPr>
          <p:cNvPicPr>
            <a:picLocks noChangeAspect="1"/>
          </p:cNvPicPr>
          <p:nvPr userDrawn="1"/>
        </p:nvPicPr>
        <p:blipFill>
          <a:blip r:embed="rId2"/>
          <a:stretch>
            <a:fillRect/>
          </a:stretch>
        </p:blipFill>
        <p:spPr>
          <a:xfrm>
            <a:off x="-5424" y="0"/>
            <a:ext cx="12202849" cy="6858000"/>
          </a:xfrm>
          <a:prstGeom prst="rect">
            <a:avLst/>
          </a:prstGeom>
        </p:spPr>
      </p:pic>
      <p:pic>
        <p:nvPicPr>
          <p:cNvPr id="21" name="Graphic 20">
            <a:extLst>
              <a:ext uri="{FF2B5EF4-FFF2-40B4-BE49-F238E27FC236}">
                <a16:creationId xmlns:a16="http://schemas.microsoft.com/office/drawing/2014/main" id="{DFE4708C-0AE5-106C-0BB5-32F9B8C83A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pic>
        <p:nvPicPr>
          <p:cNvPr id="22" name="Picture 21">
            <a:extLst>
              <a:ext uri="{FF2B5EF4-FFF2-40B4-BE49-F238E27FC236}">
                <a16:creationId xmlns:a16="http://schemas.microsoft.com/office/drawing/2014/main" id="{6A5063CD-86E5-8578-CA6E-C712D5500C27}"/>
              </a:ext>
            </a:extLst>
          </p:cNvPr>
          <p:cNvPicPr>
            <a:picLocks noChangeAspect="1"/>
          </p:cNvPicPr>
          <p:nvPr userDrawn="1"/>
        </p:nvPicPr>
        <p:blipFill>
          <a:blip r:embed="rId5"/>
          <a:stretch>
            <a:fillRect/>
          </a:stretch>
        </p:blipFill>
        <p:spPr>
          <a:xfrm>
            <a:off x="10845800" y="5511800"/>
            <a:ext cx="1346200" cy="1346200"/>
          </a:xfrm>
          <a:prstGeom prst="rect">
            <a:avLst/>
          </a:prstGeom>
        </p:spPr>
      </p:pic>
      <p:sp>
        <p:nvSpPr>
          <p:cNvPr id="3" name="Title 1">
            <a:extLst>
              <a:ext uri="{FF2B5EF4-FFF2-40B4-BE49-F238E27FC236}">
                <a16:creationId xmlns:a16="http://schemas.microsoft.com/office/drawing/2014/main" id="{2AD55113-FC1C-C2CE-61F7-9AA4BDA21FC5}"/>
              </a:ext>
            </a:extLst>
          </p:cNvPr>
          <p:cNvSpPr>
            <a:spLocks noGrp="1"/>
          </p:cNvSpPr>
          <p:nvPr>
            <p:ph type="ctrTitle" hasCustomPrompt="1"/>
          </p:nvPr>
        </p:nvSpPr>
        <p:spPr>
          <a:xfrm>
            <a:off x="358774" y="1228725"/>
            <a:ext cx="7494906" cy="2387600"/>
          </a:xfrm>
        </p:spPr>
        <p:txBody>
          <a:bodyPr anchor="b">
            <a:normAutofit/>
          </a:bodyPr>
          <a:lstStyle>
            <a:lvl1pPr algn="l">
              <a:defRPr sz="3600">
                <a:solidFill>
                  <a:schemeClr val="bg1"/>
                </a:solidFill>
              </a:defRPr>
            </a:lvl1pPr>
          </a:lstStyle>
          <a:p>
            <a:r>
              <a:rPr lang="en-GB" dirty="0"/>
              <a:t>[Title slide: v6] &lt;Heading&gt;</a:t>
            </a:r>
          </a:p>
        </p:txBody>
      </p:sp>
      <p:sp>
        <p:nvSpPr>
          <p:cNvPr id="5" name="Subtitle 2">
            <a:extLst>
              <a:ext uri="{FF2B5EF4-FFF2-40B4-BE49-F238E27FC236}">
                <a16:creationId xmlns:a16="http://schemas.microsoft.com/office/drawing/2014/main" id="{652D2A48-CA58-E1B0-1602-85F428ABF286}"/>
              </a:ext>
            </a:extLst>
          </p:cNvPr>
          <p:cNvSpPr>
            <a:spLocks noGrp="1"/>
          </p:cNvSpPr>
          <p:nvPr>
            <p:ph type="subTitle" idx="1" hasCustomPrompt="1"/>
          </p:nvPr>
        </p:nvSpPr>
        <p:spPr>
          <a:xfrm>
            <a:off x="358774" y="4006850"/>
            <a:ext cx="75002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sp>
        <p:nvSpPr>
          <p:cNvPr id="6" name="Text Placeholder 14">
            <a:extLst>
              <a:ext uri="{FF2B5EF4-FFF2-40B4-BE49-F238E27FC236}">
                <a16:creationId xmlns:a16="http://schemas.microsoft.com/office/drawing/2014/main" id="{0FC216C8-529C-7C07-285E-0E3DF6D1B031}"/>
              </a:ext>
            </a:extLst>
          </p:cNvPr>
          <p:cNvSpPr>
            <a:spLocks noGrp="1"/>
          </p:cNvSpPr>
          <p:nvPr>
            <p:ph type="body" sz="quarter" idx="11" hasCustomPrompt="1"/>
          </p:nvPr>
        </p:nvSpPr>
        <p:spPr>
          <a:xfrm>
            <a:off x="358774" y="5638801"/>
            <a:ext cx="7500200" cy="677862"/>
          </a:xfrm>
        </p:spPr>
        <p:txBody>
          <a:bodyPr anchor="b" anchorCtr="0">
            <a:no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Tree>
    <p:extLst>
      <p:ext uri="{BB962C8B-B14F-4D97-AF65-F5344CB8AC3E}">
        <p14:creationId xmlns:p14="http://schemas.microsoft.com/office/powerpoint/2010/main" val="86957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3" pos="224">
          <p15:clr>
            <a:srgbClr val="FBAE40"/>
          </p15:clr>
        </p15:guide>
        <p15:guide id="6" pos="5094">
          <p15:clr>
            <a:srgbClr val="FBAE40"/>
          </p15:clr>
        </p15:guide>
        <p15:guide id="8" pos="7500">
          <p15:clr>
            <a:srgbClr val="FBAE40"/>
          </p15:clr>
        </p15:guide>
        <p15:guide id="10" orient="horz" pos="41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v5">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4B89B6-11E3-3B7A-A3C1-CA9B79E021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59" y="-43908"/>
            <a:ext cx="12270059" cy="6901908"/>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964400" cy="2387600"/>
          </a:xfrm>
        </p:spPr>
        <p:txBody>
          <a:bodyPr anchor="b">
            <a:normAutofit/>
          </a:bodyPr>
          <a:lstStyle>
            <a:lvl1pPr algn="l">
              <a:defRPr sz="3600">
                <a:solidFill>
                  <a:schemeClr val="bg1"/>
                </a:solidFill>
              </a:defRPr>
            </a:lvl1pPr>
          </a:lstStyle>
          <a:p>
            <a:r>
              <a:rPr lang="en-GB" dirty="0"/>
              <a:t>[Title slide: v5]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964400"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964400" cy="677862"/>
          </a:xfrm>
        </p:spPr>
        <p:txBody>
          <a:bodyPr anchor="b" anchorCtr="0">
            <a:norm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bg1"/>
                </a:solidFill>
              </a:rPr>
              <a:t>Copyright © 2023 HCL Software Limited | Confidential</a:t>
            </a:r>
          </a:p>
        </p:txBody>
      </p:sp>
    </p:spTree>
    <p:extLst>
      <p:ext uri="{BB962C8B-B14F-4D97-AF65-F5344CB8AC3E}">
        <p14:creationId xmlns:p14="http://schemas.microsoft.com/office/powerpoint/2010/main" val="38520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Slid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D866310-BCDD-3258-B8B8-761103A38666}"/>
              </a:ext>
            </a:extLst>
          </p:cNvPr>
          <p:cNvPicPr>
            <a:picLocks noChangeAspect="1"/>
          </p:cNvPicPr>
          <p:nvPr userDrawn="1"/>
        </p:nvPicPr>
        <p:blipFill>
          <a:blip r:embed="rId2"/>
          <a:stretch>
            <a:fillRect/>
          </a:stretch>
        </p:blipFill>
        <p:spPr>
          <a:xfrm>
            <a:off x="-5424" y="0"/>
            <a:ext cx="12202849" cy="6858000"/>
          </a:xfrm>
          <a:prstGeom prst="rect">
            <a:avLst/>
          </a:prstGeom>
        </p:spPr>
      </p:pic>
      <p:pic>
        <p:nvPicPr>
          <p:cNvPr id="22" name="Picture 21">
            <a:extLst>
              <a:ext uri="{FF2B5EF4-FFF2-40B4-BE49-F238E27FC236}">
                <a16:creationId xmlns:a16="http://schemas.microsoft.com/office/drawing/2014/main" id="{6A5063CD-86E5-8578-CA6E-C712D5500C27}"/>
              </a:ext>
            </a:extLst>
          </p:cNvPr>
          <p:cNvPicPr>
            <a:picLocks noChangeAspect="1"/>
          </p:cNvPicPr>
          <p:nvPr userDrawn="1"/>
        </p:nvPicPr>
        <p:blipFill>
          <a:blip r:embed="rId3"/>
          <a:stretch>
            <a:fillRect/>
          </a:stretch>
        </p:blipFill>
        <p:spPr>
          <a:xfrm>
            <a:off x="10845800" y="5511800"/>
            <a:ext cx="1346200" cy="1346200"/>
          </a:xfrm>
          <a:prstGeom prst="rect">
            <a:avLst/>
          </a:prstGeom>
        </p:spPr>
      </p:pic>
      <p:sp>
        <p:nvSpPr>
          <p:cNvPr id="3" name="Title 1">
            <a:extLst>
              <a:ext uri="{FF2B5EF4-FFF2-40B4-BE49-F238E27FC236}">
                <a16:creationId xmlns:a16="http://schemas.microsoft.com/office/drawing/2014/main" id="{2AD55113-FC1C-C2CE-61F7-9AA4BDA21FC5}"/>
              </a:ext>
            </a:extLst>
          </p:cNvPr>
          <p:cNvSpPr>
            <a:spLocks noGrp="1"/>
          </p:cNvSpPr>
          <p:nvPr>
            <p:ph type="ctrTitle" hasCustomPrompt="1"/>
          </p:nvPr>
        </p:nvSpPr>
        <p:spPr>
          <a:xfrm>
            <a:off x="358774" y="1645919"/>
            <a:ext cx="7728586" cy="1970405"/>
          </a:xfrm>
        </p:spPr>
        <p:txBody>
          <a:bodyPr anchor="b">
            <a:normAutofit/>
          </a:bodyPr>
          <a:lstStyle>
            <a:lvl1pPr algn="l">
              <a:defRPr sz="3600">
                <a:solidFill>
                  <a:schemeClr val="bg1"/>
                </a:solidFill>
              </a:defRPr>
            </a:lvl1pPr>
          </a:lstStyle>
          <a:p>
            <a:r>
              <a:rPr lang="en-GB" dirty="0"/>
              <a:t>[Title slide: v6] &lt;Heading&gt;</a:t>
            </a:r>
          </a:p>
        </p:txBody>
      </p:sp>
      <p:sp>
        <p:nvSpPr>
          <p:cNvPr id="5" name="Subtitle 2">
            <a:extLst>
              <a:ext uri="{FF2B5EF4-FFF2-40B4-BE49-F238E27FC236}">
                <a16:creationId xmlns:a16="http://schemas.microsoft.com/office/drawing/2014/main" id="{652D2A48-CA58-E1B0-1602-85F428ABF286}"/>
              </a:ext>
            </a:extLst>
          </p:cNvPr>
          <p:cNvSpPr>
            <a:spLocks noGrp="1"/>
          </p:cNvSpPr>
          <p:nvPr>
            <p:ph type="subTitle" idx="1" hasCustomPrompt="1"/>
          </p:nvPr>
        </p:nvSpPr>
        <p:spPr>
          <a:xfrm>
            <a:off x="358773" y="4006850"/>
            <a:ext cx="7734045" cy="1339850"/>
          </a:xfrm>
        </p:spPr>
        <p:txBody>
          <a:bodyPr>
            <a:normAutofit/>
          </a:bodyPr>
          <a:lstStyle>
            <a:lvl1pPr marL="0" indent="0" algn="l">
              <a:spcAft>
                <a:spcPts val="0"/>
              </a:spcAft>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sp>
        <p:nvSpPr>
          <p:cNvPr id="6" name="Text Placeholder 14">
            <a:extLst>
              <a:ext uri="{FF2B5EF4-FFF2-40B4-BE49-F238E27FC236}">
                <a16:creationId xmlns:a16="http://schemas.microsoft.com/office/drawing/2014/main" id="{0FC216C8-529C-7C07-285E-0E3DF6D1B031}"/>
              </a:ext>
            </a:extLst>
          </p:cNvPr>
          <p:cNvSpPr>
            <a:spLocks noGrp="1"/>
          </p:cNvSpPr>
          <p:nvPr>
            <p:ph type="body" sz="quarter" idx="11" hasCustomPrompt="1"/>
          </p:nvPr>
        </p:nvSpPr>
        <p:spPr>
          <a:xfrm>
            <a:off x="358773" y="5638801"/>
            <a:ext cx="7734045" cy="677862"/>
          </a:xfrm>
        </p:spPr>
        <p:txBody>
          <a:bodyPr anchor="b" anchorCtr="0">
            <a:noAutofit/>
          </a:bodyPr>
          <a:lstStyle>
            <a:lvl1pPr marL="0" indent="0">
              <a:spcAft>
                <a:spcPts val="0"/>
              </a:spcAft>
              <a:buFont typeface="Arial" panose="020B0604020202020204" pitchFamily="34" charset="0"/>
              <a:buNone/>
              <a:defRPr sz="1500">
                <a:solidFill>
                  <a:schemeClr val="bg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2023年12月7日(</a:t>
            </a:r>
            <a:r>
              <a:rPr lang="en-GB" dirty="0" err="1"/>
              <a:t>水</a:t>
            </a:r>
            <a:r>
              <a:rPr lang="en-GB" dirty="0"/>
              <a:t>)</a:t>
            </a:r>
          </a:p>
          <a:p>
            <a:pPr lvl="0"/>
            <a:r>
              <a:rPr lang="en-GB" dirty="0" err="1"/>
              <a:t>株式会社エイチシーエル・ジャパン</a:t>
            </a:r>
            <a:endParaRPr lang="en-GB" dirty="0"/>
          </a:p>
          <a:p>
            <a:pPr lvl="0"/>
            <a:r>
              <a:rPr lang="en-GB" dirty="0" err="1"/>
              <a:t>HCLSoftware</a:t>
            </a:r>
            <a:br>
              <a:rPr lang="en-GB" dirty="0"/>
            </a:br>
            <a:r>
              <a:rPr lang="en-GB" dirty="0" err="1"/>
              <a:t>赤坂</a:t>
            </a:r>
            <a:r>
              <a:rPr lang="ja-JP" altLang="en-US"/>
              <a:t> 美咲</a:t>
            </a:r>
            <a:endParaRPr lang="en-GB" dirty="0"/>
          </a:p>
        </p:txBody>
      </p:sp>
      <p:sp>
        <p:nvSpPr>
          <p:cNvPr id="7" name="テキスト プレースホルダー 6">
            <a:extLst>
              <a:ext uri="{FF2B5EF4-FFF2-40B4-BE49-F238E27FC236}">
                <a16:creationId xmlns:a16="http://schemas.microsoft.com/office/drawing/2014/main" id="{8E379E24-20B1-7788-43F9-B11AB7E3C82B}"/>
              </a:ext>
            </a:extLst>
          </p:cNvPr>
          <p:cNvSpPr>
            <a:spLocks noGrp="1"/>
          </p:cNvSpPr>
          <p:nvPr>
            <p:ph type="body" sz="quarter" idx="12" hasCustomPrompt="1"/>
          </p:nvPr>
        </p:nvSpPr>
        <p:spPr>
          <a:xfrm>
            <a:off x="347979" y="1037448"/>
            <a:ext cx="7739717" cy="539750"/>
          </a:xfrm>
          <a:noFill/>
        </p:spPr>
        <p:txBody>
          <a:bodyPr/>
          <a:lstStyle>
            <a:lvl1pPr>
              <a:defRPr>
                <a:solidFill>
                  <a:schemeClr val="bg1"/>
                </a:solidFill>
              </a:defRPr>
            </a:lvl1pPr>
            <a:lvl2pPr>
              <a:defRPr>
                <a:noFill/>
              </a:defRPr>
            </a:lvl2pPr>
            <a:lvl3pPr>
              <a:defRPr>
                <a:noFill/>
              </a:defRPr>
            </a:lvl3pPr>
            <a:lvl4pPr>
              <a:defRPr>
                <a:noFill/>
              </a:defRPr>
            </a:lvl4pPr>
            <a:lvl5pPr>
              <a:defRPr>
                <a:noFill/>
              </a:defRPr>
            </a:lvl5pPr>
          </a:lstStyle>
          <a:p>
            <a:pPr lvl="0"/>
            <a:r>
              <a:rPr kumimoji="1" lang="ja-JP" altLang="en-US"/>
              <a:t>◯◯株式会社 御中</a:t>
            </a:r>
          </a:p>
        </p:txBody>
      </p:sp>
      <p:pic>
        <p:nvPicPr>
          <p:cNvPr id="2" name="Graphic 20">
            <a:extLst>
              <a:ext uri="{FF2B5EF4-FFF2-40B4-BE49-F238E27FC236}">
                <a16:creationId xmlns:a16="http://schemas.microsoft.com/office/drawing/2014/main" id="{7F9D74FA-AE60-ECC0-7D91-256DD610B6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8774" y="429671"/>
            <a:ext cx="3254376" cy="403911"/>
          </a:xfrm>
          <a:prstGeom prst="rect">
            <a:avLst/>
          </a:prstGeom>
        </p:spPr>
      </p:pic>
    </p:spTree>
    <p:extLst>
      <p:ext uri="{BB962C8B-B14F-4D97-AF65-F5344CB8AC3E}">
        <p14:creationId xmlns:p14="http://schemas.microsoft.com/office/powerpoint/2010/main" val="92923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3" pos="224">
          <p15:clr>
            <a:srgbClr val="FBAE40"/>
          </p15:clr>
        </p15:guide>
        <p15:guide id="6" pos="5094">
          <p15:clr>
            <a:srgbClr val="FBAE40"/>
          </p15:clr>
        </p15:guide>
        <p15:guide id="8" pos="7500">
          <p15:clr>
            <a:srgbClr val="FBAE40"/>
          </p15:clr>
        </p15:guide>
        <p15:guide id="10" orient="horz" pos="41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ubTitleSlide_2">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CD866310-BCDD-3258-B8B8-761103A38666}"/>
              </a:ext>
            </a:extLst>
          </p:cNvPr>
          <p:cNvPicPr>
            <a:picLocks noChangeAspect="1"/>
          </p:cNvPicPr>
          <p:nvPr userDrawn="1"/>
        </p:nvPicPr>
        <p:blipFill>
          <a:blip r:embed="rId2"/>
          <a:stretch>
            <a:fillRect/>
          </a:stretch>
        </p:blipFill>
        <p:spPr>
          <a:xfrm>
            <a:off x="-5424" y="0"/>
            <a:ext cx="12202849" cy="6858000"/>
          </a:xfrm>
          <a:prstGeom prst="rect">
            <a:avLst/>
          </a:prstGeom>
        </p:spPr>
      </p:pic>
      <p:sp>
        <p:nvSpPr>
          <p:cNvPr id="2" name="Title 1">
            <a:extLst>
              <a:ext uri="{FF2B5EF4-FFF2-40B4-BE49-F238E27FC236}">
                <a16:creationId xmlns:a16="http://schemas.microsoft.com/office/drawing/2014/main" id="{B0F513E5-4448-CA9A-9E05-10B3EE4FA1CF}"/>
              </a:ext>
            </a:extLst>
          </p:cNvPr>
          <p:cNvSpPr>
            <a:spLocks noGrp="1"/>
          </p:cNvSpPr>
          <p:nvPr>
            <p:ph type="title" hasCustomPrompt="1"/>
          </p:nvPr>
        </p:nvSpPr>
        <p:spPr>
          <a:xfrm>
            <a:off x="355599" y="1831272"/>
            <a:ext cx="7731125" cy="2210149"/>
          </a:xfrm>
        </p:spPr>
        <p:txBody>
          <a:bodyPr>
            <a:normAutofit/>
          </a:bodyPr>
          <a:lstStyle>
            <a:lvl1pPr>
              <a:defRPr sz="4200">
                <a:solidFill>
                  <a:schemeClr val="bg1"/>
                </a:solidFill>
              </a:defRPr>
            </a:lvl1pPr>
          </a:lstStyle>
          <a:p>
            <a:r>
              <a:rPr lang="en-GB" dirty="0"/>
              <a:t>[Section divider]</a:t>
            </a:r>
          </a:p>
        </p:txBody>
      </p:sp>
      <p:pic>
        <p:nvPicPr>
          <p:cNvPr id="21" name="Graphic 20">
            <a:extLst>
              <a:ext uri="{FF2B5EF4-FFF2-40B4-BE49-F238E27FC236}">
                <a16:creationId xmlns:a16="http://schemas.microsoft.com/office/drawing/2014/main" id="{DFE4708C-0AE5-106C-0BB5-32F9B8C83A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pic>
        <p:nvPicPr>
          <p:cNvPr id="22" name="Picture 21">
            <a:extLst>
              <a:ext uri="{FF2B5EF4-FFF2-40B4-BE49-F238E27FC236}">
                <a16:creationId xmlns:a16="http://schemas.microsoft.com/office/drawing/2014/main" id="{6A5063CD-86E5-8578-CA6E-C712D5500C27}"/>
              </a:ext>
            </a:extLst>
          </p:cNvPr>
          <p:cNvPicPr>
            <a:picLocks noChangeAspect="1"/>
          </p:cNvPicPr>
          <p:nvPr userDrawn="1"/>
        </p:nvPicPr>
        <p:blipFill>
          <a:blip r:embed="rId5"/>
          <a:stretch>
            <a:fillRect/>
          </a:stretch>
        </p:blipFill>
        <p:spPr>
          <a:xfrm>
            <a:off x="10845800" y="5511800"/>
            <a:ext cx="1346200" cy="1346200"/>
          </a:xfrm>
          <a:prstGeom prst="rect">
            <a:avLst/>
          </a:prstGeom>
        </p:spPr>
      </p:pic>
    </p:spTree>
    <p:extLst>
      <p:ext uri="{BB962C8B-B14F-4D97-AF65-F5344CB8AC3E}">
        <p14:creationId xmlns:p14="http://schemas.microsoft.com/office/powerpoint/2010/main" val="8814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3" pos="224">
          <p15:clr>
            <a:srgbClr val="FBAE40"/>
          </p15:clr>
        </p15:guide>
        <p15:guide id="6" pos="5094">
          <p15:clr>
            <a:srgbClr val="FBAE40"/>
          </p15:clr>
        </p15:guide>
        <p15:guide id="8" pos="7500">
          <p15:clr>
            <a:srgbClr val="FBAE40"/>
          </p15:clr>
        </p15:guide>
        <p15:guide id="10" orient="horz" pos="41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ubTitl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682D7515-22B8-FF83-7A42-47369BDDDF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068710" y="0"/>
            <a:ext cx="7123289" cy="6858000"/>
          </a:xfrm>
          <a:prstGeom prst="rect">
            <a:avLst/>
          </a:prstGeom>
        </p:spPr>
      </p:pic>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tx1"/>
                </a:solidFill>
              </a:rPr>
              <a:t>Copyright © 2024 HCL Technologies Ltd.</a:t>
            </a:r>
          </a:p>
        </p:txBody>
      </p:sp>
      <p:sp>
        <p:nvSpPr>
          <p:cNvPr id="5" name="タイトル 4">
            <a:extLst>
              <a:ext uri="{FF2B5EF4-FFF2-40B4-BE49-F238E27FC236}">
                <a16:creationId xmlns:a16="http://schemas.microsoft.com/office/drawing/2014/main" id="{65EA3ED5-0167-8231-E0E7-6EF85DBF6013}"/>
              </a:ext>
            </a:extLst>
          </p:cNvPr>
          <p:cNvSpPr>
            <a:spLocks noGrp="1"/>
          </p:cNvSpPr>
          <p:nvPr>
            <p:ph type="title"/>
          </p:nvPr>
        </p:nvSpPr>
        <p:spPr>
          <a:xfrm>
            <a:off x="358774" y="3063482"/>
            <a:ext cx="7494906" cy="2016517"/>
          </a:xfrm>
        </p:spPr>
        <p:txBody>
          <a:bodyPr/>
          <a:lstStyle/>
          <a:p>
            <a:r>
              <a:rPr kumimoji="1" lang="ja-JP" altLang="en-US"/>
              <a:t>マスター タイトルの書式設定</a:t>
            </a:r>
          </a:p>
        </p:txBody>
      </p:sp>
    </p:spTree>
    <p:extLst>
      <p:ext uri="{BB962C8B-B14F-4D97-AF65-F5344CB8AC3E}">
        <p14:creationId xmlns:p14="http://schemas.microsoft.com/office/powerpoint/2010/main" val="251339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Slide_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80F5A2D8-94C9-9D1C-F1FD-F9B59C9035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000" y="0"/>
            <a:ext cx="7117425"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176650" cy="2387600"/>
          </a:xfrm>
        </p:spPr>
        <p:txBody>
          <a:bodyPr anchor="b">
            <a:normAutofit/>
          </a:bodyPr>
          <a:lstStyle>
            <a:lvl1pPr algn="l">
              <a:defRPr sz="3600">
                <a:solidFill>
                  <a:schemeClr val="tx1"/>
                </a:solidFill>
              </a:defRPr>
            </a:lvl1pPr>
          </a:lstStyle>
          <a:p>
            <a:r>
              <a:rPr lang="en-GB" dirty="0"/>
              <a:t>[Title slide: v6]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179600" cy="1339850"/>
          </a:xfrm>
        </p:spPr>
        <p:txBody>
          <a:bodyPr>
            <a:normAutofit/>
          </a:bodyPr>
          <a:lstStyle>
            <a:lvl1pPr marL="0" indent="0" algn="l">
              <a:spcAft>
                <a:spcPts val="0"/>
              </a:spcAft>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179600" cy="677862"/>
          </a:xfrm>
        </p:spPr>
        <p:txBody>
          <a:bodyPr anchor="b" anchorCtr="0">
            <a:normAutofit/>
          </a:bodyPr>
          <a:lstStyle>
            <a:lvl1pPr marL="0" indent="0">
              <a:spcAft>
                <a:spcPts val="0"/>
              </a:spcAft>
              <a:buFont typeface="Arial" panose="020B0604020202020204" pitchFamily="34" charset="0"/>
              <a:buNone/>
              <a:defRPr sz="1500">
                <a:solidFill>
                  <a:schemeClr val="tx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tx1"/>
                </a:solidFill>
              </a:rPr>
              <a:t>Copyright © 2024 HCL Technologies Ltd.</a:t>
            </a:r>
          </a:p>
        </p:txBody>
      </p:sp>
    </p:spTree>
    <p:extLst>
      <p:ext uri="{BB962C8B-B14F-4D97-AF65-F5344CB8AC3E}">
        <p14:creationId xmlns:p14="http://schemas.microsoft.com/office/powerpoint/2010/main" val="165905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v7">
    <p:bg>
      <p:bgPr>
        <a:solidFill>
          <a:schemeClr val="bg1"/>
        </a:solidFill>
        <a:effectLst/>
      </p:bgPr>
    </p:bg>
    <p:spTree>
      <p:nvGrpSpPr>
        <p:cNvPr id="1" name=""/>
        <p:cNvGrpSpPr/>
        <p:nvPr/>
      </p:nvGrpSpPr>
      <p:grpSpPr>
        <a:xfrm>
          <a:off x="0" y="0"/>
          <a:ext cx="0" cy="0"/>
          <a:chOff x="0" y="0"/>
          <a:chExt cx="0" cy="0"/>
        </a:xfrm>
      </p:grpSpPr>
      <p:pic>
        <p:nvPicPr>
          <p:cNvPr id="21" name="Picture 20" descr="A picture containing shape&#10;&#10;Description automatically generated">
            <a:extLst>
              <a:ext uri="{FF2B5EF4-FFF2-40B4-BE49-F238E27FC236}">
                <a16:creationId xmlns:a16="http://schemas.microsoft.com/office/drawing/2014/main" id="{9EC2CBF1-048C-7702-069E-04F43EF739C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68710" y="0"/>
            <a:ext cx="7123289"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176650" cy="2387600"/>
          </a:xfrm>
        </p:spPr>
        <p:txBody>
          <a:bodyPr anchor="b">
            <a:normAutofit/>
          </a:bodyPr>
          <a:lstStyle>
            <a:lvl1pPr algn="l">
              <a:defRPr sz="3600">
                <a:solidFill>
                  <a:schemeClr val="tx1"/>
                </a:solidFill>
              </a:defRPr>
            </a:lvl1pPr>
          </a:lstStyle>
          <a:p>
            <a:r>
              <a:rPr lang="en-GB" dirty="0"/>
              <a:t>[Title slide: v7]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176650" cy="1339850"/>
          </a:xfrm>
        </p:spPr>
        <p:txBody>
          <a:bodyPr>
            <a:normAutofit/>
          </a:bodyPr>
          <a:lstStyle>
            <a:lvl1pPr marL="0" indent="0" algn="l">
              <a:spcAft>
                <a:spcPts val="0"/>
              </a:spcAft>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179600" cy="677862"/>
          </a:xfrm>
        </p:spPr>
        <p:txBody>
          <a:bodyPr anchor="b" anchorCtr="0">
            <a:normAutofit/>
          </a:bodyPr>
          <a:lstStyle>
            <a:lvl1pPr marL="0" indent="0">
              <a:spcAft>
                <a:spcPts val="0"/>
              </a:spcAft>
              <a:buFont typeface="Arial" panose="020B0604020202020204" pitchFamily="34" charset="0"/>
              <a:buNone/>
              <a:defRPr sz="1500">
                <a:solidFill>
                  <a:schemeClr val="tx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tx1"/>
                </a:solidFill>
              </a:rPr>
              <a:t>Copyright © 2024 HCL Technologies Ltd.</a:t>
            </a:r>
          </a:p>
        </p:txBody>
      </p:sp>
      <p:sp>
        <p:nvSpPr>
          <p:cNvPr id="19" name="Picture Placeholder 18">
            <a:extLst>
              <a:ext uri="{FF2B5EF4-FFF2-40B4-BE49-F238E27FC236}">
                <a16:creationId xmlns:a16="http://schemas.microsoft.com/office/drawing/2014/main" id="{B2522682-C7CA-DA57-B971-83B2C3CA52A5}"/>
              </a:ext>
            </a:extLst>
          </p:cNvPr>
          <p:cNvSpPr>
            <a:spLocks noGrp="1"/>
          </p:cNvSpPr>
          <p:nvPr>
            <p:ph type="pic" sz="quarter" idx="12"/>
          </p:nvPr>
        </p:nvSpPr>
        <p:spPr>
          <a:xfrm>
            <a:off x="5912656" y="0"/>
            <a:ext cx="6279344" cy="6858000"/>
          </a:xfrm>
          <a:custGeom>
            <a:avLst/>
            <a:gdLst>
              <a:gd name="connsiteX0" fmla="*/ 3246486 w 6279344"/>
              <a:gd name="connsiteY0" fmla="*/ 0 h 6858000"/>
              <a:gd name="connsiteX1" fmla="*/ 6279344 w 6279344"/>
              <a:gd name="connsiteY1" fmla="*/ 0 h 6858000"/>
              <a:gd name="connsiteX2" fmla="*/ 6279344 w 6279344"/>
              <a:gd name="connsiteY2" fmla="*/ 6858000 h 6858000"/>
              <a:gd name="connsiteX3" fmla="*/ 3246486 w 6279344"/>
              <a:gd name="connsiteY3" fmla="*/ 6858000 h 6858000"/>
              <a:gd name="connsiteX4" fmla="*/ 128082 w 6279344"/>
              <a:gd name="connsiteY4" fmla="*/ 3737624 h 6858000"/>
              <a:gd name="connsiteX5" fmla="*/ 7841 w 6279344"/>
              <a:gd name="connsiteY5" fmla="*/ 3511111 h 6858000"/>
              <a:gd name="connsiteX6" fmla="*/ 0 w 6279344"/>
              <a:gd name="connsiteY6" fmla="*/ 3429000 h 6858000"/>
              <a:gd name="connsiteX7" fmla="*/ 7841 w 6279344"/>
              <a:gd name="connsiteY7" fmla="*/ 3346890 h 6858000"/>
              <a:gd name="connsiteX8" fmla="*/ 128082 w 6279344"/>
              <a:gd name="connsiteY8" fmla="*/ 31203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9344" h="6858000">
                <a:moveTo>
                  <a:pt x="3246486" y="0"/>
                </a:moveTo>
                <a:lnTo>
                  <a:pt x="6279344" y="0"/>
                </a:lnTo>
                <a:lnTo>
                  <a:pt x="6279344" y="6858000"/>
                </a:lnTo>
                <a:lnTo>
                  <a:pt x="3246486" y="6858000"/>
                </a:lnTo>
                <a:lnTo>
                  <a:pt x="128082" y="3737624"/>
                </a:lnTo>
                <a:cubicBezTo>
                  <a:pt x="63939" y="3673439"/>
                  <a:pt x="23868" y="3594173"/>
                  <a:pt x="7841" y="3511111"/>
                </a:cubicBezTo>
                <a:lnTo>
                  <a:pt x="0" y="3429000"/>
                </a:lnTo>
                <a:lnTo>
                  <a:pt x="7841" y="3346890"/>
                </a:lnTo>
                <a:cubicBezTo>
                  <a:pt x="23868" y="3263827"/>
                  <a:pt x="63939" y="3184561"/>
                  <a:pt x="128082" y="3120376"/>
                </a:cubicBezTo>
                <a:close/>
              </a:path>
            </a:pathLst>
          </a:custGeom>
        </p:spPr>
        <p:txBody>
          <a:bodyPr wrap="square" bIns="1080000" anchor="ctr" anchorCtr="1">
            <a:noAutofit/>
          </a:bodyPr>
          <a:lstStyle/>
          <a:p>
            <a:r>
              <a:rPr lang="ja-JP" altLang="en-US"/>
              <a:t>アイコンをクリックして図を追加</a:t>
            </a:r>
            <a:endParaRPr lang="en-GB"/>
          </a:p>
        </p:txBody>
      </p:sp>
    </p:spTree>
    <p:extLst>
      <p:ext uri="{BB962C8B-B14F-4D97-AF65-F5344CB8AC3E}">
        <p14:creationId xmlns:p14="http://schemas.microsoft.com/office/powerpoint/2010/main" val="7072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v8">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682D7515-22B8-FF83-7A42-47369BDDDF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68710" y="0"/>
            <a:ext cx="7123289"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176650" cy="2387600"/>
          </a:xfrm>
        </p:spPr>
        <p:txBody>
          <a:bodyPr anchor="b">
            <a:normAutofit/>
          </a:bodyPr>
          <a:lstStyle>
            <a:lvl1pPr algn="l">
              <a:defRPr sz="3600">
                <a:solidFill>
                  <a:schemeClr val="tx1"/>
                </a:solidFill>
              </a:defRPr>
            </a:lvl1pPr>
          </a:lstStyle>
          <a:p>
            <a:r>
              <a:rPr lang="en-GB" dirty="0"/>
              <a:t>[Title slide: v8]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176650" cy="1339850"/>
          </a:xfrm>
        </p:spPr>
        <p:txBody>
          <a:bodyPr>
            <a:normAutofit/>
          </a:bodyPr>
          <a:lstStyle>
            <a:lvl1pPr marL="0" indent="0" algn="l">
              <a:spcAft>
                <a:spcPts val="0"/>
              </a:spcAft>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179600" cy="677862"/>
          </a:xfrm>
        </p:spPr>
        <p:txBody>
          <a:bodyPr anchor="b" anchorCtr="0">
            <a:normAutofit/>
          </a:bodyPr>
          <a:lstStyle>
            <a:lvl1pPr marL="0" indent="0">
              <a:spcAft>
                <a:spcPts val="0"/>
              </a:spcAft>
              <a:buFont typeface="Arial" panose="020B0604020202020204" pitchFamily="34" charset="0"/>
              <a:buNone/>
              <a:defRPr sz="1500">
                <a:solidFill>
                  <a:schemeClr val="tx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tx1"/>
                </a:solidFill>
              </a:rPr>
              <a:t>Copyright © 2024 HCL Technologies Ltd.</a:t>
            </a:r>
          </a:p>
        </p:txBody>
      </p:sp>
      <p:sp>
        <p:nvSpPr>
          <p:cNvPr id="19" name="Picture Placeholder 18">
            <a:extLst>
              <a:ext uri="{FF2B5EF4-FFF2-40B4-BE49-F238E27FC236}">
                <a16:creationId xmlns:a16="http://schemas.microsoft.com/office/drawing/2014/main" id="{B2522682-C7CA-DA57-B971-83B2C3CA52A5}"/>
              </a:ext>
            </a:extLst>
          </p:cNvPr>
          <p:cNvSpPr>
            <a:spLocks noGrp="1"/>
          </p:cNvSpPr>
          <p:nvPr>
            <p:ph type="pic" sz="quarter" idx="12"/>
          </p:nvPr>
        </p:nvSpPr>
        <p:spPr>
          <a:xfrm>
            <a:off x="5912656" y="0"/>
            <a:ext cx="6279344" cy="6858000"/>
          </a:xfrm>
          <a:custGeom>
            <a:avLst/>
            <a:gdLst>
              <a:gd name="connsiteX0" fmla="*/ 3246486 w 6279344"/>
              <a:gd name="connsiteY0" fmla="*/ 0 h 6858000"/>
              <a:gd name="connsiteX1" fmla="*/ 6279344 w 6279344"/>
              <a:gd name="connsiteY1" fmla="*/ 0 h 6858000"/>
              <a:gd name="connsiteX2" fmla="*/ 6279344 w 6279344"/>
              <a:gd name="connsiteY2" fmla="*/ 6858000 h 6858000"/>
              <a:gd name="connsiteX3" fmla="*/ 3246486 w 6279344"/>
              <a:gd name="connsiteY3" fmla="*/ 6858000 h 6858000"/>
              <a:gd name="connsiteX4" fmla="*/ 128082 w 6279344"/>
              <a:gd name="connsiteY4" fmla="*/ 3737624 h 6858000"/>
              <a:gd name="connsiteX5" fmla="*/ 7841 w 6279344"/>
              <a:gd name="connsiteY5" fmla="*/ 3511111 h 6858000"/>
              <a:gd name="connsiteX6" fmla="*/ 0 w 6279344"/>
              <a:gd name="connsiteY6" fmla="*/ 3429000 h 6858000"/>
              <a:gd name="connsiteX7" fmla="*/ 7841 w 6279344"/>
              <a:gd name="connsiteY7" fmla="*/ 3346890 h 6858000"/>
              <a:gd name="connsiteX8" fmla="*/ 128082 w 6279344"/>
              <a:gd name="connsiteY8" fmla="*/ 31203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9344" h="6858000">
                <a:moveTo>
                  <a:pt x="3246486" y="0"/>
                </a:moveTo>
                <a:lnTo>
                  <a:pt x="6279344" y="0"/>
                </a:lnTo>
                <a:lnTo>
                  <a:pt x="6279344" y="6858000"/>
                </a:lnTo>
                <a:lnTo>
                  <a:pt x="3246486" y="6858000"/>
                </a:lnTo>
                <a:lnTo>
                  <a:pt x="128082" y="3737624"/>
                </a:lnTo>
                <a:cubicBezTo>
                  <a:pt x="63939" y="3673439"/>
                  <a:pt x="23868" y="3594173"/>
                  <a:pt x="7841" y="3511111"/>
                </a:cubicBezTo>
                <a:lnTo>
                  <a:pt x="0" y="3429000"/>
                </a:lnTo>
                <a:lnTo>
                  <a:pt x="7841" y="3346890"/>
                </a:lnTo>
                <a:cubicBezTo>
                  <a:pt x="23868" y="3263827"/>
                  <a:pt x="63939" y="3184561"/>
                  <a:pt x="128082" y="3120376"/>
                </a:cubicBezTo>
                <a:close/>
              </a:path>
            </a:pathLst>
          </a:custGeom>
        </p:spPr>
        <p:txBody>
          <a:bodyPr wrap="square" bIns="1080000" anchor="ctr" anchorCtr="1">
            <a:noAutofit/>
          </a:bodyPr>
          <a:lstStyle/>
          <a:p>
            <a:r>
              <a:rPr lang="ja-JP" altLang="en-US"/>
              <a:t>アイコンをクリックして図を追加</a:t>
            </a:r>
            <a:endParaRPr lang="en-GB"/>
          </a:p>
        </p:txBody>
      </p:sp>
    </p:spTree>
    <p:extLst>
      <p:ext uri="{BB962C8B-B14F-4D97-AF65-F5344CB8AC3E}">
        <p14:creationId xmlns:p14="http://schemas.microsoft.com/office/powerpoint/2010/main" val="22911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v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176650" cy="2387600"/>
          </a:xfrm>
        </p:spPr>
        <p:txBody>
          <a:bodyPr anchor="b">
            <a:normAutofit/>
          </a:bodyPr>
          <a:lstStyle>
            <a:lvl1pPr algn="l">
              <a:defRPr sz="3600">
                <a:solidFill>
                  <a:schemeClr val="tx1"/>
                </a:solidFill>
              </a:defRPr>
            </a:lvl1pPr>
          </a:lstStyle>
          <a:p>
            <a:r>
              <a:rPr lang="en-GB" dirty="0"/>
              <a:t>[Title slide: v9]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176650" cy="1339850"/>
          </a:xfrm>
        </p:spPr>
        <p:txBody>
          <a:bodyPr>
            <a:normAutofit/>
          </a:bodyPr>
          <a:lstStyle>
            <a:lvl1pPr marL="0" indent="0" algn="l">
              <a:spcAft>
                <a:spcPts val="0"/>
              </a:spcAft>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179600" cy="677862"/>
          </a:xfrm>
        </p:spPr>
        <p:txBody>
          <a:bodyPr anchor="b" anchorCtr="0">
            <a:normAutofit/>
          </a:bodyPr>
          <a:lstStyle>
            <a:lvl1pPr marL="0" indent="0">
              <a:spcAft>
                <a:spcPts val="0"/>
              </a:spcAft>
              <a:buFont typeface="Arial" panose="020B0604020202020204" pitchFamily="34" charset="0"/>
              <a:buNone/>
              <a:defRPr sz="1500">
                <a:solidFill>
                  <a:schemeClr val="tx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410643" cy="92333"/>
          </a:xfrm>
          <a:prstGeom prst="rect">
            <a:avLst/>
          </a:prstGeom>
          <a:noFill/>
        </p:spPr>
        <p:txBody>
          <a:bodyPr wrap="none" lIns="0" tIns="0" rIns="0" bIns="0" rtlCol="0">
            <a:spAutoFit/>
          </a:bodyPr>
          <a:lstStyle/>
          <a:p>
            <a:r>
              <a:rPr lang="en-GB" sz="600" dirty="0">
                <a:solidFill>
                  <a:schemeClr val="tx1"/>
                </a:solidFill>
              </a:rPr>
              <a:t>Copyright © 2024 HCL Technologies Ltd.</a:t>
            </a:r>
          </a:p>
        </p:txBody>
      </p:sp>
      <p:sp>
        <p:nvSpPr>
          <p:cNvPr id="9" name="Picture Placeholder 8">
            <a:extLst>
              <a:ext uri="{FF2B5EF4-FFF2-40B4-BE49-F238E27FC236}">
                <a16:creationId xmlns:a16="http://schemas.microsoft.com/office/drawing/2014/main" id="{20885138-F00B-36E8-B5D2-5FFCE579C4FB}"/>
              </a:ext>
            </a:extLst>
          </p:cNvPr>
          <p:cNvSpPr>
            <a:spLocks noGrp="1"/>
          </p:cNvSpPr>
          <p:nvPr>
            <p:ph type="pic" sz="quarter" idx="16"/>
          </p:nvPr>
        </p:nvSpPr>
        <p:spPr>
          <a:xfrm>
            <a:off x="6073775" y="0"/>
            <a:ext cx="6118225" cy="6858000"/>
          </a:xfrm>
          <a:custGeom>
            <a:avLst/>
            <a:gdLst>
              <a:gd name="connsiteX0" fmla="*/ 53466 w 6118225"/>
              <a:gd name="connsiteY0" fmla="*/ 0 h 6858000"/>
              <a:gd name="connsiteX1" fmla="*/ 3401805 w 6118225"/>
              <a:gd name="connsiteY1" fmla="*/ 0 h 6858000"/>
              <a:gd name="connsiteX2" fmla="*/ 4106545 w 6118225"/>
              <a:gd name="connsiteY2" fmla="*/ 0 h 6858000"/>
              <a:gd name="connsiteX3" fmla="*/ 5067809 w 6118225"/>
              <a:gd name="connsiteY3" fmla="*/ 0 h 6858000"/>
              <a:gd name="connsiteX4" fmla="*/ 5121275 w 6118225"/>
              <a:gd name="connsiteY4" fmla="*/ 0 h 6858000"/>
              <a:gd name="connsiteX5" fmla="*/ 6118225 w 6118225"/>
              <a:gd name="connsiteY5" fmla="*/ 0 h 6858000"/>
              <a:gd name="connsiteX6" fmla="*/ 6118225 w 6118225"/>
              <a:gd name="connsiteY6" fmla="*/ 6858000 h 6858000"/>
              <a:gd name="connsiteX7" fmla="*/ 5121275 w 6118225"/>
              <a:gd name="connsiteY7" fmla="*/ 6858000 h 6858000"/>
              <a:gd name="connsiteX8" fmla="*/ 5067809 w 6118225"/>
              <a:gd name="connsiteY8" fmla="*/ 6858000 h 6858000"/>
              <a:gd name="connsiteX9" fmla="*/ 4106545 w 6118225"/>
              <a:gd name="connsiteY9" fmla="*/ 6858000 h 6858000"/>
              <a:gd name="connsiteX10" fmla="*/ 3401805 w 6118225"/>
              <a:gd name="connsiteY10" fmla="*/ 6858000 h 6858000"/>
              <a:gd name="connsiteX11" fmla="*/ 53466 w 6118225"/>
              <a:gd name="connsiteY11" fmla="*/ 6858000 h 6858000"/>
              <a:gd name="connsiteX12" fmla="*/ 0 w 6118225"/>
              <a:gd name="connsiteY12" fmla="*/ 6804534 h 6858000"/>
              <a:gd name="connsiteX13" fmla="*/ 0 w 6118225"/>
              <a:gd name="connsiteY13" fmla="*/ 53466 h 6858000"/>
              <a:gd name="connsiteX14" fmla="*/ 53466 w 6118225"/>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225" h="6858000">
                <a:moveTo>
                  <a:pt x="53466" y="0"/>
                </a:moveTo>
                <a:lnTo>
                  <a:pt x="3401805" y="0"/>
                </a:lnTo>
                <a:lnTo>
                  <a:pt x="4106545" y="0"/>
                </a:lnTo>
                <a:lnTo>
                  <a:pt x="5067809" y="0"/>
                </a:lnTo>
                <a:lnTo>
                  <a:pt x="5121275" y="0"/>
                </a:lnTo>
                <a:lnTo>
                  <a:pt x="6118225" y="0"/>
                </a:lnTo>
                <a:lnTo>
                  <a:pt x="6118225" y="6858000"/>
                </a:lnTo>
                <a:lnTo>
                  <a:pt x="5121275" y="6858000"/>
                </a:lnTo>
                <a:lnTo>
                  <a:pt x="5067809" y="6858000"/>
                </a:lnTo>
                <a:lnTo>
                  <a:pt x="4106545" y="6858000"/>
                </a:lnTo>
                <a:lnTo>
                  <a:pt x="3401805" y="6858000"/>
                </a:lnTo>
                <a:lnTo>
                  <a:pt x="53466" y="6858000"/>
                </a:lnTo>
                <a:cubicBezTo>
                  <a:pt x="23938" y="6858000"/>
                  <a:pt x="0" y="6834062"/>
                  <a:pt x="0" y="6804534"/>
                </a:cubicBezTo>
                <a:lnTo>
                  <a:pt x="0" y="53466"/>
                </a:lnTo>
                <a:cubicBezTo>
                  <a:pt x="0" y="23938"/>
                  <a:pt x="23938" y="0"/>
                  <a:pt x="53466" y="0"/>
                </a:cubicBezTo>
                <a:close/>
              </a:path>
            </a:pathLst>
          </a:custGeom>
          <a:noFill/>
        </p:spPr>
        <p:txBody>
          <a:bodyPr wrap="square" bIns="720000" anchor="ctr" anchorCtr="1">
            <a:noAutofit/>
          </a:bodyPr>
          <a:lstStyle/>
          <a:p>
            <a:r>
              <a:rPr lang="ja-JP" altLang="en-US"/>
              <a:t>アイコンをクリックして図を追加</a:t>
            </a:r>
            <a:endParaRPr lang="en-GB" dirty="0"/>
          </a:p>
        </p:txBody>
      </p:sp>
    </p:spTree>
    <p:extLst>
      <p:ext uri="{BB962C8B-B14F-4D97-AF65-F5344CB8AC3E}">
        <p14:creationId xmlns:p14="http://schemas.microsoft.com/office/powerpoint/2010/main" val="33118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p15:clr>
            <a:srgbClr val="FBAE40"/>
          </p15:clr>
        </p15:guide>
        <p15:guide id="2" pos="224">
          <p15:clr>
            <a:srgbClr val="FBAE40"/>
          </p15:clr>
        </p15:guide>
        <p15:guide id="3" pos="7456">
          <p15:clr>
            <a:srgbClr val="FBAE40"/>
          </p15:clr>
        </p15:guide>
        <p15:guide id="4" orient="horz" pos="410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6" name="Picture 15" descr="Shape&#10;&#10;Description automatically generated">
            <a:extLst>
              <a:ext uri="{FF2B5EF4-FFF2-40B4-BE49-F238E27FC236}">
                <a16:creationId xmlns:a16="http://schemas.microsoft.com/office/drawing/2014/main" id="{6412F5EC-693E-7CF1-BB6E-3F1B6195BD39}"/>
              </a:ext>
            </a:extLst>
          </p:cNvPr>
          <p:cNvPicPr>
            <a:picLocks noChangeAspect="1"/>
          </p:cNvPicPr>
          <p:nvPr userDrawn="1"/>
        </p:nvPicPr>
        <p:blipFill>
          <a:blip r:embed="rId2"/>
          <a:stretch>
            <a:fillRect/>
          </a:stretch>
        </p:blipFill>
        <p:spPr>
          <a:xfrm>
            <a:off x="0" y="0"/>
            <a:ext cx="6096000" cy="6858000"/>
          </a:xfrm>
          <a:prstGeom prst="rect">
            <a:avLst/>
          </a:prstGeom>
        </p:spPr>
      </p:pic>
      <p:pic>
        <p:nvPicPr>
          <p:cNvPr id="18" name="Graphic 17">
            <a:extLst>
              <a:ext uri="{FF2B5EF4-FFF2-40B4-BE49-F238E27FC236}">
                <a16:creationId xmlns:a16="http://schemas.microsoft.com/office/drawing/2014/main" id="{3F105A10-77C1-95AC-29EE-97ECEFC539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2411" y="5408639"/>
            <a:ext cx="5400741" cy="933773"/>
          </a:xfrm>
          <a:prstGeom prst="rect">
            <a:avLst/>
          </a:prstGeom>
        </p:spPr>
      </p:pic>
      <p:pic>
        <p:nvPicPr>
          <p:cNvPr id="19" name="Graphic 18">
            <a:extLst>
              <a:ext uri="{FF2B5EF4-FFF2-40B4-BE49-F238E27FC236}">
                <a16:creationId xmlns:a16="http://schemas.microsoft.com/office/drawing/2014/main" id="{B02F4E9F-3824-CC9E-C2CF-3DD551B47DE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87350" y="6572250"/>
            <a:ext cx="898525" cy="111519"/>
          </a:xfrm>
          <a:prstGeom prst="rect">
            <a:avLst/>
          </a:prstGeom>
        </p:spPr>
      </p:pic>
      <p:sp>
        <p:nvSpPr>
          <p:cNvPr id="23" name="Table Placeholder 22">
            <a:extLst>
              <a:ext uri="{FF2B5EF4-FFF2-40B4-BE49-F238E27FC236}">
                <a16:creationId xmlns:a16="http://schemas.microsoft.com/office/drawing/2014/main" id="{45E6D571-C15F-E30D-6C0E-3E331E656AA5}"/>
              </a:ext>
            </a:extLst>
          </p:cNvPr>
          <p:cNvSpPr>
            <a:spLocks noGrp="1"/>
          </p:cNvSpPr>
          <p:nvPr>
            <p:ph type="tbl" sz="quarter" idx="13"/>
          </p:nvPr>
        </p:nvSpPr>
        <p:spPr>
          <a:xfrm>
            <a:off x="6914509" y="375292"/>
            <a:ext cx="4407612" cy="6059639"/>
          </a:xfrm>
        </p:spPr>
        <p:txBody>
          <a:bodyPr>
            <a:normAutofit/>
          </a:bodyPr>
          <a:lstStyle>
            <a:lvl1pPr>
              <a:defRPr sz="1500"/>
            </a:lvl1pPr>
          </a:lstStyle>
          <a:p>
            <a:r>
              <a:rPr lang="ja-JP" altLang="en-US"/>
              <a:t>表を追加</a:t>
            </a:r>
            <a:endParaRPr lang="en-GB" dirty="0"/>
          </a:p>
        </p:txBody>
      </p:sp>
      <p:sp>
        <p:nvSpPr>
          <p:cNvPr id="2" name="タイトル 1">
            <a:extLst>
              <a:ext uri="{FF2B5EF4-FFF2-40B4-BE49-F238E27FC236}">
                <a16:creationId xmlns:a16="http://schemas.microsoft.com/office/drawing/2014/main" id="{1641D694-386D-1104-68D6-E8F8195EFFC9}"/>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12563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8" pos="7500">
          <p15:clr>
            <a:srgbClr val="FBAE40"/>
          </p15:clr>
        </p15:guide>
        <p15:guide id="10" orient="horz" pos="4140">
          <p15:clr>
            <a:srgbClr val="FBAE40"/>
          </p15:clr>
        </p15:guide>
        <p15:guide id="14" pos="4352">
          <p15:clr>
            <a:srgbClr val="FBAE40"/>
          </p15:clr>
        </p15:guide>
        <p15:guide id="15" pos="71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4533-09F5-49C6-C533-5F439F8B8AA1}"/>
              </a:ext>
            </a:extLst>
          </p:cNvPr>
          <p:cNvSpPr>
            <a:spLocks noGrp="1"/>
          </p:cNvSpPr>
          <p:nvPr>
            <p:ph idx="1" hasCustomPrompt="1"/>
          </p:nvPr>
        </p:nvSpPr>
        <p:spPr>
          <a:xfrm>
            <a:off x="284400" y="1433630"/>
            <a:ext cx="11620800" cy="4233600"/>
          </a:xfrm>
        </p:spPr>
        <p:txBody>
          <a:bodyPr/>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17" name="Text Placeholder 14">
            <a:extLst>
              <a:ext uri="{FF2B5EF4-FFF2-40B4-BE49-F238E27FC236}">
                <a16:creationId xmlns:a16="http://schemas.microsoft.com/office/drawing/2014/main" id="{CAFBDFEC-FA5E-715F-0FD5-B8C11A532889}"/>
              </a:ext>
            </a:extLst>
          </p:cNvPr>
          <p:cNvSpPr>
            <a:spLocks noGrp="1"/>
          </p:cNvSpPr>
          <p:nvPr>
            <p:ph type="body" sz="quarter" idx="13"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6" name="タイトル 5">
            <a:extLst>
              <a:ext uri="{FF2B5EF4-FFF2-40B4-BE49-F238E27FC236}">
                <a16:creationId xmlns:a16="http://schemas.microsoft.com/office/drawing/2014/main" id="{9619F9B8-5389-AD27-1E67-C1B4C30329FD}"/>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6146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4533-09F5-49C6-C533-5F439F8B8AA1}"/>
              </a:ext>
            </a:extLst>
          </p:cNvPr>
          <p:cNvSpPr>
            <a:spLocks noGrp="1"/>
          </p:cNvSpPr>
          <p:nvPr>
            <p:ph idx="1" hasCustomPrompt="1"/>
          </p:nvPr>
        </p:nvSpPr>
        <p:spPr>
          <a:xfrm>
            <a:off x="284400" y="1433630"/>
            <a:ext cx="5767150" cy="4233600"/>
          </a:xfrm>
        </p:spPr>
        <p:txBody>
          <a:bodyPr rIns="180000"/>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15" name="Content Placeholder 2">
            <a:extLst>
              <a:ext uri="{FF2B5EF4-FFF2-40B4-BE49-F238E27FC236}">
                <a16:creationId xmlns:a16="http://schemas.microsoft.com/office/drawing/2014/main" id="{C128D719-D8A1-00B4-32D0-3CF3713207BA}"/>
              </a:ext>
            </a:extLst>
          </p:cNvPr>
          <p:cNvSpPr>
            <a:spLocks noGrp="1"/>
          </p:cNvSpPr>
          <p:nvPr>
            <p:ph idx="13" hasCustomPrompt="1"/>
          </p:nvPr>
        </p:nvSpPr>
        <p:spPr>
          <a:xfrm>
            <a:off x="6139099" y="1433630"/>
            <a:ext cx="5767150" cy="4233600"/>
          </a:xfrm>
        </p:spPr>
        <p:txBody>
          <a:bodyPr lIns="180000" rIns="0"/>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16" name="Text Placeholder 14">
            <a:extLst>
              <a:ext uri="{FF2B5EF4-FFF2-40B4-BE49-F238E27FC236}">
                <a16:creationId xmlns:a16="http://schemas.microsoft.com/office/drawing/2014/main" id="{08CFE4F0-25E2-4AAA-57C4-E2E42664E56D}"/>
              </a:ext>
            </a:extLst>
          </p:cNvPr>
          <p:cNvSpPr>
            <a:spLocks noGrp="1"/>
          </p:cNvSpPr>
          <p:nvPr>
            <p:ph type="body" sz="quarter" idx="14"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 name="タイトル 1">
            <a:extLst>
              <a:ext uri="{FF2B5EF4-FFF2-40B4-BE49-F238E27FC236}">
                <a16:creationId xmlns:a16="http://schemas.microsoft.com/office/drawing/2014/main" id="{C5FAA992-6809-2F94-AAD0-8E37AD44A0B9}"/>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9162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v6">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80F5A2D8-94C9-9D1C-F1FD-F9B59C9035E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80000" y="0"/>
            <a:ext cx="7117425"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176650" cy="2387600"/>
          </a:xfrm>
        </p:spPr>
        <p:txBody>
          <a:bodyPr anchor="b">
            <a:normAutofit/>
          </a:bodyPr>
          <a:lstStyle>
            <a:lvl1pPr algn="l">
              <a:defRPr sz="3600">
                <a:solidFill>
                  <a:schemeClr val="tx1"/>
                </a:solidFill>
              </a:defRPr>
            </a:lvl1pPr>
          </a:lstStyle>
          <a:p>
            <a:r>
              <a:rPr lang="en-GB" dirty="0"/>
              <a:t>[Title slide: v6]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179600" cy="1339850"/>
          </a:xfrm>
        </p:spPr>
        <p:txBody>
          <a:bodyPr>
            <a:normAutofit/>
          </a:bodyPr>
          <a:lstStyle>
            <a:lvl1pPr marL="0" indent="0" algn="l">
              <a:spcAft>
                <a:spcPts val="0"/>
              </a:spcAft>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179600" cy="677862"/>
          </a:xfrm>
        </p:spPr>
        <p:txBody>
          <a:bodyPr anchor="b" anchorCtr="0">
            <a:normAutofit/>
          </a:bodyPr>
          <a:lstStyle>
            <a:lvl1pPr marL="0" indent="0">
              <a:spcAft>
                <a:spcPts val="0"/>
              </a:spcAft>
              <a:buFont typeface="Arial" panose="020B0604020202020204" pitchFamily="34" charset="0"/>
              <a:buNone/>
              <a:defRPr sz="1500">
                <a:solidFill>
                  <a:schemeClr val="tx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tx1"/>
                </a:solidFill>
              </a:rPr>
              <a:t>Copyright © 2023 HCL Software Limited | Confidential</a:t>
            </a:r>
          </a:p>
        </p:txBody>
      </p:sp>
    </p:spTree>
    <p:extLst>
      <p:ext uri="{BB962C8B-B14F-4D97-AF65-F5344CB8AC3E}">
        <p14:creationId xmlns:p14="http://schemas.microsoft.com/office/powerpoint/2010/main" val="146152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4533-09F5-49C6-C533-5F439F8B8AA1}"/>
              </a:ext>
            </a:extLst>
          </p:cNvPr>
          <p:cNvSpPr>
            <a:spLocks noGrp="1"/>
          </p:cNvSpPr>
          <p:nvPr>
            <p:ph idx="1" hasCustomPrompt="1"/>
          </p:nvPr>
        </p:nvSpPr>
        <p:spPr>
          <a:xfrm>
            <a:off x="284400" y="1433630"/>
            <a:ext cx="5770800" cy="4233600"/>
          </a:xfrm>
        </p:spPr>
        <p:txBody>
          <a:bodyPr/>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17" name="Text Placeholder 11">
            <a:extLst>
              <a:ext uri="{FF2B5EF4-FFF2-40B4-BE49-F238E27FC236}">
                <a16:creationId xmlns:a16="http://schemas.microsoft.com/office/drawing/2014/main" id="{802BB9C5-869F-AF0D-931C-83419BB9FC14}"/>
              </a:ext>
            </a:extLst>
          </p:cNvPr>
          <p:cNvSpPr>
            <a:spLocks noGrp="1"/>
          </p:cNvSpPr>
          <p:nvPr>
            <p:ph type="body" sz="quarter" idx="13" hasCustomPrompt="1"/>
          </p:nvPr>
        </p:nvSpPr>
        <p:spPr>
          <a:xfrm>
            <a:off x="10851278" y="6699600"/>
            <a:ext cx="942975" cy="158400"/>
          </a:xfrm>
          <a:prstGeom prst="roundRect">
            <a:avLst>
              <a:gd name="adj" fmla="val 9317"/>
            </a:avLst>
          </a:prstGeom>
          <a:gradFill>
            <a:gsLst>
              <a:gs pos="0">
                <a:schemeClr val="bg1">
                  <a:alpha val="0"/>
                </a:schemeClr>
              </a:gs>
              <a:gs pos="100000">
                <a:srgbClr val="8AE5E7"/>
              </a:gs>
            </a:gsLst>
            <a:lin ang="0" scaled="0"/>
          </a:gradFill>
        </p:spPr>
        <p:txBody>
          <a:bodyPr>
            <a:normAutofit/>
          </a:bodyPr>
          <a:lstStyle>
            <a:lvl1pPr algn="r">
              <a:defRPr sz="100"/>
            </a:lvl1pPr>
          </a:lstStyle>
          <a:p>
            <a:pPr lvl="0"/>
            <a:r>
              <a:rPr lang="en-GB" dirty="0"/>
              <a:t>.</a:t>
            </a:r>
          </a:p>
        </p:txBody>
      </p:sp>
      <p:sp>
        <p:nvSpPr>
          <p:cNvPr id="20" name="Text Placeholder 11">
            <a:extLst>
              <a:ext uri="{FF2B5EF4-FFF2-40B4-BE49-F238E27FC236}">
                <a16:creationId xmlns:a16="http://schemas.microsoft.com/office/drawing/2014/main" id="{1670ABD0-07AE-05CC-F97C-66DE6519AA38}"/>
              </a:ext>
            </a:extLst>
          </p:cNvPr>
          <p:cNvSpPr>
            <a:spLocks noGrp="1"/>
          </p:cNvSpPr>
          <p:nvPr>
            <p:ph type="body" sz="quarter" idx="15" hasCustomPrompt="1"/>
          </p:nvPr>
        </p:nvSpPr>
        <p:spPr>
          <a:xfrm rot="5400000">
            <a:off x="11641199" y="5909757"/>
            <a:ext cx="943200" cy="158400"/>
          </a:xfrm>
          <a:prstGeom prst="roundRect">
            <a:avLst>
              <a:gd name="adj" fmla="val 9317"/>
            </a:avLst>
          </a:prstGeom>
          <a:gradFill>
            <a:gsLst>
              <a:gs pos="0">
                <a:schemeClr val="bg1">
                  <a:alpha val="0"/>
                </a:schemeClr>
              </a:gs>
              <a:gs pos="100000">
                <a:srgbClr val="8AE5E7"/>
              </a:gs>
            </a:gsLst>
            <a:lin ang="0" scaled="0"/>
          </a:gradFill>
        </p:spPr>
        <p:txBody>
          <a:bodyPr>
            <a:normAutofit/>
          </a:bodyPr>
          <a:lstStyle>
            <a:lvl1pPr algn="r">
              <a:defRPr sz="100"/>
            </a:lvl1pPr>
          </a:lstStyle>
          <a:p>
            <a:pPr lvl="0"/>
            <a:r>
              <a:rPr lang="en-GB" dirty="0"/>
              <a:t>.</a:t>
            </a:r>
          </a:p>
        </p:txBody>
      </p:sp>
      <p:sp>
        <p:nvSpPr>
          <p:cNvPr id="15" name="Picture Placeholder 14">
            <a:extLst>
              <a:ext uri="{FF2B5EF4-FFF2-40B4-BE49-F238E27FC236}">
                <a16:creationId xmlns:a16="http://schemas.microsoft.com/office/drawing/2014/main" id="{C8928338-500C-F599-93AA-4F247907572C}"/>
              </a:ext>
            </a:extLst>
          </p:cNvPr>
          <p:cNvSpPr>
            <a:spLocks noGrp="1"/>
          </p:cNvSpPr>
          <p:nvPr>
            <p:ph type="pic" sz="quarter" idx="16" hasCustomPrompt="1"/>
          </p:nvPr>
        </p:nvSpPr>
        <p:spPr>
          <a:xfrm>
            <a:off x="7070725" y="0"/>
            <a:ext cx="5121275" cy="6858000"/>
          </a:xfrm>
          <a:custGeom>
            <a:avLst/>
            <a:gdLst>
              <a:gd name="connsiteX0" fmla="*/ 4977795 w 5121275"/>
              <a:gd name="connsiteY0" fmla="*/ 6476080 h 6858000"/>
              <a:gd name="connsiteX1" fmla="*/ 4958883 w 5121275"/>
              <a:gd name="connsiteY1" fmla="*/ 6493424 h 6858000"/>
              <a:gd name="connsiteX2" fmla="*/ 4756556 w 5121275"/>
              <a:gd name="connsiteY2" fmla="*/ 6695609 h 6858000"/>
              <a:gd name="connsiteX3" fmla="*/ 4739402 w 5121275"/>
              <a:gd name="connsiteY3" fmla="*/ 6714568 h 6858000"/>
              <a:gd name="connsiteX4" fmla="*/ 4739402 w 5121275"/>
              <a:gd name="connsiteY4" fmla="*/ 6838967 h 6858000"/>
              <a:gd name="connsiteX5" fmla="*/ 4759264 w 5121275"/>
              <a:gd name="connsiteY5" fmla="*/ 6857974 h 6858000"/>
              <a:gd name="connsiteX6" fmla="*/ 5121249 w 5121275"/>
              <a:gd name="connsiteY6" fmla="*/ 6495942 h 6858000"/>
              <a:gd name="connsiteX7" fmla="*/ 5102242 w 5121275"/>
              <a:gd name="connsiteY7" fmla="*/ 6476080 h 6858000"/>
              <a:gd name="connsiteX8" fmla="*/ 53466 w 5121275"/>
              <a:gd name="connsiteY8" fmla="*/ 0 h 6858000"/>
              <a:gd name="connsiteX9" fmla="*/ 3401805 w 5121275"/>
              <a:gd name="connsiteY9" fmla="*/ 0 h 6858000"/>
              <a:gd name="connsiteX10" fmla="*/ 5067809 w 5121275"/>
              <a:gd name="connsiteY10" fmla="*/ 0 h 6858000"/>
              <a:gd name="connsiteX11" fmla="*/ 5121275 w 5121275"/>
              <a:gd name="connsiteY11" fmla="*/ 0 h 6858000"/>
              <a:gd name="connsiteX12" fmla="*/ 5121275 w 5121275"/>
              <a:gd name="connsiteY12" fmla="*/ 53466 h 6858000"/>
              <a:gd name="connsiteX13" fmla="*/ 5121275 w 5121275"/>
              <a:gd name="connsiteY13" fmla="*/ 6804534 h 6858000"/>
              <a:gd name="connsiteX14" fmla="*/ 5121275 w 5121275"/>
              <a:gd name="connsiteY14" fmla="*/ 6858000 h 6858000"/>
              <a:gd name="connsiteX15" fmla="*/ 5067809 w 5121275"/>
              <a:gd name="connsiteY15" fmla="*/ 6858000 h 6858000"/>
              <a:gd name="connsiteX16" fmla="*/ 3401805 w 5121275"/>
              <a:gd name="connsiteY16" fmla="*/ 6858000 h 6858000"/>
              <a:gd name="connsiteX17" fmla="*/ 53466 w 5121275"/>
              <a:gd name="connsiteY17" fmla="*/ 6858000 h 6858000"/>
              <a:gd name="connsiteX18" fmla="*/ 0 w 5121275"/>
              <a:gd name="connsiteY18" fmla="*/ 6804534 h 6858000"/>
              <a:gd name="connsiteX19" fmla="*/ 0 w 5121275"/>
              <a:gd name="connsiteY19" fmla="*/ 53466 h 6858000"/>
              <a:gd name="connsiteX20" fmla="*/ 53466 w 5121275"/>
              <a:gd name="connsiteY2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1275" h="6858000">
                <a:moveTo>
                  <a:pt x="4977795" y="6476080"/>
                </a:moveTo>
                <a:cubicBezTo>
                  <a:pt x="4967959" y="6476080"/>
                  <a:pt x="4959691" y="6483588"/>
                  <a:pt x="4958883" y="6493424"/>
                </a:cubicBezTo>
                <a:cubicBezTo>
                  <a:pt x="4950140" y="6600955"/>
                  <a:pt x="4864087" y="6686960"/>
                  <a:pt x="4756556" y="6695609"/>
                </a:cubicBezTo>
                <a:cubicBezTo>
                  <a:pt x="4746815" y="6696416"/>
                  <a:pt x="4739402" y="6704779"/>
                  <a:pt x="4739402" y="6714568"/>
                </a:cubicBezTo>
                <a:lnTo>
                  <a:pt x="4739402" y="6838967"/>
                </a:lnTo>
                <a:cubicBezTo>
                  <a:pt x="4739402" y="6849801"/>
                  <a:pt x="4748430" y="6858544"/>
                  <a:pt x="4759264" y="6857974"/>
                </a:cubicBezTo>
                <a:cubicBezTo>
                  <a:pt x="4954321" y="6847948"/>
                  <a:pt x="5111270" y="6690999"/>
                  <a:pt x="5121249" y="6495942"/>
                </a:cubicBezTo>
                <a:cubicBezTo>
                  <a:pt x="5121819" y="6485156"/>
                  <a:pt x="5113076" y="6476080"/>
                  <a:pt x="5102242" y="6476080"/>
                </a:cubicBezTo>
                <a:close/>
                <a:moveTo>
                  <a:pt x="53466" y="0"/>
                </a:moveTo>
                <a:lnTo>
                  <a:pt x="3401805" y="0"/>
                </a:lnTo>
                <a:lnTo>
                  <a:pt x="5067809" y="0"/>
                </a:lnTo>
                <a:lnTo>
                  <a:pt x="5121275" y="0"/>
                </a:lnTo>
                <a:lnTo>
                  <a:pt x="5121275" y="53466"/>
                </a:lnTo>
                <a:lnTo>
                  <a:pt x="5121275" y="6804534"/>
                </a:lnTo>
                <a:lnTo>
                  <a:pt x="5121275" y="6858000"/>
                </a:lnTo>
                <a:lnTo>
                  <a:pt x="5067809" y="6858000"/>
                </a:lnTo>
                <a:lnTo>
                  <a:pt x="3401805" y="6858000"/>
                </a:lnTo>
                <a:lnTo>
                  <a:pt x="53466" y="6858000"/>
                </a:lnTo>
                <a:cubicBezTo>
                  <a:pt x="23938" y="6858000"/>
                  <a:pt x="0" y="6834062"/>
                  <a:pt x="0" y="6804534"/>
                </a:cubicBezTo>
                <a:lnTo>
                  <a:pt x="0" y="53466"/>
                </a:lnTo>
                <a:cubicBezTo>
                  <a:pt x="0" y="23938"/>
                  <a:pt x="23938" y="0"/>
                  <a:pt x="53466" y="0"/>
                </a:cubicBezTo>
                <a:close/>
              </a:path>
            </a:pathLst>
          </a:custGeom>
          <a:noFill/>
        </p:spPr>
        <p:txBody>
          <a:bodyPr wrap="square" lIns="1080000" rIns="1080000" bIns="540000" anchor="ctr" anchorCtr="1">
            <a:noAutofit/>
          </a:bodyPr>
          <a:lstStyle>
            <a:lvl1pPr algn="ctr">
              <a:spcAft>
                <a:spcPts val="0"/>
              </a:spcAft>
              <a:defRPr sz="1200"/>
            </a:lvl1pPr>
          </a:lstStyle>
          <a:p>
            <a:r>
              <a:rPr lang="en-GB" dirty="0"/>
              <a:t>Click on the icon to add an image. To adjust the position within the placeholder click on the image with the &lt;Crop&gt; tool. This will enable the image to be moved within the boundaries of the placeholder.</a:t>
            </a:r>
            <a:br>
              <a:rPr lang="en-GB" dirty="0"/>
            </a:br>
            <a:br>
              <a:rPr lang="en-GB" dirty="0"/>
            </a:br>
            <a:br>
              <a:rPr lang="en-GB" dirty="0"/>
            </a:br>
            <a:r>
              <a:rPr lang="en-GB" dirty="0"/>
              <a:t>Send the image to the back if the page number and graphic is not visible.</a:t>
            </a:r>
          </a:p>
        </p:txBody>
      </p:sp>
      <p:sp>
        <p:nvSpPr>
          <p:cNvPr id="16" name="Freeform 15">
            <a:extLst>
              <a:ext uri="{FF2B5EF4-FFF2-40B4-BE49-F238E27FC236}">
                <a16:creationId xmlns:a16="http://schemas.microsoft.com/office/drawing/2014/main" id="{008736C0-90DA-2FF4-A0F1-964FBCC272E1}"/>
              </a:ext>
            </a:extLst>
          </p:cNvPr>
          <p:cNvSpPr/>
          <p:nvPr userDrawn="1"/>
        </p:nvSpPr>
        <p:spPr>
          <a:xfrm>
            <a:off x="11810127" y="6476080"/>
            <a:ext cx="381873" cy="381920"/>
          </a:xfrm>
          <a:custGeom>
            <a:avLst/>
            <a:gdLst>
              <a:gd name="connsiteX0" fmla="*/ 0 w 381873"/>
              <a:gd name="connsiteY0" fmla="*/ 238488 h 381920"/>
              <a:gd name="connsiteX1" fmla="*/ 0 w 381873"/>
              <a:gd name="connsiteY1" fmla="*/ 362887 h 381920"/>
              <a:gd name="connsiteX2" fmla="*/ 19862 w 381873"/>
              <a:gd name="connsiteY2" fmla="*/ 381894 h 381920"/>
              <a:gd name="connsiteX3" fmla="*/ 381847 w 381873"/>
              <a:gd name="connsiteY3" fmla="*/ 19862 h 381920"/>
              <a:gd name="connsiteX4" fmla="*/ 362840 w 381873"/>
              <a:gd name="connsiteY4" fmla="*/ 0 h 381920"/>
              <a:gd name="connsiteX5" fmla="*/ 238393 w 381873"/>
              <a:gd name="connsiteY5" fmla="*/ 0 h 381920"/>
              <a:gd name="connsiteX6" fmla="*/ 219481 w 381873"/>
              <a:gd name="connsiteY6" fmla="*/ 17344 h 381920"/>
              <a:gd name="connsiteX7" fmla="*/ 17154 w 381873"/>
              <a:gd name="connsiteY7" fmla="*/ 219529 h 381920"/>
              <a:gd name="connsiteX8" fmla="*/ 0 w 381873"/>
              <a:gd name="connsiteY8" fmla="*/ 238488 h 38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73" h="381920">
                <a:moveTo>
                  <a:pt x="0" y="238488"/>
                </a:moveTo>
                <a:lnTo>
                  <a:pt x="0" y="362887"/>
                </a:lnTo>
                <a:cubicBezTo>
                  <a:pt x="0" y="373721"/>
                  <a:pt x="9028" y="382464"/>
                  <a:pt x="19862" y="381894"/>
                </a:cubicBezTo>
                <a:cubicBezTo>
                  <a:pt x="214919" y="371868"/>
                  <a:pt x="371868" y="214919"/>
                  <a:pt x="381847" y="19862"/>
                </a:cubicBezTo>
                <a:cubicBezTo>
                  <a:pt x="382417" y="9076"/>
                  <a:pt x="373674" y="0"/>
                  <a:pt x="362840" y="0"/>
                </a:cubicBezTo>
                <a:lnTo>
                  <a:pt x="238393" y="0"/>
                </a:lnTo>
                <a:cubicBezTo>
                  <a:pt x="228557" y="0"/>
                  <a:pt x="220289" y="7508"/>
                  <a:pt x="219481" y="17344"/>
                </a:cubicBezTo>
                <a:cubicBezTo>
                  <a:pt x="210738" y="124875"/>
                  <a:pt x="124685" y="210880"/>
                  <a:pt x="17154" y="219529"/>
                </a:cubicBezTo>
                <a:cubicBezTo>
                  <a:pt x="7413" y="220336"/>
                  <a:pt x="0" y="228699"/>
                  <a:pt x="0" y="238488"/>
                </a:cubicBezTo>
                <a:close/>
              </a:path>
            </a:pathLst>
          </a:custGeom>
          <a:solidFill>
            <a:srgbClr val="77D6DD"/>
          </a:solidFill>
          <a:ln w="4730" cap="flat">
            <a:noFill/>
            <a:prstDash val="solid"/>
            <a:miter/>
          </a:ln>
        </p:spPr>
        <p:txBody>
          <a:bodyPr rtlCol="0" anchor="ctr"/>
          <a:lstStyle/>
          <a:p>
            <a:endParaRPr lang="en-GB"/>
          </a:p>
        </p:txBody>
      </p:sp>
      <p:sp>
        <p:nvSpPr>
          <p:cNvPr id="19" name="Text Placeholder 14">
            <a:extLst>
              <a:ext uri="{FF2B5EF4-FFF2-40B4-BE49-F238E27FC236}">
                <a16:creationId xmlns:a16="http://schemas.microsoft.com/office/drawing/2014/main" id="{DCC80D07-F13D-C9F8-C8A3-A205BD27C3FA}"/>
              </a:ext>
            </a:extLst>
          </p:cNvPr>
          <p:cNvSpPr>
            <a:spLocks noGrp="1"/>
          </p:cNvSpPr>
          <p:nvPr>
            <p:ph type="body" sz="quarter" idx="17" hasCustomPrompt="1"/>
          </p:nvPr>
        </p:nvSpPr>
        <p:spPr>
          <a:xfrm>
            <a:off x="284400" y="6006893"/>
            <a:ext cx="577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 name="タイトル 1">
            <a:extLst>
              <a:ext uri="{FF2B5EF4-FFF2-40B4-BE49-F238E27FC236}">
                <a16:creationId xmlns:a16="http://schemas.microsoft.com/office/drawing/2014/main" id="{9F27D7E0-6849-5906-4EE5-05331D55E8F7}"/>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76614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stats and image">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C432C044-CD2D-D9FE-9046-B601EEE60D3B}"/>
              </a:ext>
            </a:extLst>
          </p:cNvPr>
          <p:cNvSpPr>
            <a:spLocks noGrp="1"/>
          </p:cNvSpPr>
          <p:nvPr>
            <p:ph type="body" sz="quarter" idx="13" hasCustomPrompt="1"/>
          </p:nvPr>
        </p:nvSpPr>
        <p:spPr>
          <a:xfrm>
            <a:off x="282576" y="4806063"/>
            <a:ext cx="942974" cy="1531238"/>
          </a:xfrm>
        </p:spPr>
        <p:txBody>
          <a:bodyPr>
            <a:normAutofit/>
          </a:bodyPr>
          <a:lstStyle>
            <a:lvl1pPr marL="0" indent="0">
              <a:lnSpc>
                <a:spcPct val="85000"/>
              </a:lnSpc>
              <a:spcAft>
                <a:spcPts val="0"/>
              </a:spcAft>
              <a:buFont typeface="Arial" panose="020B0604020202020204" pitchFamily="34" charset="0"/>
              <a:buNone/>
              <a:defRPr sz="10000" spc="-300">
                <a:solidFill>
                  <a:srgbClr val="17707F"/>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1</a:t>
            </a:r>
          </a:p>
        </p:txBody>
      </p:sp>
      <p:sp>
        <p:nvSpPr>
          <p:cNvPr id="10" name="Text Placeholder 14">
            <a:extLst>
              <a:ext uri="{FF2B5EF4-FFF2-40B4-BE49-F238E27FC236}">
                <a16:creationId xmlns:a16="http://schemas.microsoft.com/office/drawing/2014/main" id="{9C6F4F45-9451-F3CB-4167-DC0626808D4D}"/>
              </a:ext>
            </a:extLst>
          </p:cNvPr>
          <p:cNvSpPr>
            <a:spLocks noGrp="1"/>
          </p:cNvSpPr>
          <p:nvPr>
            <p:ph type="body" sz="quarter" idx="14" hasCustomPrompt="1"/>
          </p:nvPr>
        </p:nvSpPr>
        <p:spPr>
          <a:xfrm>
            <a:off x="1257300" y="4834804"/>
            <a:ext cx="2848700" cy="1562821"/>
          </a:xfrm>
        </p:spPr>
        <p:txBody>
          <a:bodyPr>
            <a:normAutofit/>
          </a:bodyPr>
          <a:lstStyle>
            <a:lvl1pPr marL="0" indent="0">
              <a:spcAft>
                <a:spcPts val="0"/>
              </a:spcAft>
              <a:buFont typeface="Arial" panose="020B0604020202020204" pitchFamily="34" charset="0"/>
              <a:buNone/>
              <a:defRPr sz="1700"/>
            </a:lvl1pPr>
            <a:lvl2pPr marL="0" indent="0">
              <a:spcBef>
                <a:spcPts val="0"/>
              </a:spcBef>
              <a:spcAft>
                <a:spcPts val="0"/>
              </a:spcAft>
              <a:buFont typeface="Arial" panose="020B0604020202020204" pitchFamily="34" charset="0"/>
              <a:buNone/>
              <a:defRPr sz="1700" b="0"/>
            </a:lvl2pPr>
            <a:lvl3pPr marL="0" indent="0">
              <a:spcAft>
                <a:spcPts val="0"/>
              </a:spcAft>
              <a:buNone/>
              <a:defRPr sz="1700"/>
            </a:lvl3pPr>
            <a:lvl4pPr marL="0" indent="0">
              <a:spcAft>
                <a:spcPts val="0"/>
              </a:spcAft>
              <a:buNone/>
              <a:defRPr sz="1700"/>
            </a:lvl4pPr>
            <a:lvl5pPr marL="0" indent="0">
              <a:spcAft>
                <a:spcPts val="0"/>
              </a:spcAft>
              <a:buNone/>
              <a:defRPr sz="1700"/>
            </a:lvl5pPr>
          </a:lstStyle>
          <a:p>
            <a:pPr lvl="0"/>
            <a:r>
              <a:rPr lang="en-GB" dirty="0"/>
              <a:t>[3 stats and image] &lt;Text&gt;</a:t>
            </a:r>
          </a:p>
        </p:txBody>
      </p:sp>
      <p:sp>
        <p:nvSpPr>
          <p:cNvPr id="11" name="Text Placeholder 14">
            <a:extLst>
              <a:ext uri="{FF2B5EF4-FFF2-40B4-BE49-F238E27FC236}">
                <a16:creationId xmlns:a16="http://schemas.microsoft.com/office/drawing/2014/main" id="{6B9DA7B9-A162-E879-ED1B-65787A2DB72E}"/>
              </a:ext>
            </a:extLst>
          </p:cNvPr>
          <p:cNvSpPr>
            <a:spLocks noGrp="1"/>
          </p:cNvSpPr>
          <p:nvPr>
            <p:ph type="body" sz="quarter" idx="15" hasCustomPrompt="1"/>
          </p:nvPr>
        </p:nvSpPr>
        <p:spPr>
          <a:xfrm>
            <a:off x="4263673" y="4806063"/>
            <a:ext cx="942974" cy="1531238"/>
          </a:xfrm>
        </p:spPr>
        <p:txBody>
          <a:bodyPr>
            <a:normAutofit/>
          </a:bodyPr>
          <a:lstStyle>
            <a:lvl1pPr marL="0" indent="0">
              <a:lnSpc>
                <a:spcPct val="85000"/>
              </a:lnSpc>
              <a:spcAft>
                <a:spcPts val="0"/>
              </a:spcAft>
              <a:buFont typeface="Arial" panose="020B0604020202020204" pitchFamily="34" charset="0"/>
              <a:buNone/>
              <a:defRPr sz="10000" spc="-300">
                <a:solidFill>
                  <a:srgbClr val="17707F"/>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2</a:t>
            </a:r>
          </a:p>
        </p:txBody>
      </p:sp>
      <p:sp>
        <p:nvSpPr>
          <p:cNvPr id="12" name="Text Placeholder 14">
            <a:extLst>
              <a:ext uri="{FF2B5EF4-FFF2-40B4-BE49-F238E27FC236}">
                <a16:creationId xmlns:a16="http://schemas.microsoft.com/office/drawing/2014/main" id="{18728997-8D2A-B6DD-762A-6F35BC678C50}"/>
              </a:ext>
            </a:extLst>
          </p:cNvPr>
          <p:cNvSpPr>
            <a:spLocks noGrp="1"/>
          </p:cNvSpPr>
          <p:nvPr>
            <p:ph type="body" sz="quarter" idx="16" hasCustomPrompt="1"/>
          </p:nvPr>
        </p:nvSpPr>
        <p:spPr>
          <a:xfrm>
            <a:off x="5170663" y="4834804"/>
            <a:ext cx="2848700" cy="1562821"/>
          </a:xfrm>
        </p:spPr>
        <p:txBody>
          <a:bodyPr>
            <a:normAutofit/>
          </a:bodyPr>
          <a:lstStyle>
            <a:lvl1pPr marL="0" indent="0">
              <a:spcAft>
                <a:spcPts val="0"/>
              </a:spcAft>
              <a:buFont typeface="Arial" panose="020B0604020202020204" pitchFamily="34" charset="0"/>
              <a:buNone/>
              <a:defRPr sz="1700"/>
            </a:lvl1pPr>
            <a:lvl2pPr marL="0" indent="0">
              <a:spcBef>
                <a:spcPts val="0"/>
              </a:spcBef>
              <a:spcAft>
                <a:spcPts val="0"/>
              </a:spcAft>
              <a:buFont typeface="Arial" panose="020B0604020202020204" pitchFamily="34" charset="0"/>
              <a:buNone/>
              <a:defRPr sz="1700" b="0"/>
            </a:lvl2pPr>
            <a:lvl3pPr marL="0" indent="0">
              <a:spcAft>
                <a:spcPts val="0"/>
              </a:spcAft>
              <a:buNone/>
              <a:defRPr sz="1700"/>
            </a:lvl3pPr>
            <a:lvl4pPr marL="0" indent="0">
              <a:spcAft>
                <a:spcPts val="0"/>
              </a:spcAft>
              <a:buNone/>
              <a:defRPr sz="1700"/>
            </a:lvl4pPr>
            <a:lvl5pPr marL="0" indent="0">
              <a:spcAft>
                <a:spcPts val="0"/>
              </a:spcAft>
              <a:buNone/>
              <a:defRPr sz="1700"/>
            </a:lvl5pPr>
          </a:lstStyle>
          <a:p>
            <a:pPr lvl="0"/>
            <a:r>
              <a:rPr lang="en-GB" dirty="0"/>
              <a:t>&lt;Text&gt;</a:t>
            </a:r>
          </a:p>
        </p:txBody>
      </p:sp>
      <p:sp>
        <p:nvSpPr>
          <p:cNvPr id="13" name="Text Placeholder 14">
            <a:extLst>
              <a:ext uri="{FF2B5EF4-FFF2-40B4-BE49-F238E27FC236}">
                <a16:creationId xmlns:a16="http://schemas.microsoft.com/office/drawing/2014/main" id="{4D40E8D1-56B2-E931-20A4-BF926A089186}"/>
              </a:ext>
            </a:extLst>
          </p:cNvPr>
          <p:cNvSpPr>
            <a:spLocks noGrp="1"/>
          </p:cNvSpPr>
          <p:nvPr>
            <p:ph type="body" sz="quarter" idx="17" hasCustomPrompt="1"/>
          </p:nvPr>
        </p:nvSpPr>
        <p:spPr>
          <a:xfrm>
            <a:off x="8182859" y="4806063"/>
            <a:ext cx="942974" cy="1531238"/>
          </a:xfrm>
        </p:spPr>
        <p:txBody>
          <a:bodyPr>
            <a:normAutofit/>
          </a:bodyPr>
          <a:lstStyle>
            <a:lvl1pPr marL="0" indent="0">
              <a:lnSpc>
                <a:spcPct val="85000"/>
              </a:lnSpc>
              <a:spcAft>
                <a:spcPts val="0"/>
              </a:spcAft>
              <a:buFont typeface="Arial" panose="020B0604020202020204" pitchFamily="34" charset="0"/>
              <a:buNone/>
              <a:defRPr sz="10000" spc="-300">
                <a:solidFill>
                  <a:srgbClr val="17707F"/>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3</a:t>
            </a:r>
          </a:p>
        </p:txBody>
      </p:sp>
      <p:sp>
        <p:nvSpPr>
          <p:cNvPr id="14" name="Text Placeholder 14">
            <a:extLst>
              <a:ext uri="{FF2B5EF4-FFF2-40B4-BE49-F238E27FC236}">
                <a16:creationId xmlns:a16="http://schemas.microsoft.com/office/drawing/2014/main" id="{F2E21EFB-16EC-EE27-0DAC-6DE368161BEA}"/>
              </a:ext>
            </a:extLst>
          </p:cNvPr>
          <p:cNvSpPr>
            <a:spLocks noGrp="1"/>
          </p:cNvSpPr>
          <p:nvPr>
            <p:ph type="body" sz="quarter" idx="18" hasCustomPrompt="1"/>
          </p:nvPr>
        </p:nvSpPr>
        <p:spPr>
          <a:xfrm>
            <a:off x="9033404" y="4834804"/>
            <a:ext cx="2848700" cy="1562821"/>
          </a:xfrm>
        </p:spPr>
        <p:txBody>
          <a:bodyPr>
            <a:normAutofit/>
          </a:bodyPr>
          <a:lstStyle>
            <a:lvl1pPr marL="0" indent="0">
              <a:spcAft>
                <a:spcPts val="0"/>
              </a:spcAft>
              <a:buFont typeface="Arial" panose="020B0604020202020204" pitchFamily="34" charset="0"/>
              <a:buNone/>
              <a:defRPr sz="1700"/>
            </a:lvl1pPr>
            <a:lvl2pPr marL="0" indent="0">
              <a:spcBef>
                <a:spcPts val="0"/>
              </a:spcBef>
              <a:spcAft>
                <a:spcPts val="0"/>
              </a:spcAft>
              <a:buFont typeface="Arial" panose="020B0604020202020204" pitchFamily="34" charset="0"/>
              <a:buNone/>
              <a:defRPr sz="1700" b="0"/>
            </a:lvl2pPr>
            <a:lvl3pPr marL="0" indent="0">
              <a:spcAft>
                <a:spcPts val="0"/>
              </a:spcAft>
              <a:buNone/>
              <a:defRPr sz="1700"/>
            </a:lvl3pPr>
            <a:lvl4pPr marL="0" indent="0">
              <a:spcAft>
                <a:spcPts val="0"/>
              </a:spcAft>
              <a:buNone/>
              <a:defRPr sz="1700"/>
            </a:lvl4pPr>
            <a:lvl5pPr marL="0" indent="0">
              <a:spcAft>
                <a:spcPts val="0"/>
              </a:spcAft>
              <a:buNone/>
              <a:defRPr sz="1700"/>
            </a:lvl5pPr>
          </a:lstStyle>
          <a:p>
            <a:pPr lvl="0"/>
            <a:r>
              <a:rPr lang="en-GB" dirty="0"/>
              <a:t>&lt;Text&gt;</a:t>
            </a:r>
          </a:p>
        </p:txBody>
      </p:sp>
      <p:sp>
        <p:nvSpPr>
          <p:cNvPr id="20" name="Picture Placeholder 19">
            <a:extLst>
              <a:ext uri="{FF2B5EF4-FFF2-40B4-BE49-F238E27FC236}">
                <a16:creationId xmlns:a16="http://schemas.microsoft.com/office/drawing/2014/main" id="{5D1697B6-F9F7-8B4C-3F17-3F7E91E3E0B2}"/>
              </a:ext>
            </a:extLst>
          </p:cNvPr>
          <p:cNvSpPr>
            <a:spLocks noGrp="1"/>
          </p:cNvSpPr>
          <p:nvPr>
            <p:ph type="pic" sz="quarter" idx="19"/>
          </p:nvPr>
        </p:nvSpPr>
        <p:spPr>
          <a:xfrm>
            <a:off x="-600" y="0"/>
            <a:ext cx="12193200" cy="4458984"/>
          </a:xfrm>
          <a:custGeom>
            <a:avLst/>
            <a:gdLst>
              <a:gd name="connsiteX0" fmla="*/ 0 w 12204000"/>
              <a:gd name="connsiteY0" fmla="*/ 0 h 4458984"/>
              <a:gd name="connsiteX1" fmla="*/ 44813 w 12204000"/>
              <a:gd name="connsiteY1" fmla="*/ 0 h 4458984"/>
              <a:gd name="connsiteX2" fmla="*/ 12159187 w 12204000"/>
              <a:gd name="connsiteY2" fmla="*/ 0 h 4458984"/>
              <a:gd name="connsiteX3" fmla="*/ 12204000 w 12204000"/>
              <a:gd name="connsiteY3" fmla="*/ 0 h 4458984"/>
              <a:gd name="connsiteX4" fmla="*/ 12204000 w 12204000"/>
              <a:gd name="connsiteY4" fmla="*/ 44813 h 4458984"/>
              <a:gd name="connsiteX5" fmla="*/ 12204000 w 12204000"/>
              <a:gd name="connsiteY5" fmla="*/ 2116477 h 4458984"/>
              <a:gd name="connsiteX6" fmla="*/ 12204000 w 12204000"/>
              <a:gd name="connsiteY6" fmla="*/ 4414171 h 4458984"/>
              <a:gd name="connsiteX7" fmla="*/ 12159187 w 12204000"/>
              <a:gd name="connsiteY7" fmla="*/ 4458984 h 4458984"/>
              <a:gd name="connsiteX8" fmla="*/ 44813 w 12204000"/>
              <a:gd name="connsiteY8" fmla="*/ 4458984 h 4458984"/>
              <a:gd name="connsiteX9" fmla="*/ 0 w 12204000"/>
              <a:gd name="connsiteY9" fmla="*/ 4414171 h 4458984"/>
              <a:gd name="connsiteX10" fmla="*/ 0 w 12204000"/>
              <a:gd name="connsiteY10" fmla="*/ 2116477 h 4458984"/>
              <a:gd name="connsiteX11" fmla="*/ 0 w 12204000"/>
              <a:gd name="connsiteY11" fmla="*/ 44813 h 44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4458984">
                <a:moveTo>
                  <a:pt x="0" y="0"/>
                </a:moveTo>
                <a:lnTo>
                  <a:pt x="44813" y="0"/>
                </a:lnTo>
                <a:lnTo>
                  <a:pt x="12159187" y="0"/>
                </a:lnTo>
                <a:lnTo>
                  <a:pt x="12204000" y="0"/>
                </a:lnTo>
                <a:lnTo>
                  <a:pt x="12204000" y="44813"/>
                </a:lnTo>
                <a:lnTo>
                  <a:pt x="12204000" y="2116477"/>
                </a:lnTo>
                <a:lnTo>
                  <a:pt x="12204000" y="4414171"/>
                </a:lnTo>
                <a:cubicBezTo>
                  <a:pt x="12204000" y="4438921"/>
                  <a:pt x="12183937" y="4458984"/>
                  <a:pt x="12159187" y="4458984"/>
                </a:cubicBezTo>
                <a:lnTo>
                  <a:pt x="44813" y="4458984"/>
                </a:lnTo>
                <a:cubicBezTo>
                  <a:pt x="20063" y="4458984"/>
                  <a:pt x="0" y="4438921"/>
                  <a:pt x="0" y="4414171"/>
                </a:cubicBezTo>
                <a:lnTo>
                  <a:pt x="0" y="2116477"/>
                </a:lnTo>
                <a:lnTo>
                  <a:pt x="0" y="44813"/>
                </a:lnTo>
                <a:close/>
              </a:path>
            </a:pathLst>
          </a:custGeom>
          <a:noFill/>
        </p:spPr>
        <p:txBody>
          <a:bodyPr wrap="square" bIns="1080000" anchor="ctr" anchorCtr="1">
            <a:noAutofit/>
          </a:bodyPr>
          <a:lstStyle/>
          <a:p>
            <a:r>
              <a:rPr lang="ja-JP" altLang="en-US"/>
              <a:t>アイコンをクリックして図を追加</a:t>
            </a:r>
            <a:endParaRPr lang="en-GB" dirty="0"/>
          </a:p>
        </p:txBody>
      </p:sp>
    </p:spTree>
    <p:extLst>
      <p:ext uri="{BB962C8B-B14F-4D97-AF65-F5344CB8AC3E}">
        <p14:creationId xmlns:p14="http://schemas.microsoft.com/office/powerpoint/2010/main" val="351431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CF210109-70CB-F871-69C9-367B8E63C4C2}"/>
              </a:ext>
            </a:extLst>
          </p:cNvPr>
          <p:cNvSpPr>
            <a:spLocks noGrp="1"/>
          </p:cNvSpPr>
          <p:nvPr>
            <p:ph type="body" sz="quarter" idx="16"/>
          </p:nvPr>
        </p:nvSpPr>
        <p:spPr>
          <a:xfrm>
            <a:off x="735113"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15" name="Text Placeholder 14">
            <a:extLst>
              <a:ext uri="{FF2B5EF4-FFF2-40B4-BE49-F238E27FC236}">
                <a16:creationId xmlns:a16="http://schemas.microsoft.com/office/drawing/2014/main" id="{504B0B96-022A-59CA-9737-B6461EFBDBF9}"/>
              </a:ext>
            </a:extLst>
          </p:cNvPr>
          <p:cNvSpPr>
            <a:spLocks noGrp="1"/>
          </p:cNvSpPr>
          <p:nvPr>
            <p:ph type="body" sz="quarter" idx="17" hasCustomPrompt="1"/>
          </p:nvPr>
        </p:nvSpPr>
        <p:spPr>
          <a:xfrm>
            <a:off x="735113"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17" name="Text Placeholder 14">
            <a:extLst>
              <a:ext uri="{FF2B5EF4-FFF2-40B4-BE49-F238E27FC236}">
                <a16:creationId xmlns:a16="http://schemas.microsoft.com/office/drawing/2014/main" id="{C08454EC-05B9-0ADE-FFEB-18DD43B8BCD5}"/>
              </a:ext>
            </a:extLst>
          </p:cNvPr>
          <p:cNvSpPr>
            <a:spLocks noGrp="1"/>
          </p:cNvSpPr>
          <p:nvPr>
            <p:ph type="body" sz="quarter" idx="18"/>
          </p:nvPr>
        </p:nvSpPr>
        <p:spPr>
          <a:xfrm>
            <a:off x="9493250"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18" name="Text Placeholder 14">
            <a:extLst>
              <a:ext uri="{FF2B5EF4-FFF2-40B4-BE49-F238E27FC236}">
                <a16:creationId xmlns:a16="http://schemas.microsoft.com/office/drawing/2014/main" id="{ACA0531C-E83F-EE39-04D9-F4EDD950E00A}"/>
              </a:ext>
            </a:extLst>
          </p:cNvPr>
          <p:cNvSpPr>
            <a:spLocks noGrp="1"/>
          </p:cNvSpPr>
          <p:nvPr>
            <p:ph type="body" sz="quarter" idx="19" hasCustomPrompt="1"/>
          </p:nvPr>
        </p:nvSpPr>
        <p:spPr>
          <a:xfrm>
            <a:off x="9493250"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19" name="Text Placeholder 14">
            <a:extLst>
              <a:ext uri="{FF2B5EF4-FFF2-40B4-BE49-F238E27FC236}">
                <a16:creationId xmlns:a16="http://schemas.microsoft.com/office/drawing/2014/main" id="{032FC51A-6810-F5D4-A45B-8521116EF5D7}"/>
              </a:ext>
            </a:extLst>
          </p:cNvPr>
          <p:cNvSpPr>
            <a:spLocks noGrp="1"/>
          </p:cNvSpPr>
          <p:nvPr>
            <p:ph type="body" sz="quarter" idx="20"/>
          </p:nvPr>
        </p:nvSpPr>
        <p:spPr>
          <a:xfrm>
            <a:off x="6573871"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21" name="Text Placeholder 14">
            <a:extLst>
              <a:ext uri="{FF2B5EF4-FFF2-40B4-BE49-F238E27FC236}">
                <a16:creationId xmlns:a16="http://schemas.microsoft.com/office/drawing/2014/main" id="{CD5AD155-E87D-48C7-C6F0-6F263B5514E6}"/>
              </a:ext>
            </a:extLst>
          </p:cNvPr>
          <p:cNvSpPr>
            <a:spLocks noGrp="1"/>
          </p:cNvSpPr>
          <p:nvPr>
            <p:ph type="body" sz="quarter" idx="21" hasCustomPrompt="1"/>
          </p:nvPr>
        </p:nvSpPr>
        <p:spPr>
          <a:xfrm>
            <a:off x="6573871"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22" name="Text Placeholder 14">
            <a:extLst>
              <a:ext uri="{FF2B5EF4-FFF2-40B4-BE49-F238E27FC236}">
                <a16:creationId xmlns:a16="http://schemas.microsoft.com/office/drawing/2014/main" id="{5EC06850-50C8-7229-B7BD-9B719E4B594D}"/>
              </a:ext>
            </a:extLst>
          </p:cNvPr>
          <p:cNvSpPr>
            <a:spLocks noGrp="1"/>
          </p:cNvSpPr>
          <p:nvPr>
            <p:ph type="body" sz="quarter" idx="22"/>
          </p:nvPr>
        </p:nvSpPr>
        <p:spPr>
          <a:xfrm>
            <a:off x="3654492" y="4467633"/>
            <a:ext cx="1963637" cy="1869667"/>
          </a:xfrm>
        </p:spPr>
        <p:txBody>
          <a:bodyPr>
            <a:normAutofit/>
          </a:bodyPr>
          <a:lstStyle>
            <a:lvl1pPr marL="0" indent="0">
              <a:spcAft>
                <a:spcPts val="900"/>
              </a:spcAft>
              <a:buFont typeface="Arial" panose="020B0604020202020204" pitchFamily="34" charset="0"/>
              <a:buNone/>
              <a:defRPr sz="1200"/>
            </a:lvl1pPr>
            <a:lvl2pPr marL="0" indent="0">
              <a:spcBef>
                <a:spcPts val="0"/>
              </a:spcBef>
              <a:spcAft>
                <a:spcPts val="900"/>
              </a:spcAft>
              <a:buFont typeface="Arial" panose="020B0604020202020204" pitchFamily="34" charset="0"/>
              <a:buNone/>
              <a:defRPr sz="1200" b="0"/>
            </a:lvl2pPr>
            <a:lvl3pPr marL="0" indent="0">
              <a:spcAft>
                <a:spcPts val="900"/>
              </a:spcAft>
              <a:buNone/>
              <a:defRPr sz="1200"/>
            </a:lvl3pPr>
            <a:lvl4pPr marL="0" indent="0">
              <a:spcAft>
                <a:spcPts val="900"/>
              </a:spcAft>
              <a:buNone/>
              <a:defRPr sz="1200"/>
            </a:lvl4pPr>
            <a:lvl5pPr marL="0" indent="0">
              <a:spcAft>
                <a:spcPts val="900"/>
              </a:spcAft>
              <a:buNone/>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dirty="0"/>
          </a:p>
        </p:txBody>
      </p:sp>
      <p:sp>
        <p:nvSpPr>
          <p:cNvPr id="23" name="Text Placeholder 14">
            <a:extLst>
              <a:ext uri="{FF2B5EF4-FFF2-40B4-BE49-F238E27FC236}">
                <a16:creationId xmlns:a16="http://schemas.microsoft.com/office/drawing/2014/main" id="{556DDE77-2D0F-C0B9-F5D4-E9D140B4DA2B}"/>
              </a:ext>
            </a:extLst>
          </p:cNvPr>
          <p:cNvSpPr>
            <a:spLocks noGrp="1"/>
          </p:cNvSpPr>
          <p:nvPr>
            <p:ph type="body" sz="quarter" idx="23" hasCustomPrompt="1"/>
          </p:nvPr>
        </p:nvSpPr>
        <p:spPr>
          <a:xfrm>
            <a:off x="3654492" y="3777275"/>
            <a:ext cx="1963637" cy="551454"/>
          </a:xfrm>
        </p:spPr>
        <p:txBody>
          <a:bodyPr>
            <a:normAutofit/>
          </a:bodyPr>
          <a:lstStyle>
            <a:lvl1pPr marL="0" indent="0">
              <a:spcAft>
                <a:spcPts val="0"/>
              </a:spcAft>
              <a:buFont typeface="Arial" panose="020B0604020202020204" pitchFamily="34" charset="0"/>
              <a:buNone/>
              <a:defRPr sz="1800" b="1"/>
            </a:lvl1pPr>
            <a:lvl2pPr marL="0" indent="0">
              <a:spcBef>
                <a:spcPts val="0"/>
              </a:spcBef>
              <a:spcAft>
                <a:spcPts val="900"/>
              </a:spcAft>
              <a:buFont typeface="Arial" panose="020B0604020202020204" pitchFamily="34" charset="0"/>
              <a:buNone/>
              <a:defRPr sz="1800" b="0"/>
            </a:lvl2pPr>
            <a:lvl3pPr marL="0" indent="0">
              <a:spcAft>
                <a:spcPts val="900"/>
              </a:spcAft>
              <a:buNone/>
              <a:defRPr sz="1800"/>
            </a:lvl3pPr>
            <a:lvl4pPr marL="0" indent="0">
              <a:spcAft>
                <a:spcPts val="900"/>
              </a:spcAft>
              <a:buNone/>
              <a:defRPr sz="1800"/>
            </a:lvl4pPr>
            <a:lvl5pPr marL="0" indent="0">
              <a:spcAft>
                <a:spcPts val="900"/>
              </a:spcAft>
              <a:buNone/>
              <a:defRPr sz="1800"/>
            </a:lvl5pPr>
          </a:lstStyle>
          <a:p>
            <a:pPr lvl="0"/>
            <a:r>
              <a:rPr lang="en-GB" dirty="0"/>
              <a:t>&lt;Heading&gt;</a:t>
            </a:r>
          </a:p>
        </p:txBody>
      </p:sp>
      <p:sp>
        <p:nvSpPr>
          <p:cNvPr id="25" name="Picture Placeholder 24">
            <a:extLst>
              <a:ext uri="{FF2B5EF4-FFF2-40B4-BE49-F238E27FC236}">
                <a16:creationId xmlns:a16="http://schemas.microsoft.com/office/drawing/2014/main" id="{D9067CEE-35B8-5D19-CB10-545B9D76ABD9}"/>
              </a:ext>
            </a:extLst>
          </p:cNvPr>
          <p:cNvSpPr>
            <a:spLocks noGrp="1" noChangeAspect="1"/>
          </p:cNvSpPr>
          <p:nvPr>
            <p:ph type="pic" sz="quarter" idx="24" hasCustomPrompt="1"/>
          </p:nvPr>
        </p:nvSpPr>
        <p:spPr>
          <a:xfrm>
            <a:off x="735112" y="1890712"/>
            <a:ext cx="1162800" cy="1162800"/>
          </a:xfrm>
        </p:spPr>
        <p:txBody>
          <a:bodyPr bIns="360000" anchor="ctr" anchorCtr="1">
            <a:normAutofit/>
          </a:bodyPr>
          <a:lstStyle>
            <a:lvl1pPr>
              <a:defRPr sz="1200"/>
            </a:lvl1pPr>
          </a:lstStyle>
          <a:p>
            <a:r>
              <a:rPr lang="en-GB" dirty="0"/>
              <a:t>Click to add icon</a:t>
            </a:r>
          </a:p>
        </p:txBody>
      </p:sp>
      <p:sp>
        <p:nvSpPr>
          <p:cNvPr id="26" name="Picture Placeholder 24">
            <a:extLst>
              <a:ext uri="{FF2B5EF4-FFF2-40B4-BE49-F238E27FC236}">
                <a16:creationId xmlns:a16="http://schemas.microsoft.com/office/drawing/2014/main" id="{41C719B1-3917-F15C-D950-09DCAAEAFA08}"/>
              </a:ext>
            </a:extLst>
          </p:cNvPr>
          <p:cNvSpPr>
            <a:spLocks noGrp="1" noChangeAspect="1"/>
          </p:cNvSpPr>
          <p:nvPr>
            <p:ph type="pic" sz="quarter" idx="25" hasCustomPrompt="1"/>
          </p:nvPr>
        </p:nvSpPr>
        <p:spPr>
          <a:xfrm>
            <a:off x="3654492" y="1890712"/>
            <a:ext cx="1162800" cy="1162800"/>
          </a:xfrm>
        </p:spPr>
        <p:txBody>
          <a:bodyPr bIns="360000" anchor="ctr" anchorCtr="1">
            <a:normAutofit/>
          </a:bodyPr>
          <a:lstStyle>
            <a:lvl1pPr>
              <a:defRPr sz="1200"/>
            </a:lvl1pPr>
          </a:lstStyle>
          <a:p>
            <a:r>
              <a:rPr lang="en-GB" dirty="0"/>
              <a:t>Click to add icon</a:t>
            </a:r>
          </a:p>
        </p:txBody>
      </p:sp>
      <p:sp>
        <p:nvSpPr>
          <p:cNvPr id="27" name="Picture Placeholder 24">
            <a:extLst>
              <a:ext uri="{FF2B5EF4-FFF2-40B4-BE49-F238E27FC236}">
                <a16:creationId xmlns:a16="http://schemas.microsoft.com/office/drawing/2014/main" id="{A352F5DE-C1CA-FEC1-A82E-B24A463D26E9}"/>
              </a:ext>
            </a:extLst>
          </p:cNvPr>
          <p:cNvSpPr>
            <a:spLocks noGrp="1"/>
          </p:cNvSpPr>
          <p:nvPr>
            <p:ph type="pic" sz="quarter" idx="26" hasCustomPrompt="1"/>
          </p:nvPr>
        </p:nvSpPr>
        <p:spPr>
          <a:xfrm>
            <a:off x="6573871" y="1890712"/>
            <a:ext cx="1162800" cy="1162969"/>
          </a:xfrm>
        </p:spPr>
        <p:txBody>
          <a:bodyPr bIns="360000" anchor="ctr" anchorCtr="1">
            <a:normAutofit/>
          </a:bodyPr>
          <a:lstStyle>
            <a:lvl1pPr>
              <a:defRPr sz="1200"/>
            </a:lvl1pPr>
          </a:lstStyle>
          <a:p>
            <a:r>
              <a:rPr lang="en-GB" dirty="0"/>
              <a:t>Click to add icon</a:t>
            </a:r>
          </a:p>
        </p:txBody>
      </p:sp>
      <p:sp>
        <p:nvSpPr>
          <p:cNvPr id="28" name="Picture Placeholder 24">
            <a:extLst>
              <a:ext uri="{FF2B5EF4-FFF2-40B4-BE49-F238E27FC236}">
                <a16:creationId xmlns:a16="http://schemas.microsoft.com/office/drawing/2014/main" id="{6CDDEAEB-5C13-C96C-B2D8-6DA240B346F3}"/>
              </a:ext>
            </a:extLst>
          </p:cNvPr>
          <p:cNvSpPr>
            <a:spLocks noGrp="1" noChangeAspect="1"/>
          </p:cNvSpPr>
          <p:nvPr>
            <p:ph type="pic" sz="quarter" idx="27" hasCustomPrompt="1"/>
          </p:nvPr>
        </p:nvSpPr>
        <p:spPr>
          <a:xfrm>
            <a:off x="9493249" y="1890712"/>
            <a:ext cx="1162800" cy="1162800"/>
          </a:xfrm>
        </p:spPr>
        <p:txBody>
          <a:bodyPr bIns="360000" anchor="ctr" anchorCtr="1">
            <a:normAutofit/>
          </a:bodyPr>
          <a:lstStyle>
            <a:lvl1pPr>
              <a:defRPr sz="1200"/>
            </a:lvl1pPr>
          </a:lstStyle>
          <a:p>
            <a:r>
              <a:rPr lang="en-GB" dirty="0"/>
              <a:t>Click to add icon</a:t>
            </a:r>
          </a:p>
        </p:txBody>
      </p:sp>
      <p:sp>
        <p:nvSpPr>
          <p:cNvPr id="3" name="タイトル 2">
            <a:extLst>
              <a:ext uri="{FF2B5EF4-FFF2-40B4-BE49-F238E27FC236}">
                <a16:creationId xmlns:a16="http://schemas.microsoft.com/office/drawing/2014/main" id="{E9B8F28E-1ADA-5594-0185-C5C353CA150E}"/>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62417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3" pos="180">
          <p15:clr>
            <a:srgbClr val="FBAE40"/>
          </p15:clr>
        </p15:guide>
        <p15:guide id="5" pos="2302">
          <p15:clr>
            <a:srgbClr val="FBAE40"/>
          </p15:clr>
        </p15:guide>
        <p15:guide id="7" pos="5980">
          <p15:clr>
            <a:srgbClr val="FBAE40"/>
          </p15:clr>
        </p15:guide>
        <p15:guide id="8" pos="7500">
          <p15:clr>
            <a:srgbClr val="FBAE40"/>
          </p15:clr>
        </p15:guide>
        <p15:guide id="10" orient="horz" pos="3992">
          <p15:clr>
            <a:srgbClr val="FBAE40"/>
          </p15:clr>
        </p15:guide>
        <p15:guide id="11" pos="464">
          <p15:clr>
            <a:srgbClr val="FBAE40"/>
          </p15:clr>
        </p15:guide>
        <p15:guide id="14" pos="41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17" name="Text Placeholder 14">
            <a:extLst>
              <a:ext uri="{FF2B5EF4-FFF2-40B4-BE49-F238E27FC236}">
                <a16:creationId xmlns:a16="http://schemas.microsoft.com/office/drawing/2014/main" id="{CAFBDFEC-FA5E-715F-0FD5-B8C11A532889}"/>
              </a:ext>
            </a:extLst>
          </p:cNvPr>
          <p:cNvSpPr>
            <a:spLocks noGrp="1"/>
          </p:cNvSpPr>
          <p:nvPr>
            <p:ph type="body" sz="quarter" idx="13"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 name="タイトル 1">
            <a:extLst>
              <a:ext uri="{FF2B5EF4-FFF2-40B4-BE49-F238E27FC236}">
                <a16:creationId xmlns:a16="http://schemas.microsoft.com/office/drawing/2014/main" id="{94572481-D9FB-42AB-56F1-6EF09566E388}"/>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3973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vl6pPr>
              <a:defRPr b="0" i="0">
                <a:latin typeface="メイリオ" panose="020B0604030504040204" pitchFamily="50" charset="-128"/>
                <a:ea typeface="メイリオ" panose="020B0604030504040204" pitchFamily="50" charset="-128"/>
              </a:defRPr>
            </a:lvl6pPr>
            <a:lvl7pPr>
              <a:defRPr b="0" i="0">
                <a:latin typeface="メイリオ" panose="020B0604030504040204" pitchFamily="50" charset="-128"/>
                <a:ea typeface="メイリオ" panose="020B0604030504040204" pitchFamily="50" charset="-128"/>
              </a:defRPr>
            </a:lvl7pPr>
            <a:lvl8pPr>
              <a:defRPr b="0" i="0">
                <a:latin typeface="メイリオ" panose="020B0604030504040204" pitchFamily="50" charset="-128"/>
                <a:ea typeface="メイリオ" panose="020B0604030504040204" pitchFamily="50" charset="-128"/>
              </a:defRPr>
            </a:lvl8pPr>
            <a:lvl9pPr>
              <a:defRPr b="0" i="0">
                <a:latin typeface="メイリオ" panose="020B0604030504040204" pitchFamily="50" charset="-128"/>
                <a:ea typeface="メイリオ" panose="020B0604030504040204" pitchFamily="50" charset="-128"/>
              </a:defRPr>
            </a:lvl9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第６レベル</a:t>
            </a:r>
            <a:endParaRPr kumimoji="1" lang="en-US" altLang="ja-JP" dirty="0"/>
          </a:p>
          <a:p>
            <a:pPr lvl="6"/>
            <a:r>
              <a:rPr kumimoji="1" lang="ja-JP" altLang="en-US" dirty="0"/>
              <a:t>第７レベル</a:t>
            </a:r>
            <a:endParaRPr kumimoji="1" lang="en-US" altLang="ja-JP" dirty="0"/>
          </a:p>
          <a:p>
            <a:pPr lvl="7"/>
            <a:r>
              <a:rPr kumimoji="1" lang="ja-JP" altLang="en-US" dirty="0"/>
              <a:t>第８レベル</a:t>
            </a:r>
            <a:endParaRPr kumimoji="1" lang="en-US" altLang="ja-JP" dirty="0"/>
          </a:p>
          <a:p>
            <a:pPr lvl="8"/>
            <a:r>
              <a:rPr kumimoji="1" lang="ja-JP" altLang="en-US" dirty="0"/>
              <a:t>第９レベル</a:t>
            </a:r>
          </a:p>
        </p:txBody>
      </p:sp>
    </p:spTree>
    <p:extLst>
      <p:ext uri="{BB962C8B-B14F-4D97-AF65-F5344CB8AC3E}">
        <p14:creationId xmlns:p14="http://schemas.microsoft.com/office/powerpoint/2010/main" val="287876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boxPlus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8" y="1260000"/>
            <a:ext cx="684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7560000" y="1260000"/>
            <a:ext cx="4320000" cy="5040000"/>
          </a:xfrm>
          <a:ln w="19050">
            <a:solidFill>
              <a:schemeClr val="tx1">
                <a:lumMod val="50000"/>
                <a:lumOff val="50000"/>
              </a:schemeClr>
            </a:solidFill>
          </a:ln>
        </p:spPr>
        <p:txBody>
          <a:bodyPr lIns="108000" tIns="72000" rIns="108000" bIns="72000">
            <a:normAutofit/>
          </a:bodyPr>
          <a:lstStyle>
            <a:lvl1pPr>
              <a:buClr>
                <a:schemeClr val="tx1">
                  <a:lumMod val="50000"/>
                  <a:lumOff val="50000"/>
                </a:schemeClr>
              </a:buClr>
              <a:defRPr sz="1401" b="1" i="0">
                <a:solidFill>
                  <a:schemeClr val="tx1">
                    <a:lumMod val="50000"/>
                    <a:lumOff val="50000"/>
                  </a:schemeClr>
                </a:solidFill>
                <a:latin typeface="メイリオ" panose="020B0604030504040204" pitchFamily="50" charset="-128"/>
                <a:ea typeface="メイリオ" panose="020B0604030504040204" pitchFamily="50" charset="-128"/>
              </a:defRPr>
            </a:lvl1pPr>
            <a:lvl2pPr>
              <a:buClr>
                <a:schemeClr val="tx1">
                  <a:lumMod val="50000"/>
                  <a:lumOff val="50000"/>
                </a:schemeClr>
              </a:buClr>
              <a:defRPr sz="1401" b="0" i="0">
                <a:solidFill>
                  <a:schemeClr val="tx1">
                    <a:lumMod val="50000"/>
                    <a:lumOff val="50000"/>
                  </a:schemeClr>
                </a:solidFill>
                <a:latin typeface="メイリオ" panose="020B0604030504040204" pitchFamily="50" charset="-128"/>
                <a:ea typeface="メイリオ" panose="020B0604030504040204" pitchFamily="50" charset="-128"/>
              </a:defRPr>
            </a:lvl2pPr>
            <a:lvl3pPr>
              <a:buClr>
                <a:schemeClr val="tx1">
                  <a:lumMod val="50000"/>
                  <a:lumOff val="50000"/>
                </a:schemeClr>
              </a:buClr>
              <a:defRPr sz="1401" b="0" i="0">
                <a:solidFill>
                  <a:schemeClr val="tx1">
                    <a:lumMod val="50000"/>
                    <a:lumOff val="50000"/>
                  </a:schemeClr>
                </a:solidFill>
                <a:latin typeface="メイリオ" panose="020B0604030504040204" pitchFamily="50" charset="-128"/>
                <a:ea typeface="メイリオ" panose="020B0604030504040204" pitchFamily="50" charset="-128"/>
              </a:defRPr>
            </a:lvl3pPr>
            <a:lvl4pPr>
              <a:buClr>
                <a:schemeClr val="tx1">
                  <a:lumMod val="50000"/>
                  <a:lumOff val="50000"/>
                </a:schemeClr>
              </a:buClr>
              <a:defRPr sz="1401" b="0" i="0">
                <a:solidFill>
                  <a:schemeClr val="tx1">
                    <a:lumMod val="50000"/>
                    <a:lumOff val="50000"/>
                  </a:schemeClr>
                </a:solidFill>
                <a:latin typeface="メイリオ" panose="020B0604030504040204" pitchFamily="50" charset="-128"/>
                <a:ea typeface="メイリオ" panose="020B0604030504040204" pitchFamily="50" charset="-128"/>
              </a:defRPr>
            </a:lvl4pPr>
            <a:lvl5pPr>
              <a:buClr>
                <a:schemeClr val="tx1">
                  <a:lumMod val="50000"/>
                  <a:lumOff val="50000"/>
                </a:schemeClr>
              </a:buClr>
              <a:defRPr sz="1100" b="0" i="0">
                <a:solidFill>
                  <a:schemeClr val="tx1">
                    <a:lumMod val="50000"/>
                    <a:lumOff val="50000"/>
                  </a:schemeClr>
                </a:solidFill>
                <a:latin typeface="メイリオ" panose="020B0604030504040204" pitchFamily="50" charset="-128"/>
                <a:ea typeface="メイリオ" panose="020B0604030504040204" pitchFamily="50" charset="-128"/>
              </a:defRPr>
            </a:lvl5pPr>
            <a:lvl6pPr marL="273054" indent="0">
              <a:buNone/>
              <a:defRPr/>
            </a:lvl6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a:t>レベル</a:t>
            </a:r>
            <a:endParaRPr kumimoji="1" lang="en-US" altLang="ja-JP" dirty="0"/>
          </a:p>
        </p:txBody>
      </p:sp>
    </p:spTree>
    <p:extLst>
      <p:ext uri="{BB962C8B-B14F-4D97-AF65-F5344CB8AC3E}">
        <p14:creationId xmlns:p14="http://schemas.microsoft.com/office/powerpoint/2010/main" val="400104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boxH">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8"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6300000"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21793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boxV">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9" y="1259995"/>
            <a:ext cx="11519998"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9" y="3780000"/>
            <a:ext cx="11520002"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31278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60000"/>
            <a:ext cx="1152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8"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6300000"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1891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ld3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11520000" cy="1440000"/>
          </a:xfrm>
          <a:solidFill>
            <a:schemeClr val="accent3"/>
          </a:solidFill>
        </p:spPr>
        <p:txBody>
          <a:bodyPr lIns="108000" tIns="108000" rIns="108000" bIns="144000">
            <a:noAutofit/>
          </a:bodyPr>
          <a:lstStyle>
            <a:lvl1pPr>
              <a:buClr>
                <a:schemeClr val="bg1"/>
              </a:buClr>
              <a:defRPr sz="2000" b="1" i="0">
                <a:solidFill>
                  <a:schemeClr val="bg1"/>
                </a:solidFill>
                <a:latin typeface="メイリオ" panose="020B0604030504040204" pitchFamily="50" charset="-128"/>
                <a:ea typeface="メイリオ" panose="020B0604030504040204" pitchFamily="50" charset="-128"/>
              </a:defRPr>
            </a:lvl1pPr>
            <a:lvl2pPr>
              <a:buClr>
                <a:schemeClr val="bg1"/>
              </a:buClr>
              <a:defRPr sz="2000" b="0" i="0">
                <a:solidFill>
                  <a:schemeClr val="bg1"/>
                </a:solidFill>
                <a:latin typeface="メイリオ" panose="020B0604030504040204" pitchFamily="50" charset="-128"/>
                <a:ea typeface="メイリオ" panose="020B0604030504040204" pitchFamily="50" charset="-128"/>
              </a:defRPr>
            </a:lvl2pPr>
            <a:lvl3pPr>
              <a:buClr>
                <a:schemeClr val="bg1"/>
              </a:buClr>
              <a:defRPr sz="2000" b="0" i="0">
                <a:solidFill>
                  <a:schemeClr val="bg1"/>
                </a:solidFill>
                <a:latin typeface="メイリオ" panose="020B0604030504040204" pitchFamily="50" charset="-128"/>
                <a:ea typeface="メイリオ" panose="020B0604030504040204" pitchFamily="50" charset="-128"/>
              </a:defRPr>
            </a:lvl3pPr>
            <a:lvl4pPr>
              <a:buClr>
                <a:schemeClr val="bg1"/>
              </a:buClr>
              <a:defRPr sz="2000" b="0" i="0">
                <a:solidFill>
                  <a:schemeClr val="bg1"/>
                </a:solidFill>
                <a:latin typeface="メイリオ" panose="020B0604030504040204" pitchFamily="50" charset="-128"/>
                <a:ea typeface="メイリオ" panose="020B0604030504040204" pitchFamily="50" charset="-128"/>
              </a:defRPr>
            </a:lvl4pPr>
            <a:lvl5pPr>
              <a:buClr>
                <a:schemeClr val="bg1"/>
              </a:buClr>
              <a:defRPr sz="1600" b="0" i="0">
                <a:solidFill>
                  <a:schemeClr val="bg1"/>
                </a:solidFill>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359998"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6300000"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77028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v7">
    <p:bg>
      <p:bgPr>
        <a:solidFill>
          <a:schemeClr val="bg1"/>
        </a:solidFill>
        <a:effectLst/>
      </p:bgPr>
    </p:bg>
    <p:spTree>
      <p:nvGrpSpPr>
        <p:cNvPr id="1" name=""/>
        <p:cNvGrpSpPr/>
        <p:nvPr/>
      </p:nvGrpSpPr>
      <p:grpSpPr>
        <a:xfrm>
          <a:off x="0" y="0"/>
          <a:ext cx="0" cy="0"/>
          <a:chOff x="0" y="0"/>
          <a:chExt cx="0" cy="0"/>
        </a:xfrm>
      </p:grpSpPr>
      <p:pic>
        <p:nvPicPr>
          <p:cNvPr id="21" name="Picture 20" descr="A picture containing shape&#10;&#10;Description automatically generated">
            <a:extLst>
              <a:ext uri="{FF2B5EF4-FFF2-40B4-BE49-F238E27FC236}">
                <a16:creationId xmlns:a16="http://schemas.microsoft.com/office/drawing/2014/main" id="{9EC2CBF1-048C-7702-069E-04F43EF739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68710" y="0"/>
            <a:ext cx="7123289" cy="6858000"/>
          </a:xfrm>
          <a:prstGeom prst="rect">
            <a:avLst/>
          </a:prstGeom>
        </p:spPr>
      </p:pic>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176650" cy="2387600"/>
          </a:xfrm>
        </p:spPr>
        <p:txBody>
          <a:bodyPr anchor="b">
            <a:normAutofit/>
          </a:bodyPr>
          <a:lstStyle>
            <a:lvl1pPr algn="l">
              <a:defRPr sz="3600">
                <a:solidFill>
                  <a:schemeClr val="tx1"/>
                </a:solidFill>
              </a:defRPr>
            </a:lvl1pPr>
          </a:lstStyle>
          <a:p>
            <a:r>
              <a:rPr lang="en-GB" dirty="0"/>
              <a:t>[Title slide: v7]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176650" cy="1339850"/>
          </a:xfrm>
        </p:spPr>
        <p:txBody>
          <a:bodyPr>
            <a:normAutofit/>
          </a:bodyPr>
          <a:lstStyle>
            <a:lvl1pPr marL="0" indent="0" algn="l">
              <a:spcAft>
                <a:spcPts val="0"/>
              </a:spcAft>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179600" cy="677862"/>
          </a:xfrm>
        </p:spPr>
        <p:txBody>
          <a:bodyPr anchor="b" anchorCtr="0">
            <a:normAutofit/>
          </a:bodyPr>
          <a:lstStyle>
            <a:lvl1pPr marL="0" indent="0">
              <a:spcAft>
                <a:spcPts val="0"/>
              </a:spcAft>
              <a:buFont typeface="Arial" panose="020B0604020202020204" pitchFamily="34" charset="0"/>
              <a:buNone/>
              <a:defRPr sz="1500">
                <a:solidFill>
                  <a:schemeClr val="tx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tx1"/>
                </a:solidFill>
              </a:rPr>
              <a:t>Copyright © 2023 HCL Software Limited | Confidential</a:t>
            </a:r>
          </a:p>
        </p:txBody>
      </p:sp>
      <p:sp>
        <p:nvSpPr>
          <p:cNvPr id="19" name="Picture Placeholder 18">
            <a:extLst>
              <a:ext uri="{FF2B5EF4-FFF2-40B4-BE49-F238E27FC236}">
                <a16:creationId xmlns:a16="http://schemas.microsoft.com/office/drawing/2014/main" id="{B2522682-C7CA-DA57-B971-83B2C3CA52A5}"/>
              </a:ext>
            </a:extLst>
          </p:cNvPr>
          <p:cNvSpPr>
            <a:spLocks noGrp="1"/>
          </p:cNvSpPr>
          <p:nvPr>
            <p:ph type="pic" sz="quarter" idx="12"/>
          </p:nvPr>
        </p:nvSpPr>
        <p:spPr>
          <a:xfrm>
            <a:off x="5912656" y="0"/>
            <a:ext cx="6279344" cy="6858000"/>
          </a:xfrm>
          <a:custGeom>
            <a:avLst/>
            <a:gdLst>
              <a:gd name="connsiteX0" fmla="*/ 3246486 w 6279344"/>
              <a:gd name="connsiteY0" fmla="*/ 0 h 6858000"/>
              <a:gd name="connsiteX1" fmla="*/ 6279344 w 6279344"/>
              <a:gd name="connsiteY1" fmla="*/ 0 h 6858000"/>
              <a:gd name="connsiteX2" fmla="*/ 6279344 w 6279344"/>
              <a:gd name="connsiteY2" fmla="*/ 6858000 h 6858000"/>
              <a:gd name="connsiteX3" fmla="*/ 3246486 w 6279344"/>
              <a:gd name="connsiteY3" fmla="*/ 6858000 h 6858000"/>
              <a:gd name="connsiteX4" fmla="*/ 128082 w 6279344"/>
              <a:gd name="connsiteY4" fmla="*/ 3737624 h 6858000"/>
              <a:gd name="connsiteX5" fmla="*/ 7841 w 6279344"/>
              <a:gd name="connsiteY5" fmla="*/ 3511111 h 6858000"/>
              <a:gd name="connsiteX6" fmla="*/ 0 w 6279344"/>
              <a:gd name="connsiteY6" fmla="*/ 3429000 h 6858000"/>
              <a:gd name="connsiteX7" fmla="*/ 7841 w 6279344"/>
              <a:gd name="connsiteY7" fmla="*/ 3346890 h 6858000"/>
              <a:gd name="connsiteX8" fmla="*/ 128082 w 6279344"/>
              <a:gd name="connsiteY8" fmla="*/ 31203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9344" h="6858000">
                <a:moveTo>
                  <a:pt x="3246486" y="0"/>
                </a:moveTo>
                <a:lnTo>
                  <a:pt x="6279344" y="0"/>
                </a:lnTo>
                <a:lnTo>
                  <a:pt x="6279344" y="6858000"/>
                </a:lnTo>
                <a:lnTo>
                  <a:pt x="3246486" y="6858000"/>
                </a:lnTo>
                <a:lnTo>
                  <a:pt x="128082" y="3737624"/>
                </a:lnTo>
                <a:cubicBezTo>
                  <a:pt x="63939" y="3673439"/>
                  <a:pt x="23868" y="3594173"/>
                  <a:pt x="7841" y="3511111"/>
                </a:cubicBezTo>
                <a:lnTo>
                  <a:pt x="0" y="3429000"/>
                </a:lnTo>
                <a:lnTo>
                  <a:pt x="7841" y="3346890"/>
                </a:lnTo>
                <a:cubicBezTo>
                  <a:pt x="23868" y="3263827"/>
                  <a:pt x="63939" y="3184561"/>
                  <a:pt x="128082" y="3120376"/>
                </a:cubicBezTo>
                <a:close/>
              </a:path>
            </a:pathLst>
          </a:custGeom>
        </p:spPr>
        <p:txBody>
          <a:bodyPr wrap="square" bIns="1080000" anchor="ctr" anchorCtr="1">
            <a:noAutofit/>
          </a:bodyPr>
          <a:lstStyle/>
          <a:p>
            <a:r>
              <a:rPr lang="ja-JP" altLang="en-US"/>
              <a:t>アイコンをクリックして図を追加</a:t>
            </a:r>
            <a:endParaRPr lang="en-GB"/>
          </a:p>
        </p:txBody>
      </p:sp>
    </p:spTree>
    <p:extLst>
      <p:ext uri="{BB962C8B-B14F-4D97-AF65-F5344CB8AC3E}">
        <p14:creationId xmlns:p14="http://schemas.microsoft.com/office/powerpoint/2010/main" val="25022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boxPlus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1" y="1260000"/>
            <a:ext cx="5579998" cy="3419999"/>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260000"/>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360001" y="4860000"/>
            <a:ext cx="11520002" cy="1440000"/>
          </a:xfrm>
          <a:ln w="28575">
            <a:solidFill>
              <a:schemeClr val="tx1">
                <a:lumMod val="50000"/>
                <a:lumOff val="50000"/>
              </a:schemeClr>
            </a:solidFill>
          </a:ln>
        </p:spPr>
        <p:txBody>
          <a:bodyPr lIns="108000" tIns="108000" rIns="108000" bIns="144000"/>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7133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boxH">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59996" y="1259997"/>
            <a:ext cx="360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4320000" y="1259997"/>
            <a:ext cx="360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8280000" y="1259997"/>
            <a:ext cx="360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27294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boxV">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59997" y="1259995"/>
            <a:ext cx="11519998"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359997" y="3060000"/>
            <a:ext cx="11519998"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359996" y="4860000"/>
            <a:ext cx="11520004"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04154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59997"/>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260472"/>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336000" y="3780000"/>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コンテンツ プレースホルダー 7">
            <a:extLst>
              <a:ext uri="{FF2B5EF4-FFF2-40B4-BE49-F238E27FC236}">
                <a16:creationId xmlns:a16="http://schemas.microsoft.com/office/drawing/2014/main" id="{338DD57B-804C-A941-9983-F6034796368A}"/>
              </a:ext>
            </a:extLst>
          </p:cNvPr>
          <p:cNvSpPr>
            <a:spLocks noGrp="1"/>
          </p:cNvSpPr>
          <p:nvPr>
            <p:ph sz="quarter" idx="12" hasCustomPrompt="1"/>
          </p:nvPr>
        </p:nvSpPr>
        <p:spPr>
          <a:xfrm>
            <a:off x="6300000" y="3780000"/>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73131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3240000" y="126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6119813" y="1260475"/>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コンテンツ プレースホルダー 7">
            <a:extLst>
              <a:ext uri="{FF2B5EF4-FFF2-40B4-BE49-F238E27FC236}">
                <a16:creationId xmlns:a16="http://schemas.microsoft.com/office/drawing/2014/main" id="{338DD57B-804C-A941-9983-F6034796368A}"/>
              </a:ext>
            </a:extLst>
          </p:cNvPr>
          <p:cNvSpPr>
            <a:spLocks noGrp="1"/>
          </p:cNvSpPr>
          <p:nvPr>
            <p:ph sz="quarter" idx="12" hasCustomPrompt="1"/>
          </p:nvPr>
        </p:nvSpPr>
        <p:spPr>
          <a:xfrm>
            <a:off x="9000000" y="1260475"/>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コンテンツ プレースホルダー 2">
            <a:extLst>
              <a:ext uri="{FF2B5EF4-FFF2-40B4-BE49-F238E27FC236}">
                <a16:creationId xmlns:a16="http://schemas.microsoft.com/office/drawing/2014/main" id="{1F36B83E-E9DB-534F-AF78-713090201FC5}"/>
              </a:ext>
            </a:extLst>
          </p:cNvPr>
          <p:cNvSpPr>
            <a:spLocks noGrp="1"/>
          </p:cNvSpPr>
          <p:nvPr>
            <p:ph idx="13" hasCustomPrompt="1"/>
          </p:nvPr>
        </p:nvSpPr>
        <p:spPr>
          <a:xfrm>
            <a:off x="336187"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コンテンツ プレースホルダー 4">
            <a:extLst>
              <a:ext uri="{FF2B5EF4-FFF2-40B4-BE49-F238E27FC236}">
                <a16:creationId xmlns:a16="http://schemas.microsoft.com/office/drawing/2014/main" id="{A861E670-0BA5-814E-8FEA-6F14BF2CBD80}"/>
              </a:ext>
            </a:extLst>
          </p:cNvPr>
          <p:cNvSpPr>
            <a:spLocks noGrp="1"/>
          </p:cNvSpPr>
          <p:nvPr>
            <p:ph sz="quarter" idx="14" hasCustomPrompt="1"/>
          </p:nvPr>
        </p:nvSpPr>
        <p:spPr>
          <a:xfrm>
            <a:off x="3216187"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1" name="コンテンツ プレースホルダー 5">
            <a:extLst>
              <a:ext uri="{FF2B5EF4-FFF2-40B4-BE49-F238E27FC236}">
                <a16:creationId xmlns:a16="http://schemas.microsoft.com/office/drawing/2014/main" id="{9528129D-0B0F-834A-92E2-6C77BBCEDEFD}"/>
              </a:ext>
            </a:extLst>
          </p:cNvPr>
          <p:cNvSpPr>
            <a:spLocks noGrp="1"/>
          </p:cNvSpPr>
          <p:nvPr>
            <p:ph sz="quarter" idx="15" hasCustomPrompt="1"/>
          </p:nvPr>
        </p:nvSpPr>
        <p:spPr>
          <a:xfrm>
            <a:off x="6096000"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2" name="コンテンツ プレースホルダー 7">
            <a:extLst>
              <a:ext uri="{FF2B5EF4-FFF2-40B4-BE49-F238E27FC236}">
                <a16:creationId xmlns:a16="http://schemas.microsoft.com/office/drawing/2014/main" id="{34A641CB-43E9-8F47-AF22-6735556BE5C1}"/>
              </a:ext>
            </a:extLst>
          </p:cNvPr>
          <p:cNvSpPr>
            <a:spLocks noGrp="1"/>
          </p:cNvSpPr>
          <p:nvPr>
            <p:ph sz="quarter" idx="16" hasCustomPrompt="1"/>
          </p:nvPr>
        </p:nvSpPr>
        <p:spPr>
          <a:xfrm>
            <a:off x="8976187"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コンテンツ プレースホルダー 2">
            <a:extLst>
              <a:ext uri="{FF2B5EF4-FFF2-40B4-BE49-F238E27FC236}">
                <a16:creationId xmlns:a16="http://schemas.microsoft.com/office/drawing/2014/main" id="{374D09C7-3A89-DD40-8F09-C8EE58679E89}"/>
              </a:ext>
            </a:extLst>
          </p:cNvPr>
          <p:cNvSpPr>
            <a:spLocks noGrp="1"/>
          </p:cNvSpPr>
          <p:nvPr>
            <p:ph idx="17" hasCustomPrompt="1"/>
          </p:nvPr>
        </p:nvSpPr>
        <p:spPr>
          <a:xfrm>
            <a:off x="336187"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4" name="コンテンツ プレースホルダー 4">
            <a:extLst>
              <a:ext uri="{FF2B5EF4-FFF2-40B4-BE49-F238E27FC236}">
                <a16:creationId xmlns:a16="http://schemas.microsoft.com/office/drawing/2014/main" id="{129C2204-EE95-424C-A8EC-41D8B2971CAB}"/>
              </a:ext>
            </a:extLst>
          </p:cNvPr>
          <p:cNvSpPr>
            <a:spLocks noGrp="1"/>
          </p:cNvSpPr>
          <p:nvPr>
            <p:ph sz="quarter" idx="18" hasCustomPrompt="1"/>
          </p:nvPr>
        </p:nvSpPr>
        <p:spPr>
          <a:xfrm>
            <a:off x="3216187"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5" name="コンテンツ プレースホルダー 5">
            <a:extLst>
              <a:ext uri="{FF2B5EF4-FFF2-40B4-BE49-F238E27FC236}">
                <a16:creationId xmlns:a16="http://schemas.microsoft.com/office/drawing/2014/main" id="{D793205D-D190-F54F-8C03-7ED350BC0D0B}"/>
              </a:ext>
            </a:extLst>
          </p:cNvPr>
          <p:cNvSpPr>
            <a:spLocks noGrp="1"/>
          </p:cNvSpPr>
          <p:nvPr>
            <p:ph sz="quarter" idx="19" hasCustomPrompt="1"/>
          </p:nvPr>
        </p:nvSpPr>
        <p:spPr>
          <a:xfrm>
            <a:off x="6096000"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6" name="コンテンツ プレースホルダー 7">
            <a:extLst>
              <a:ext uri="{FF2B5EF4-FFF2-40B4-BE49-F238E27FC236}">
                <a16:creationId xmlns:a16="http://schemas.microsoft.com/office/drawing/2014/main" id="{BE04A862-5674-AA4E-B8C8-EE386FE493D2}"/>
              </a:ext>
            </a:extLst>
          </p:cNvPr>
          <p:cNvSpPr>
            <a:spLocks noGrp="1"/>
          </p:cNvSpPr>
          <p:nvPr>
            <p:ph sz="quarter" idx="20" hasCustomPrompt="1"/>
          </p:nvPr>
        </p:nvSpPr>
        <p:spPr>
          <a:xfrm>
            <a:off x="8976187"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39944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ディスクレーマーページ">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1152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ボックス 3">
            <a:extLst>
              <a:ext uri="{FF2B5EF4-FFF2-40B4-BE49-F238E27FC236}">
                <a16:creationId xmlns:a16="http://schemas.microsoft.com/office/drawing/2014/main" id="{51BD3A7C-739D-F745-9858-E1966C64BDD4}"/>
              </a:ext>
            </a:extLst>
          </p:cNvPr>
          <p:cNvSpPr txBox="1"/>
          <p:nvPr userDrawn="1"/>
        </p:nvSpPr>
        <p:spPr>
          <a:xfrm>
            <a:off x="360000" y="4803017"/>
            <a:ext cx="11520000" cy="1427937"/>
          </a:xfrm>
          <a:prstGeom prst="rect">
            <a:avLst/>
          </a:prstGeom>
          <a:noFill/>
          <a:ln w="12700">
            <a:solidFill>
              <a:schemeClr val="tx1">
                <a:lumMod val="90000"/>
                <a:lumOff val="10000"/>
              </a:schemeClr>
            </a:solidFill>
          </a:ln>
        </p:spPr>
        <p:txBody>
          <a:bodyPr wrap="square" lIns="108000" tIns="72000" rIns="108000" bIns="72000" rtlCol="0" anchor="b">
            <a:spAutoFit/>
          </a:bodyPr>
          <a:lstStyle/>
          <a:p>
            <a:pPr>
              <a:lnSpc>
                <a:spcPct val="120000"/>
              </a:lnSpc>
            </a:pPr>
            <a:r>
              <a:rPr kumimoji="1" lang="ja-JP" altLang="en-US" sz="1401" b="0" i="0" dirty="0">
                <a:solidFill>
                  <a:schemeClr val="tx1">
                    <a:lumMod val="90000"/>
                    <a:lumOff val="10000"/>
                  </a:schemeClr>
                </a:solidFill>
                <a:latin typeface="Arial" panose="020B0604020202020204" pitchFamily="34" charset="0"/>
                <a:ea typeface="メイリオ" panose="020B0604030504040204" pitchFamily="50" charset="-128"/>
              </a:rPr>
              <a:t>この資料に含まれる情報は可能な限り正確を期しておりますが、株式会社エイチシーエル・ジャパンの正式なレビューを受けておらず、当資料に記載された内容に関して株式会社エイチシーエル・ジャパンは何ら保証するものではありません。従って、この情報の利用はひとえに使用者の責任において為されるものであり、資料の内容によって受けたいかなる被害に関しても一切の保証をするものではありません。</a:t>
            </a:r>
          </a:p>
          <a:p>
            <a:pPr>
              <a:lnSpc>
                <a:spcPct val="120000"/>
              </a:lnSpc>
            </a:pPr>
            <a:r>
              <a:rPr kumimoji="1" lang="ja-JP" altLang="en-US" sz="1401" b="0" i="0" dirty="0">
                <a:solidFill>
                  <a:schemeClr val="tx1">
                    <a:lumMod val="90000"/>
                    <a:lumOff val="10000"/>
                  </a:schemeClr>
                </a:solidFill>
                <a:latin typeface="Arial" panose="020B0604020202020204" pitchFamily="34" charset="0"/>
                <a:ea typeface="メイリオ" panose="020B0604030504040204" pitchFamily="50" charset="-128"/>
              </a:rPr>
              <a:t>当資料をコピー等で複製することは、株式会社エイチシーエル・ジャパン、および執筆者の承諾なしではできません。</a:t>
            </a:r>
          </a:p>
          <a:p>
            <a:pPr>
              <a:lnSpc>
                <a:spcPct val="120000"/>
              </a:lnSpc>
            </a:pPr>
            <a:r>
              <a:rPr kumimoji="1" lang="ja-JP" altLang="en-US" sz="1401" b="0" i="0" dirty="0">
                <a:solidFill>
                  <a:schemeClr val="tx1">
                    <a:lumMod val="90000"/>
                    <a:lumOff val="10000"/>
                  </a:schemeClr>
                </a:solidFill>
                <a:latin typeface="Arial" panose="020B0604020202020204" pitchFamily="34" charset="0"/>
                <a:ea typeface="メイリオ" panose="020B0604030504040204" pitchFamily="50" charset="-128"/>
              </a:rPr>
              <a:t>また、当資料に記載された製品名または会社名はそれぞれの各社の商標または登録商標です。</a:t>
            </a:r>
          </a:p>
        </p:txBody>
      </p:sp>
    </p:spTree>
    <p:extLst>
      <p:ext uri="{BB962C8B-B14F-4D97-AF65-F5344CB8AC3E}">
        <p14:creationId xmlns:p14="http://schemas.microsoft.com/office/powerpoint/2010/main" val="61767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andA">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marL="223841" indent="-209553">
              <a:buFont typeface="システムフォント（レギュラー）"/>
              <a:buChar char="Q"/>
              <a:tabLst/>
              <a:defRPr b="0" i="0">
                <a:latin typeface="メイリオ" panose="020B0604030504040204" pitchFamily="50" charset="-128"/>
                <a:ea typeface="メイリオ" panose="020B0604030504040204" pitchFamily="50" charset="-128"/>
              </a:defRPr>
            </a:lvl3pPr>
            <a:lvl4pPr marL="223841" indent="-209553">
              <a:buFont typeface="システムフォント（レギュラー）"/>
              <a:buChar char="A"/>
              <a:tabLst/>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marL="223841" indent="-209553">
              <a:buFont typeface="システムフォント（レギュラー）"/>
              <a:buChar char="Q"/>
              <a:tabLst/>
              <a:defRPr b="0" i="0">
                <a:latin typeface="メイリオ" panose="020B0604030504040204" pitchFamily="50" charset="-128"/>
                <a:ea typeface="メイリオ" panose="020B0604030504040204" pitchFamily="50" charset="-128"/>
              </a:defRPr>
            </a:lvl3pPr>
            <a:lvl4pPr marL="223841" indent="-212728">
              <a:buFont typeface="システムフォント（レギュラー）"/>
              <a:buChar char="A"/>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19150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9CA25-67E7-CF4B-A3F6-94B395293F9B}"/>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Tree>
    <p:extLst>
      <p:ext uri="{BB962C8B-B14F-4D97-AF65-F5344CB8AC3E}">
        <p14:creationId xmlns:p14="http://schemas.microsoft.com/office/powerpoint/2010/main" val="170246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boxOnly">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47244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6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v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1525C-3492-7BBC-9B19-21F66283DBDD}"/>
              </a:ext>
            </a:extLst>
          </p:cNvPr>
          <p:cNvSpPr>
            <a:spLocks noGrp="1"/>
          </p:cNvSpPr>
          <p:nvPr>
            <p:ph type="ctrTitle" hasCustomPrompt="1"/>
          </p:nvPr>
        </p:nvSpPr>
        <p:spPr>
          <a:xfrm>
            <a:off x="358774" y="1228725"/>
            <a:ext cx="4176650" cy="2387600"/>
          </a:xfrm>
        </p:spPr>
        <p:txBody>
          <a:bodyPr anchor="b">
            <a:normAutofit/>
          </a:bodyPr>
          <a:lstStyle>
            <a:lvl1pPr algn="l">
              <a:defRPr sz="3600">
                <a:solidFill>
                  <a:schemeClr val="tx1"/>
                </a:solidFill>
              </a:defRPr>
            </a:lvl1pPr>
          </a:lstStyle>
          <a:p>
            <a:r>
              <a:rPr lang="en-GB" dirty="0"/>
              <a:t>[Title slide: v9] &lt;Heading&gt;</a:t>
            </a:r>
          </a:p>
        </p:txBody>
      </p:sp>
      <p:sp>
        <p:nvSpPr>
          <p:cNvPr id="3" name="Subtitle 2">
            <a:extLst>
              <a:ext uri="{FF2B5EF4-FFF2-40B4-BE49-F238E27FC236}">
                <a16:creationId xmlns:a16="http://schemas.microsoft.com/office/drawing/2014/main" id="{49FCD46E-7AD3-29F9-871F-4041A94DF59B}"/>
              </a:ext>
            </a:extLst>
          </p:cNvPr>
          <p:cNvSpPr>
            <a:spLocks noGrp="1"/>
          </p:cNvSpPr>
          <p:nvPr>
            <p:ph type="subTitle" idx="1" hasCustomPrompt="1"/>
          </p:nvPr>
        </p:nvSpPr>
        <p:spPr>
          <a:xfrm>
            <a:off x="358774" y="4006850"/>
            <a:ext cx="4176650" cy="1339850"/>
          </a:xfrm>
        </p:spPr>
        <p:txBody>
          <a:bodyPr>
            <a:normAutofit/>
          </a:bodyPr>
          <a:lstStyle>
            <a:lvl1pPr marL="0" indent="0" algn="l">
              <a:spcAft>
                <a:spcPts val="0"/>
              </a:spcAft>
              <a:buNone/>
              <a:defRPr sz="25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&lt;Subheading&gt;</a:t>
            </a:r>
          </a:p>
        </p:txBody>
      </p:sp>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8774" y="429671"/>
            <a:ext cx="3254376" cy="403911"/>
          </a:xfrm>
          <a:prstGeom prst="rect">
            <a:avLst/>
          </a:prstGeom>
        </p:spPr>
      </p:pic>
      <p:sp>
        <p:nvSpPr>
          <p:cNvPr id="16" name="Text Placeholder 14">
            <a:extLst>
              <a:ext uri="{FF2B5EF4-FFF2-40B4-BE49-F238E27FC236}">
                <a16:creationId xmlns:a16="http://schemas.microsoft.com/office/drawing/2014/main" id="{1D8A629A-EF2F-5952-A0B4-2292F58FB326}"/>
              </a:ext>
            </a:extLst>
          </p:cNvPr>
          <p:cNvSpPr>
            <a:spLocks noGrp="1"/>
          </p:cNvSpPr>
          <p:nvPr>
            <p:ph type="body" sz="quarter" idx="11" hasCustomPrompt="1"/>
          </p:nvPr>
        </p:nvSpPr>
        <p:spPr>
          <a:xfrm>
            <a:off x="358774" y="5638801"/>
            <a:ext cx="4179600" cy="677862"/>
          </a:xfrm>
        </p:spPr>
        <p:txBody>
          <a:bodyPr anchor="b" anchorCtr="0">
            <a:normAutofit/>
          </a:bodyPr>
          <a:lstStyle>
            <a:lvl1pPr marL="0" indent="0">
              <a:spcAft>
                <a:spcPts val="0"/>
              </a:spcAft>
              <a:buFont typeface="Arial" panose="020B0604020202020204" pitchFamily="34" charset="0"/>
              <a:buNone/>
              <a:defRPr sz="1500">
                <a:solidFill>
                  <a:schemeClr val="tx1"/>
                </a:solidFill>
              </a:defRPr>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&lt;Details of presenter&gt;</a:t>
            </a:r>
          </a:p>
        </p:txBody>
      </p:sp>
      <p:sp>
        <p:nvSpPr>
          <p:cNvPr id="17" name="TextBox 16">
            <a:extLst>
              <a:ext uri="{FF2B5EF4-FFF2-40B4-BE49-F238E27FC236}">
                <a16:creationId xmlns:a16="http://schemas.microsoft.com/office/drawing/2014/main" id="{D05679C4-AC49-2E81-7A8D-DF7B8922B51D}"/>
              </a:ext>
            </a:extLst>
          </p:cNvPr>
          <p:cNvSpPr txBox="1"/>
          <p:nvPr userDrawn="1"/>
        </p:nvSpPr>
        <p:spPr>
          <a:xfrm>
            <a:off x="358774" y="6438642"/>
            <a:ext cx="1846659" cy="92333"/>
          </a:xfrm>
          <a:prstGeom prst="rect">
            <a:avLst/>
          </a:prstGeom>
          <a:noFill/>
        </p:spPr>
        <p:txBody>
          <a:bodyPr wrap="none" lIns="0" tIns="0" rIns="0" bIns="0" rtlCol="0">
            <a:spAutoFit/>
          </a:bodyPr>
          <a:lstStyle/>
          <a:p>
            <a:r>
              <a:rPr lang="en-GB" sz="600" dirty="0">
                <a:solidFill>
                  <a:schemeClr val="tx1"/>
                </a:solidFill>
              </a:rPr>
              <a:t>Copyright © 2023 HCL Software Limited | Confidential</a:t>
            </a:r>
          </a:p>
        </p:txBody>
      </p:sp>
      <p:sp>
        <p:nvSpPr>
          <p:cNvPr id="9" name="Picture Placeholder 8">
            <a:extLst>
              <a:ext uri="{FF2B5EF4-FFF2-40B4-BE49-F238E27FC236}">
                <a16:creationId xmlns:a16="http://schemas.microsoft.com/office/drawing/2014/main" id="{20885138-F00B-36E8-B5D2-5FFCE579C4FB}"/>
              </a:ext>
            </a:extLst>
          </p:cNvPr>
          <p:cNvSpPr>
            <a:spLocks noGrp="1"/>
          </p:cNvSpPr>
          <p:nvPr>
            <p:ph type="pic" sz="quarter" idx="16"/>
          </p:nvPr>
        </p:nvSpPr>
        <p:spPr>
          <a:xfrm>
            <a:off x="6073775" y="0"/>
            <a:ext cx="6118225" cy="6858000"/>
          </a:xfrm>
          <a:custGeom>
            <a:avLst/>
            <a:gdLst>
              <a:gd name="connsiteX0" fmla="*/ 53466 w 6118225"/>
              <a:gd name="connsiteY0" fmla="*/ 0 h 6858000"/>
              <a:gd name="connsiteX1" fmla="*/ 3401805 w 6118225"/>
              <a:gd name="connsiteY1" fmla="*/ 0 h 6858000"/>
              <a:gd name="connsiteX2" fmla="*/ 4106545 w 6118225"/>
              <a:gd name="connsiteY2" fmla="*/ 0 h 6858000"/>
              <a:gd name="connsiteX3" fmla="*/ 5067809 w 6118225"/>
              <a:gd name="connsiteY3" fmla="*/ 0 h 6858000"/>
              <a:gd name="connsiteX4" fmla="*/ 5121275 w 6118225"/>
              <a:gd name="connsiteY4" fmla="*/ 0 h 6858000"/>
              <a:gd name="connsiteX5" fmla="*/ 6118225 w 6118225"/>
              <a:gd name="connsiteY5" fmla="*/ 0 h 6858000"/>
              <a:gd name="connsiteX6" fmla="*/ 6118225 w 6118225"/>
              <a:gd name="connsiteY6" fmla="*/ 6858000 h 6858000"/>
              <a:gd name="connsiteX7" fmla="*/ 5121275 w 6118225"/>
              <a:gd name="connsiteY7" fmla="*/ 6858000 h 6858000"/>
              <a:gd name="connsiteX8" fmla="*/ 5067809 w 6118225"/>
              <a:gd name="connsiteY8" fmla="*/ 6858000 h 6858000"/>
              <a:gd name="connsiteX9" fmla="*/ 4106545 w 6118225"/>
              <a:gd name="connsiteY9" fmla="*/ 6858000 h 6858000"/>
              <a:gd name="connsiteX10" fmla="*/ 3401805 w 6118225"/>
              <a:gd name="connsiteY10" fmla="*/ 6858000 h 6858000"/>
              <a:gd name="connsiteX11" fmla="*/ 53466 w 6118225"/>
              <a:gd name="connsiteY11" fmla="*/ 6858000 h 6858000"/>
              <a:gd name="connsiteX12" fmla="*/ 0 w 6118225"/>
              <a:gd name="connsiteY12" fmla="*/ 6804534 h 6858000"/>
              <a:gd name="connsiteX13" fmla="*/ 0 w 6118225"/>
              <a:gd name="connsiteY13" fmla="*/ 53466 h 6858000"/>
              <a:gd name="connsiteX14" fmla="*/ 53466 w 6118225"/>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225" h="6858000">
                <a:moveTo>
                  <a:pt x="53466" y="0"/>
                </a:moveTo>
                <a:lnTo>
                  <a:pt x="3401805" y="0"/>
                </a:lnTo>
                <a:lnTo>
                  <a:pt x="4106545" y="0"/>
                </a:lnTo>
                <a:lnTo>
                  <a:pt x="5067809" y="0"/>
                </a:lnTo>
                <a:lnTo>
                  <a:pt x="5121275" y="0"/>
                </a:lnTo>
                <a:lnTo>
                  <a:pt x="6118225" y="0"/>
                </a:lnTo>
                <a:lnTo>
                  <a:pt x="6118225" y="6858000"/>
                </a:lnTo>
                <a:lnTo>
                  <a:pt x="5121275" y="6858000"/>
                </a:lnTo>
                <a:lnTo>
                  <a:pt x="5067809" y="6858000"/>
                </a:lnTo>
                <a:lnTo>
                  <a:pt x="4106545" y="6858000"/>
                </a:lnTo>
                <a:lnTo>
                  <a:pt x="3401805" y="6858000"/>
                </a:lnTo>
                <a:lnTo>
                  <a:pt x="53466" y="6858000"/>
                </a:lnTo>
                <a:cubicBezTo>
                  <a:pt x="23938" y="6858000"/>
                  <a:pt x="0" y="6834062"/>
                  <a:pt x="0" y="6804534"/>
                </a:cubicBezTo>
                <a:lnTo>
                  <a:pt x="0" y="53466"/>
                </a:lnTo>
                <a:cubicBezTo>
                  <a:pt x="0" y="23938"/>
                  <a:pt x="23938" y="0"/>
                  <a:pt x="53466" y="0"/>
                </a:cubicBezTo>
                <a:close/>
              </a:path>
            </a:pathLst>
          </a:custGeom>
          <a:noFill/>
        </p:spPr>
        <p:txBody>
          <a:bodyPr wrap="square" bIns="720000" anchor="ctr" anchorCtr="1">
            <a:noAutofit/>
          </a:bodyPr>
          <a:lstStyle/>
          <a:p>
            <a:r>
              <a:rPr lang="ja-JP" altLang="en-US"/>
              <a:t>アイコンをクリックして図を追加</a:t>
            </a:r>
            <a:endParaRPr lang="en-GB" dirty="0"/>
          </a:p>
        </p:txBody>
      </p:sp>
    </p:spTree>
    <p:extLst>
      <p:ext uri="{BB962C8B-B14F-4D97-AF65-F5344CB8AC3E}">
        <p14:creationId xmlns:p14="http://schemas.microsoft.com/office/powerpoint/2010/main" val="164999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8" userDrawn="1">
          <p15:clr>
            <a:srgbClr val="FBAE40"/>
          </p15:clr>
        </p15:guide>
        <p15:guide id="2" pos="224" userDrawn="1">
          <p15:clr>
            <a:srgbClr val="FBAE40"/>
          </p15:clr>
        </p15:guide>
        <p15:guide id="3" pos="7456" userDrawn="1">
          <p15:clr>
            <a:srgbClr val="FBAE40"/>
          </p15:clr>
        </p15:guide>
        <p15:guide id="4" orient="horz" pos="4102"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2" name="Picture 4" descr="Background pattern&#10;&#10;Description automatically generated">
            <a:extLst>
              <a:ext uri="{FF2B5EF4-FFF2-40B4-BE49-F238E27FC236}">
                <a16:creationId xmlns:a16="http://schemas.microsoft.com/office/drawing/2014/main" id="{92E27889-5E9D-89AA-235E-B41232E0D9A3}"/>
              </a:ext>
            </a:extLst>
          </p:cNvPr>
          <p:cNvPicPr>
            <a:picLocks noChangeAspect="1"/>
          </p:cNvPicPr>
          <p:nvPr userDrawn="1"/>
        </p:nvPicPr>
        <p:blipFill>
          <a:blip r:embed="rId2"/>
          <a:stretch>
            <a:fillRect/>
          </a:stretch>
        </p:blipFill>
        <p:spPr>
          <a:xfrm>
            <a:off x="-5424" y="0"/>
            <a:ext cx="12202849" cy="6858000"/>
          </a:xfrm>
          <a:prstGeom prst="rect">
            <a:avLst/>
          </a:prstGeom>
        </p:spPr>
      </p:pic>
    </p:spTree>
    <p:extLst>
      <p:ext uri="{BB962C8B-B14F-4D97-AF65-F5344CB8AC3E}">
        <p14:creationId xmlns:p14="http://schemas.microsoft.com/office/powerpoint/2010/main" val="333793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DC9CCDD-E18A-8BCA-A202-4103585D14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9635" y="3215588"/>
            <a:ext cx="5349715" cy="663970"/>
          </a:xfrm>
          <a:prstGeom prst="rect">
            <a:avLst/>
          </a:prstGeom>
        </p:spPr>
      </p:pic>
      <p:pic>
        <p:nvPicPr>
          <p:cNvPr id="9" name="Graphic 8">
            <a:extLst>
              <a:ext uri="{FF2B5EF4-FFF2-40B4-BE49-F238E27FC236}">
                <a16:creationId xmlns:a16="http://schemas.microsoft.com/office/drawing/2014/main" id="{C259CEB8-247F-9468-EAF9-677F5C9E4D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59705" y="6277707"/>
            <a:ext cx="1671320" cy="161193"/>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CF0D233C-E41B-CE3C-6D3F-4172692205A7}"/>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EB3D053-D819-62D3-FFF8-F6D10D87E922}"/>
              </a:ext>
            </a:extLst>
          </p:cNvPr>
          <p:cNvSpPr txBox="1"/>
          <p:nvPr userDrawn="1"/>
        </p:nvSpPr>
        <p:spPr>
          <a:xfrm>
            <a:off x="4822283" y="6069568"/>
            <a:ext cx="2544417" cy="369332"/>
          </a:xfrm>
          <a:prstGeom prst="rect">
            <a:avLst/>
          </a:prstGeom>
          <a:noFill/>
        </p:spPr>
        <p:txBody>
          <a:bodyPr wrap="square" rtlCol="0">
            <a:spAutoFit/>
          </a:bodyPr>
          <a:lstStyle/>
          <a:p>
            <a:pPr algn="ctr"/>
            <a:r>
              <a:rPr lang="en-GB" b="0" i="0" u="none" dirty="0" err="1">
                <a:solidFill>
                  <a:schemeClr val="bg1"/>
                </a:solidFill>
                <a:effectLst/>
                <a:latin typeface="+mj-lt"/>
              </a:rPr>
              <a:t>hcl-software.com</a:t>
            </a:r>
            <a:endParaRPr lang="en-US" u="none" dirty="0">
              <a:solidFill>
                <a:schemeClr val="bg1"/>
              </a:solidFill>
              <a:latin typeface="+mj-lt"/>
            </a:endParaRPr>
          </a:p>
        </p:txBody>
      </p:sp>
    </p:spTree>
    <p:extLst>
      <p:ext uri="{BB962C8B-B14F-4D97-AF65-F5344CB8AC3E}">
        <p14:creationId xmlns:p14="http://schemas.microsoft.com/office/powerpoint/2010/main" val="15636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DCA6F13-7CDF-98E5-5FF2-BEBB15EE10F7}"/>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3800980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54533-09F5-49C6-C533-5F439F8B8AA1}"/>
              </a:ext>
            </a:extLst>
          </p:cNvPr>
          <p:cNvSpPr>
            <a:spLocks noGrp="1"/>
          </p:cNvSpPr>
          <p:nvPr>
            <p:ph idx="1" hasCustomPrompt="1"/>
          </p:nvPr>
        </p:nvSpPr>
        <p:spPr>
          <a:xfrm>
            <a:off x="284400" y="1433630"/>
            <a:ext cx="5767150" cy="4233600"/>
          </a:xfrm>
        </p:spPr>
        <p:txBody>
          <a:bodyPr rIns="180000"/>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a:t>&lt;Footer&gt;</a:t>
            </a:r>
          </a:p>
        </p:txBody>
      </p:sp>
      <p:sp>
        <p:nvSpPr>
          <p:cNvPr id="15" name="Content Placeholder 2">
            <a:extLst>
              <a:ext uri="{FF2B5EF4-FFF2-40B4-BE49-F238E27FC236}">
                <a16:creationId xmlns:a16="http://schemas.microsoft.com/office/drawing/2014/main" id="{C128D719-D8A1-00B4-32D0-3CF3713207BA}"/>
              </a:ext>
            </a:extLst>
          </p:cNvPr>
          <p:cNvSpPr>
            <a:spLocks noGrp="1"/>
          </p:cNvSpPr>
          <p:nvPr>
            <p:ph idx="13" hasCustomPrompt="1"/>
          </p:nvPr>
        </p:nvSpPr>
        <p:spPr>
          <a:xfrm>
            <a:off x="6139099" y="1433630"/>
            <a:ext cx="5767150" cy="4233600"/>
          </a:xfrm>
        </p:spPr>
        <p:txBody>
          <a:bodyPr lIns="180000" rIns="0"/>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16" name="Text Placeholder 14">
            <a:extLst>
              <a:ext uri="{FF2B5EF4-FFF2-40B4-BE49-F238E27FC236}">
                <a16:creationId xmlns:a16="http://schemas.microsoft.com/office/drawing/2014/main" id="{08CFE4F0-25E2-4AAA-57C4-E2E42664E56D}"/>
              </a:ext>
            </a:extLst>
          </p:cNvPr>
          <p:cNvSpPr>
            <a:spLocks noGrp="1"/>
          </p:cNvSpPr>
          <p:nvPr>
            <p:ph type="body" sz="quarter" idx="14"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17" name="Text Placeholder 14">
            <a:extLst>
              <a:ext uri="{FF2B5EF4-FFF2-40B4-BE49-F238E27FC236}">
                <a16:creationId xmlns:a16="http://schemas.microsoft.com/office/drawing/2014/main" id="{7AB272D8-A87F-DC47-1E16-AA317A6C676C}"/>
              </a:ext>
            </a:extLst>
          </p:cNvPr>
          <p:cNvSpPr>
            <a:spLocks noGrp="1"/>
          </p:cNvSpPr>
          <p:nvPr>
            <p:ph type="body" sz="quarter" idx="15"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dirty="0"/>
              <a:t>[Title and two content] First level &lt;Heading&gt;</a:t>
            </a:r>
          </a:p>
          <a:p>
            <a:pPr lvl="1"/>
            <a:r>
              <a:rPr lang="en-GB" dirty="0"/>
              <a:t>Second level &lt;Subheading&gt;</a:t>
            </a:r>
          </a:p>
        </p:txBody>
      </p:sp>
      <p:sp>
        <p:nvSpPr>
          <p:cNvPr id="2" name="Slide Number Placeholder 5">
            <a:extLst>
              <a:ext uri="{FF2B5EF4-FFF2-40B4-BE49-F238E27FC236}">
                <a16:creationId xmlns:a16="http://schemas.microsoft.com/office/drawing/2014/main" id="{8E02B849-BDD1-B25B-2473-CAB2CB35FB68}"/>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31700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1323DE9-57AA-F442-8072-D01B734FB9F8}" type="datetime1">
              <a:rPr lang="en-GB" smtClean="0"/>
              <a:t>19/02/2024</a:t>
            </a:fld>
            <a:endParaRPr lang="en-GB"/>
          </a:p>
        </p:txBody>
      </p:sp>
      <p:sp>
        <p:nvSpPr>
          <p:cNvPr id="5" name="Footer Placeholder 4">
            <a:extLst>
              <a:ext uri="{FF2B5EF4-FFF2-40B4-BE49-F238E27FC236}">
                <a16:creationId xmlns:a16="http://schemas.microsoft.com/office/drawing/2014/main" id="{84C64144-CC99-AFFD-1BF3-2EE31154F94A}"/>
              </a:ext>
            </a:extLst>
          </p:cNvPr>
          <p:cNvSpPr>
            <a:spLocks noGrp="1"/>
          </p:cNvSpPr>
          <p:nvPr>
            <p:ph type="ftr" sz="quarter" idx="11"/>
          </p:nvPr>
        </p:nvSpPr>
        <p:spPr/>
        <p:txBody>
          <a:bodyPr/>
          <a:lstStyle/>
          <a:p>
            <a:r>
              <a:rPr lang="en-GB" dirty="0"/>
              <a:t>&lt;Footer&gt;</a:t>
            </a:r>
          </a:p>
        </p:txBody>
      </p:sp>
      <p:sp>
        <p:nvSpPr>
          <p:cNvPr id="17" name="Text Placeholder 14">
            <a:extLst>
              <a:ext uri="{FF2B5EF4-FFF2-40B4-BE49-F238E27FC236}">
                <a16:creationId xmlns:a16="http://schemas.microsoft.com/office/drawing/2014/main" id="{CAFBDFEC-FA5E-715F-0FD5-B8C11A532889}"/>
              </a:ext>
            </a:extLst>
          </p:cNvPr>
          <p:cNvSpPr>
            <a:spLocks noGrp="1"/>
          </p:cNvSpPr>
          <p:nvPr>
            <p:ph type="body" sz="quarter" idx="13" hasCustomPrompt="1"/>
          </p:nvPr>
        </p:nvSpPr>
        <p:spPr>
          <a:xfrm>
            <a:off x="284400" y="6006893"/>
            <a:ext cx="11620800" cy="376239"/>
          </a:xfrm>
        </p:spPr>
        <p:txBody>
          <a:bodyPr tIns="144000" anchor="b" anchorCtr="0">
            <a:noAutofit/>
          </a:bodyPr>
          <a:lstStyle>
            <a:lvl1pPr marL="0" indent="0">
              <a:spcAft>
                <a:spcPts val="0"/>
              </a:spcAft>
              <a:buFont typeface="Arial" panose="020B0604020202020204" pitchFamily="34" charset="0"/>
              <a:buNone/>
              <a:defRPr sz="1200"/>
            </a:lvl1pPr>
            <a:lvl2pPr marL="0" indent="0">
              <a:spcBef>
                <a:spcPts val="0"/>
              </a:spcBef>
              <a:spcAft>
                <a:spcPts val="0"/>
              </a:spcAft>
              <a:buFont typeface="Arial" panose="020B0604020202020204" pitchFamily="34" charset="0"/>
              <a:buNone/>
              <a:defRPr b="0"/>
            </a:lvl2pPr>
            <a:lvl3pPr marL="0" indent="0">
              <a:spcAft>
                <a:spcPts val="0"/>
              </a:spcAft>
              <a:buNone/>
              <a:defRPr/>
            </a:lvl3pPr>
            <a:lvl4pPr marL="0" indent="0">
              <a:spcAft>
                <a:spcPts val="0"/>
              </a:spcAft>
              <a:buNone/>
              <a:defRPr/>
            </a:lvl4pPr>
            <a:lvl5pPr marL="0" indent="0">
              <a:spcAft>
                <a:spcPts val="0"/>
              </a:spcAft>
              <a:buNone/>
              <a:defRPr/>
            </a:lvl5pPr>
          </a:lstStyle>
          <a:p>
            <a:pPr lvl="0"/>
            <a:r>
              <a:rPr lang="en-GB" dirty="0"/>
              <a:t>&lt;Source/Footnote&gt;</a:t>
            </a:r>
          </a:p>
        </p:txBody>
      </p:sp>
      <p:sp>
        <p:nvSpPr>
          <p:cNvPr id="20" name="Text Placeholder 14">
            <a:extLst>
              <a:ext uri="{FF2B5EF4-FFF2-40B4-BE49-F238E27FC236}">
                <a16:creationId xmlns:a16="http://schemas.microsoft.com/office/drawing/2014/main" id="{206A6E27-639A-AF9B-9D72-E6255565516D}"/>
              </a:ext>
            </a:extLst>
          </p:cNvPr>
          <p:cNvSpPr>
            <a:spLocks noGrp="1"/>
          </p:cNvSpPr>
          <p:nvPr>
            <p:ph type="body" sz="quarter" idx="14" hasCustomPrompt="1"/>
          </p:nvPr>
        </p:nvSpPr>
        <p:spPr>
          <a:xfrm>
            <a:off x="284400" y="375006"/>
            <a:ext cx="11620800" cy="912347"/>
          </a:xfrm>
        </p:spPr>
        <p:txBody>
          <a:bodyPr>
            <a:noAutofit/>
          </a:bodyPr>
          <a:lstStyle>
            <a:lvl1pPr marL="0" indent="0">
              <a:lnSpc>
                <a:spcPct val="100000"/>
              </a:lnSpc>
              <a:spcAft>
                <a:spcPts val="0"/>
              </a:spcAft>
              <a:buFont typeface="Arial" panose="020B0604020202020204" pitchFamily="34" charset="0"/>
              <a:buNone/>
              <a:defRPr sz="2400" b="1"/>
            </a:lvl1pPr>
            <a:lvl2pPr marL="0" indent="0">
              <a:lnSpc>
                <a:spcPct val="100000"/>
              </a:lnSpc>
              <a:spcBef>
                <a:spcPts val="600"/>
              </a:spcBef>
              <a:spcAft>
                <a:spcPts val="0"/>
              </a:spcAft>
              <a:buFont typeface="Arial" panose="020B0604020202020204" pitchFamily="34" charset="0"/>
              <a:buNone/>
              <a:defRPr sz="1800" b="0"/>
            </a:lvl2pPr>
            <a:lvl3pPr marL="0" indent="0">
              <a:lnSpc>
                <a:spcPct val="100000"/>
              </a:lnSpc>
              <a:spcBef>
                <a:spcPts val="700"/>
              </a:spcBef>
              <a:spcAft>
                <a:spcPts val="0"/>
              </a:spcAft>
              <a:buNone/>
              <a:defRPr sz="1800" b="0"/>
            </a:lvl3pPr>
            <a:lvl4pPr marL="0" indent="0">
              <a:lnSpc>
                <a:spcPct val="100000"/>
              </a:lnSpc>
              <a:spcBef>
                <a:spcPts val="700"/>
              </a:spcBef>
              <a:spcAft>
                <a:spcPts val="0"/>
              </a:spcAft>
              <a:buNone/>
              <a:defRPr sz="1800" b="0"/>
            </a:lvl4pPr>
            <a:lvl5pPr marL="0" indent="0">
              <a:lnSpc>
                <a:spcPct val="100000"/>
              </a:lnSpc>
              <a:spcBef>
                <a:spcPts val="700"/>
              </a:spcBef>
              <a:spcAft>
                <a:spcPts val="0"/>
              </a:spcAft>
              <a:buNone/>
              <a:defRPr sz="1800" b="0"/>
            </a:lvl5pPr>
          </a:lstStyle>
          <a:p>
            <a:pPr lvl="0"/>
            <a:r>
              <a:rPr lang="en-GB" dirty="0"/>
              <a:t>[Title only] First level &lt;Heading&gt; Add elements as required, use the grid to create the layouts</a:t>
            </a:r>
          </a:p>
          <a:p>
            <a:pPr lvl="1"/>
            <a:r>
              <a:rPr lang="en-GB" dirty="0"/>
              <a:t>Second level &lt;Subheading&gt;</a:t>
            </a:r>
          </a:p>
        </p:txBody>
      </p:sp>
      <p:sp>
        <p:nvSpPr>
          <p:cNvPr id="2" name="Slide Number Placeholder 5">
            <a:extLst>
              <a:ext uri="{FF2B5EF4-FFF2-40B4-BE49-F238E27FC236}">
                <a16:creationId xmlns:a16="http://schemas.microsoft.com/office/drawing/2014/main" id="{CFC58DB9-A0F6-F940-518F-E5515896CD98}"/>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81181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p15:clr>
            <a:srgbClr val="FBAE40"/>
          </p15:clr>
        </p15:guide>
        <p15:guide id="2" pos="3812">
          <p15:clr>
            <a:srgbClr val="FBAE40"/>
          </p15:clr>
        </p15:guide>
        <p15:guide id="3" pos="180">
          <p15:clr>
            <a:srgbClr val="FBAE40"/>
          </p15:clr>
        </p15:guide>
        <p15:guide id="4" pos="1356">
          <p15:clr>
            <a:srgbClr val="FBAE40"/>
          </p15:clr>
        </p15:guide>
        <p15:guide id="5" pos="2584">
          <p15:clr>
            <a:srgbClr val="FBAE40"/>
          </p15:clr>
        </p15:guide>
        <p15:guide id="6" pos="5094">
          <p15:clr>
            <a:srgbClr val="FBAE40"/>
          </p15:clr>
        </p15:guide>
        <p15:guide id="7" pos="6270">
          <p15:clr>
            <a:srgbClr val="FBAE40"/>
          </p15:clr>
        </p15:guide>
        <p15:guide id="8" pos="7500">
          <p15:clr>
            <a:srgbClr val="FBAE40"/>
          </p15:clr>
        </p15:guide>
        <p15:guide id="9" orient="horz" pos="902">
          <p15:clr>
            <a:srgbClr val="FBAE40"/>
          </p15:clr>
        </p15:guide>
        <p15:guide id="10" orient="horz" pos="3992">
          <p15:clr>
            <a:srgbClr val="FBAE40"/>
          </p15:clr>
        </p15:guide>
        <p15:guide id="11" pos="1408">
          <p15:clr>
            <a:srgbClr val="FBAE40"/>
          </p15:clr>
        </p15:guide>
        <p15:guide id="12" pos="2636">
          <p15:clr>
            <a:srgbClr val="FBAE40"/>
          </p15:clr>
        </p15:guide>
        <p15:guide id="13" pos="3866">
          <p15:clr>
            <a:srgbClr val="FBAE40"/>
          </p15:clr>
        </p15:guide>
        <p15:guide id="14" pos="5042">
          <p15:clr>
            <a:srgbClr val="FBAE40"/>
          </p15:clr>
        </p15:guide>
        <p15:guide id="15" pos="632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6" name="Picture 15" descr="Shape&#10;&#10;Description automatically generated">
            <a:extLst>
              <a:ext uri="{FF2B5EF4-FFF2-40B4-BE49-F238E27FC236}">
                <a16:creationId xmlns:a16="http://schemas.microsoft.com/office/drawing/2014/main" id="{6412F5EC-693E-7CF1-BB6E-3F1B6195BD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4" name="Date Placeholder 3">
            <a:extLst>
              <a:ext uri="{FF2B5EF4-FFF2-40B4-BE49-F238E27FC236}">
                <a16:creationId xmlns:a16="http://schemas.microsoft.com/office/drawing/2014/main" id="{9C63818F-9F52-91C6-8F68-55716FFE40EF}"/>
              </a:ext>
            </a:extLst>
          </p:cNvPr>
          <p:cNvSpPr>
            <a:spLocks noGrp="1"/>
          </p:cNvSpPr>
          <p:nvPr>
            <p:ph type="dt" sz="half" idx="10"/>
          </p:nvPr>
        </p:nvSpPr>
        <p:spPr/>
        <p:txBody>
          <a:bodyPr/>
          <a:lstStyle/>
          <a:p>
            <a:fld id="{8FC90D65-21DD-E049-B959-9D6A825B569A}" type="datetime1">
              <a:rPr lang="en-GB" smtClean="0"/>
              <a:t>19/02/2024</a:t>
            </a:fld>
            <a:endParaRPr lang="en-GB"/>
          </a:p>
        </p:txBody>
      </p:sp>
      <p:pic>
        <p:nvPicPr>
          <p:cNvPr id="19" name="Graphic 18">
            <a:extLst>
              <a:ext uri="{FF2B5EF4-FFF2-40B4-BE49-F238E27FC236}">
                <a16:creationId xmlns:a16="http://schemas.microsoft.com/office/drawing/2014/main" id="{B02F4E9F-3824-CC9E-C2CF-3DD551B47DE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7350" y="6572250"/>
            <a:ext cx="898525" cy="111519"/>
          </a:xfrm>
          <a:prstGeom prst="rect">
            <a:avLst/>
          </a:prstGeom>
        </p:spPr>
      </p:pic>
      <p:sp>
        <p:nvSpPr>
          <p:cNvPr id="23" name="Table Placeholder 22">
            <a:extLst>
              <a:ext uri="{FF2B5EF4-FFF2-40B4-BE49-F238E27FC236}">
                <a16:creationId xmlns:a16="http://schemas.microsoft.com/office/drawing/2014/main" id="{45E6D571-C15F-E30D-6C0E-3E331E656AA5}"/>
              </a:ext>
            </a:extLst>
          </p:cNvPr>
          <p:cNvSpPr>
            <a:spLocks noGrp="1"/>
          </p:cNvSpPr>
          <p:nvPr>
            <p:ph type="tbl" sz="quarter" idx="13"/>
          </p:nvPr>
        </p:nvSpPr>
        <p:spPr>
          <a:xfrm>
            <a:off x="6914509" y="375292"/>
            <a:ext cx="4407612" cy="6059639"/>
          </a:xfrm>
        </p:spPr>
        <p:txBody>
          <a:bodyPr>
            <a:normAutofit/>
          </a:bodyPr>
          <a:lstStyle>
            <a:lvl1pPr>
              <a:defRPr sz="1500"/>
            </a:lvl1pPr>
          </a:lstStyle>
          <a:p>
            <a:r>
              <a:rPr lang="ja-JP" altLang="en-US"/>
              <a:t>表を追加</a:t>
            </a:r>
            <a:endParaRPr lang="en-GB" dirty="0"/>
          </a:p>
        </p:txBody>
      </p:sp>
      <p:sp>
        <p:nvSpPr>
          <p:cNvPr id="3" name="Slide Number Placeholder 5">
            <a:extLst>
              <a:ext uri="{FF2B5EF4-FFF2-40B4-BE49-F238E27FC236}">
                <a16:creationId xmlns:a16="http://schemas.microsoft.com/office/drawing/2014/main" id="{FB4A27E5-E5AA-AC8D-8D91-BF9C33862505}"/>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spTree>
    <p:extLst>
      <p:ext uri="{BB962C8B-B14F-4D97-AF65-F5344CB8AC3E}">
        <p14:creationId xmlns:p14="http://schemas.microsoft.com/office/powerpoint/2010/main" val="427069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0" userDrawn="1">
          <p15:clr>
            <a:srgbClr val="FBAE40"/>
          </p15:clr>
        </p15:guide>
        <p15:guide id="8" pos="7500" userDrawn="1">
          <p15:clr>
            <a:srgbClr val="FBAE40"/>
          </p15:clr>
        </p15:guide>
        <p15:guide id="10" orient="horz" pos="4140" userDrawn="1">
          <p15:clr>
            <a:srgbClr val="FBAE40"/>
          </p15:clr>
        </p15:guide>
        <p15:guide id="14" pos="4352" userDrawn="1">
          <p15:clr>
            <a:srgbClr val="FBAE40"/>
          </p15:clr>
        </p15:guide>
        <p15:guide id="15" pos="71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18.sv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7.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19.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theme" Target="../theme/theme3.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image" Target="../media/image23.emf"/><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image" Target="../media/image2.sv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image" Target="../media/image1.png"/><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D0970-2EA2-587C-36F1-ACD951B6F697}"/>
              </a:ext>
            </a:extLst>
          </p:cNvPr>
          <p:cNvSpPr>
            <a:spLocks noGrp="1"/>
          </p:cNvSpPr>
          <p:nvPr>
            <p:ph type="title"/>
          </p:nvPr>
        </p:nvSpPr>
        <p:spPr>
          <a:xfrm>
            <a:off x="284400" y="375006"/>
            <a:ext cx="11620800" cy="731034"/>
          </a:xfrm>
          <a:prstGeom prst="rect">
            <a:avLst/>
          </a:prstGeom>
        </p:spPr>
        <p:txBody>
          <a:bodyPr vert="horz" lIns="0" tIns="0" rIns="0" bIns="0" rtlCol="0" anchor="t" anchorCtr="0">
            <a:noAutofit/>
          </a:bodyPr>
          <a:lstStyle/>
          <a:p>
            <a:r>
              <a:rPr lang="ja-JP" altLang="en-US"/>
              <a:t>マスター タイトルの書式設定</a:t>
            </a:r>
            <a:endParaRPr lang="en-GB" dirty="0"/>
          </a:p>
        </p:txBody>
      </p:sp>
      <p:sp>
        <p:nvSpPr>
          <p:cNvPr id="3" name="Text Placeholder 2">
            <a:extLst>
              <a:ext uri="{FF2B5EF4-FFF2-40B4-BE49-F238E27FC236}">
                <a16:creationId xmlns:a16="http://schemas.microsoft.com/office/drawing/2014/main" id="{F7DEC064-9CE7-7B33-23A6-DB4F7807D0AE}"/>
              </a:ext>
            </a:extLst>
          </p:cNvPr>
          <p:cNvSpPr>
            <a:spLocks noGrp="1"/>
          </p:cNvSpPr>
          <p:nvPr>
            <p:ph type="body" idx="1"/>
          </p:nvPr>
        </p:nvSpPr>
        <p:spPr>
          <a:xfrm>
            <a:off x="284400" y="1433630"/>
            <a:ext cx="11620800" cy="4650178"/>
          </a:xfrm>
          <a:prstGeom prst="rect">
            <a:avLst/>
          </a:prstGeom>
        </p:spPr>
        <p:txBody>
          <a:bodyPr vert="horz" lIns="0" tIns="0" rIns="0" bIns="0" rtlCol="0">
            <a:normAutofit/>
          </a:bodyPr>
          <a:lstStyle/>
          <a:p>
            <a:pPr lvl="0"/>
            <a:r>
              <a:rPr lang="en-GB" dirty="0"/>
              <a:t>First level &lt;Text&gt;</a:t>
            </a:r>
          </a:p>
          <a:p>
            <a:pPr lvl="1"/>
            <a:r>
              <a:rPr lang="en-GB" dirty="0"/>
              <a:t>Second level &lt;Subheading&gt;</a:t>
            </a:r>
          </a:p>
          <a:p>
            <a:pPr lvl="2"/>
            <a:r>
              <a:rPr lang="en-GB" dirty="0"/>
              <a:t>Third level &lt;Bullet Level 1&gt;</a:t>
            </a:r>
          </a:p>
          <a:p>
            <a:pPr lvl="3"/>
            <a:r>
              <a:rPr lang="en-GB" dirty="0"/>
              <a:t>Fourth level &lt;Bullet Level 2&gt;</a:t>
            </a:r>
          </a:p>
          <a:p>
            <a:pPr lvl="4"/>
            <a:r>
              <a:rPr lang="en-GB" dirty="0"/>
              <a:t>Fifth level &lt;Bullet Level 3&gt;</a:t>
            </a:r>
          </a:p>
        </p:txBody>
      </p:sp>
      <p:sp>
        <p:nvSpPr>
          <p:cNvPr id="4" name="Date Placeholder 3">
            <a:extLst>
              <a:ext uri="{FF2B5EF4-FFF2-40B4-BE49-F238E27FC236}">
                <a16:creationId xmlns:a16="http://schemas.microsoft.com/office/drawing/2014/main" id="{21F5FA06-DCF9-A84D-9A89-586E915F60F6}"/>
              </a:ext>
            </a:extLst>
          </p:cNvPr>
          <p:cNvSpPr>
            <a:spLocks noGrp="1"/>
          </p:cNvSpPr>
          <p:nvPr>
            <p:ph type="dt" sz="half" idx="2"/>
          </p:nvPr>
        </p:nvSpPr>
        <p:spPr>
          <a:xfrm>
            <a:off x="285750" y="6995442"/>
            <a:ext cx="2743200" cy="215900"/>
          </a:xfrm>
          <a:prstGeom prst="rect">
            <a:avLst/>
          </a:prstGeom>
        </p:spPr>
        <p:txBody>
          <a:bodyPr vert="horz" lIns="0" tIns="0" rIns="0" bIns="0" rtlCol="0" anchor="t" anchorCtr="0"/>
          <a:lstStyle>
            <a:lvl1pPr algn="l">
              <a:defRPr sz="900">
                <a:solidFill>
                  <a:schemeClr val="tx1"/>
                </a:solidFill>
              </a:defRPr>
            </a:lvl1pPr>
          </a:lstStyle>
          <a:p>
            <a:fld id="{4ABD6E62-34AB-EB45-AFA0-6779DD09283E}" type="datetime1">
              <a:rPr lang="en-GB" smtClean="0"/>
              <a:t>19/02/2024</a:t>
            </a:fld>
            <a:endParaRPr lang="en-GB" dirty="0"/>
          </a:p>
        </p:txBody>
      </p:sp>
      <p:sp>
        <p:nvSpPr>
          <p:cNvPr id="5" name="Footer Placeholder 4">
            <a:extLst>
              <a:ext uri="{FF2B5EF4-FFF2-40B4-BE49-F238E27FC236}">
                <a16:creationId xmlns:a16="http://schemas.microsoft.com/office/drawing/2014/main" id="{60FB3493-B649-CB76-F178-06CFE70C676B}"/>
              </a:ext>
            </a:extLst>
          </p:cNvPr>
          <p:cNvSpPr>
            <a:spLocks noGrp="1"/>
          </p:cNvSpPr>
          <p:nvPr>
            <p:ph type="ftr" sz="quarter" idx="3"/>
          </p:nvPr>
        </p:nvSpPr>
        <p:spPr>
          <a:xfrm>
            <a:off x="1470025" y="6572250"/>
            <a:ext cx="2635975" cy="162719"/>
          </a:xfrm>
          <a:prstGeom prst="rect">
            <a:avLst/>
          </a:prstGeom>
        </p:spPr>
        <p:txBody>
          <a:bodyPr vert="horz" lIns="0" tIns="0" rIns="0" bIns="0" rtlCol="0" anchor="t" anchorCtr="0"/>
          <a:lstStyle>
            <a:lvl1pPr algn="l">
              <a:defRPr sz="900">
                <a:solidFill>
                  <a:schemeClr val="tx1"/>
                </a:solidFill>
              </a:defRPr>
            </a:lvl1pPr>
          </a:lstStyle>
          <a:p>
            <a:r>
              <a:rPr lang="en-GB" dirty="0"/>
              <a:t>&lt;Footer&gt;</a:t>
            </a:r>
          </a:p>
        </p:txBody>
      </p:sp>
      <p:sp>
        <p:nvSpPr>
          <p:cNvPr id="6" name="Slide Number Placeholder 5">
            <a:extLst>
              <a:ext uri="{FF2B5EF4-FFF2-40B4-BE49-F238E27FC236}">
                <a16:creationId xmlns:a16="http://schemas.microsoft.com/office/drawing/2014/main" id="{D799A8CC-F00C-A9DA-467F-2F4EABB4A47D}"/>
              </a:ext>
            </a:extLst>
          </p:cNvPr>
          <p:cNvSpPr>
            <a:spLocks noGrp="1"/>
          </p:cNvSpPr>
          <p:nvPr>
            <p:ph type="sldNum" sz="quarter" idx="4"/>
          </p:nvPr>
        </p:nvSpPr>
        <p:spPr>
          <a:xfrm>
            <a:off x="11613621" y="6536732"/>
            <a:ext cx="384175" cy="162719"/>
          </a:xfrm>
          <a:prstGeom prst="rect">
            <a:avLst/>
          </a:prstGeom>
        </p:spPr>
        <p:txBody>
          <a:bodyPr vert="horz" wrap="none" lIns="0" tIns="0" rIns="0" bIns="0" rtlCol="0" anchor="t" anchorCtr="0"/>
          <a:lstStyle>
            <a:lvl1pPr algn="r">
              <a:defRPr sz="900">
                <a:solidFill>
                  <a:schemeClr val="tx1"/>
                </a:solidFill>
              </a:defRPr>
            </a:lvl1pPr>
          </a:lstStyle>
          <a:p>
            <a:fld id="{4333ABBE-C0A7-8F4A-8D9F-FF9523F4ED4A}" type="slidenum">
              <a:rPr lang="en-GB" smtClean="0"/>
              <a:pPr/>
              <a:t>‹#›</a:t>
            </a:fld>
            <a:endParaRPr lang="en-GB" dirty="0"/>
          </a:p>
        </p:txBody>
      </p:sp>
      <p:pic>
        <p:nvPicPr>
          <p:cNvPr id="32" name="Graphic 31">
            <a:extLst>
              <a:ext uri="{FF2B5EF4-FFF2-40B4-BE49-F238E27FC236}">
                <a16:creationId xmlns:a16="http://schemas.microsoft.com/office/drawing/2014/main" id="{011D3F25-E6E4-9241-8C50-3031046C52C9}"/>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285750" y="6572250"/>
            <a:ext cx="898525" cy="111519"/>
          </a:xfrm>
          <a:prstGeom prst="rect">
            <a:avLst/>
          </a:prstGeom>
        </p:spPr>
      </p:pic>
    </p:spTree>
    <p:extLst>
      <p:ext uri="{BB962C8B-B14F-4D97-AF65-F5344CB8AC3E}">
        <p14:creationId xmlns:p14="http://schemas.microsoft.com/office/powerpoint/2010/main" val="57340252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2" r:id="rId6"/>
    <p:sldLayoutId id="2147483654" r:id="rId7"/>
    <p:sldLayoutId id="2147483656" r:id="rId8"/>
    <p:sldLayoutId id="2147483657" r:id="rId9"/>
    <p:sldLayoutId id="2147483658" r:id="rId10"/>
    <p:sldLayoutId id="2147483650" r:id="rId11"/>
    <p:sldLayoutId id="2147483659" r:id="rId12"/>
    <p:sldLayoutId id="2147483651" r:id="rId13"/>
    <p:sldLayoutId id="2147483660" r:id="rId14"/>
    <p:sldLayoutId id="2147483661" r:id="rId15"/>
    <p:sldLayoutId id="2147483663" r:id="rId16"/>
    <p:sldLayoutId id="2147483662" r:id="rId17"/>
    <p:sldLayoutId id="2147483668" r:id="rId18"/>
    <p:sldLayoutId id="2147483735" r:id="rId19"/>
    <p:sldLayoutId id="214748373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kumimoji="1"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kumimoji="1" sz="1800"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300"/>
        </a:spcAft>
        <a:buFont typeface="Arial" panose="020B0604020202020204" pitchFamily="34" charset="0"/>
        <a:buNone/>
        <a:defRPr kumimoji="1" sz="1800" b="1" kern="1200">
          <a:solidFill>
            <a:schemeClr val="tx1"/>
          </a:solidFill>
          <a:latin typeface="+mn-lt"/>
          <a:ea typeface="+mn-ea"/>
          <a:cs typeface="+mn-cs"/>
        </a:defRPr>
      </a:lvl2pPr>
      <a:lvl3pPr marL="180000" indent="-180000" algn="l" defTabSz="914400" rtl="0" eaLnBrk="1" latinLnBrk="0" hangingPunct="1">
        <a:lnSpc>
          <a:spcPct val="100000"/>
        </a:lnSpc>
        <a:spcBef>
          <a:spcPts val="0"/>
        </a:spcBef>
        <a:spcAft>
          <a:spcPts val="1200"/>
        </a:spcAft>
        <a:buFont typeface="Wingdings" pitchFamily="2" charset="2"/>
        <a:buChar char="§"/>
        <a:defRPr kumimoji="1" sz="1800" kern="1200">
          <a:solidFill>
            <a:schemeClr val="tx1"/>
          </a:solidFill>
          <a:latin typeface="+mn-lt"/>
          <a:ea typeface="+mn-ea"/>
          <a:cs typeface="+mn-cs"/>
        </a:defRPr>
      </a:lvl3pPr>
      <a:lvl4pPr marL="324000" indent="-144000" algn="l" defTabSz="914400" rtl="0" eaLnBrk="1" latinLnBrk="0" hangingPunct="1">
        <a:lnSpc>
          <a:spcPct val="100000"/>
        </a:lnSpc>
        <a:spcBef>
          <a:spcPts val="0"/>
        </a:spcBef>
        <a:spcAft>
          <a:spcPts val="1200"/>
        </a:spcAft>
        <a:buFont typeface=".Hiragino Kaku Gothic Interface W3"/>
        <a:buChar char="▫"/>
        <a:defRPr kumimoji="1" sz="1800" kern="1200">
          <a:solidFill>
            <a:schemeClr val="tx1"/>
          </a:solidFill>
          <a:latin typeface="+mn-lt"/>
          <a:ea typeface="+mn-ea"/>
          <a:cs typeface="+mn-cs"/>
        </a:defRPr>
      </a:lvl4pPr>
      <a:lvl5pPr marL="504000" indent="-180000" algn="l" defTabSz="914400" rtl="0" eaLnBrk="1" latinLnBrk="0" hangingPunct="1">
        <a:lnSpc>
          <a:spcPct val="100000"/>
        </a:lnSpc>
        <a:spcBef>
          <a:spcPts val="0"/>
        </a:spcBef>
        <a:spcAft>
          <a:spcPts val="1200"/>
        </a:spcAft>
        <a:buFont typeface="System Font Regular"/>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10">
            <a:extLst>
              <a:ext uri="{FF2B5EF4-FFF2-40B4-BE49-F238E27FC236}">
                <a16:creationId xmlns:a16="http://schemas.microsoft.com/office/drawing/2014/main" id="{9FC607E8-D28A-CD4D-B5C1-133121FD240D}"/>
              </a:ext>
            </a:extLst>
          </p:cNvPr>
          <p:cNvCxnSpPr/>
          <p:nvPr userDrawn="1"/>
        </p:nvCxnSpPr>
        <p:spPr>
          <a:xfrm>
            <a:off x="0" y="6425337"/>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 name="Group 2">
            <a:extLst>
              <a:ext uri="{FF2B5EF4-FFF2-40B4-BE49-F238E27FC236}">
                <a16:creationId xmlns:a16="http://schemas.microsoft.com/office/drawing/2014/main" id="{83553563-A89E-8A4B-9585-1CB6E94E27B2}"/>
              </a:ext>
            </a:extLst>
          </p:cNvPr>
          <p:cNvGrpSpPr/>
          <p:nvPr userDrawn="1"/>
        </p:nvGrpSpPr>
        <p:grpSpPr>
          <a:xfrm>
            <a:off x="0" y="5974464"/>
            <a:ext cx="901960" cy="883534"/>
            <a:chOff x="0" y="5974464"/>
            <a:chExt cx="901960" cy="883534"/>
          </a:xfrm>
        </p:grpSpPr>
        <p:sp>
          <p:nvSpPr>
            <p:cNvPr id="18" name="Rectangle 12">
              <a:extLst>
                <a:ext uri="{FF2B5EF4-FFF2-40B4-BE49-F238E27FC236}">
                  <a16:creationId xmlns:a16="http://schemas.microsoft.com/office/drawing/2014/main" id="{BD62325F-5E1D-5B4F-B86D-43C909376C28}"/>
                </a:ext>
              </a:extLst>
            </p:cNvPr>
            <p:cNvSpPr/>
            <p:nvPr userDrawn="1"/>
          </p:nvSpPr>
          <p:spPr>
            <a:xfrm>
              <a:off x="0" y="6361235"/>
              <a:ext cx="901960" cy="496763"/>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游ゴシック"/>
                <a:ea typeface="游ゴシック"/>
                <a:cs typeface="+mn-cs"/>
              </a:endParaRPr>
            </a:p>
          </p:txBody>
        </p:sp>
        <p:sp>
          <p:nvSpPr>
            <p:cNvPr id="19" name="Triangle 16">
              <a:extLst>
                <a:ext uri="{FF2B5EF4-FFF2-40B4-BE49-F238E27FC236}">
                  <a16:creationId xmlns:a16="http://schemas.microsoft.com/office/drawing/2014/main" id="{3684D3D9-8D65-A441-B094-FB48735B1B8C}"/>
                </a:ext>
              </a:extLst>
            </p:cNvPr>
            <p:cNvSpPr/>
            <p:nvPr userDrawn="1"/>
          </p:nvSpPr>
          <p:spPr>
            <a:xfrm rot="5403736">
              <a:off x="42256" y="6050921"/>
              <a:ext cx="883138" cy="730223"/>
            </a:xfrm>
            <a:prstGeom prst="triangle">
              <a:avLst>
                <a:gd name="adj" fmla="val 50938"/>
              </a:avLst>
            </a:prstGeom>
            <a:solidFill>
              <a:srgbClr val="69B3E1">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游ゴシック"/>
                <a:ea typeface="游ゴシック"/>
                <a:cs typeface="+mn-cs"/>
              </a:endParaRPr>
            </a:p>
          </p:txBody>
        </p:sp>
        <p:sp>
          <p:nvSpPr>
            <p:cNvPr id="20" name="Triangle 17">
              <a:extLst>
                <a:ext uri="{FF2B5EF4-FFF2-40B4-BE49-F238E27FC236}">
                  <a16:creationId xmlns:a16="http://schemas.microsoft.com/office/drawing/2014/main" id="{EC88CC1E-9526-DD4E-ABC3-C6D7DA68FA0B}"/>
                </a:ext>
              </a:extLst>
            </p:cNvPr>
            <p:cNvSpPr/>
            <p:nvPr userDrawn="1"/>
          </p:nvSpPr>
          <p:spPr>
            <a:xfrm rot="4815961">
              <a:off x="123472" y="6121582"/>
              <a:ext cx="750729" cy="689237"/>
            </a:xfrm>
            <a:prstGeom prst="triangle">
              <a:avLst/>
            </a:prstGeom>
            <a:gradFill>
              <a:gsLst>
                <a:gs pos="0">
                  <a:srgbClr val="0477C3"/>
                </a:gs>
                <a:gs pos="99000">
                  <a:srgbClr val="26B5F7"/>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游ゴシック"/>
                <a:ea typeface="游ゴシック"/>
                <a:cs typeface="+mn-cs"/>
              </a:endParaRPr>
            </a:p>
          </p:txBody>
        </p:sp>
      </p:grpSp>
      <p:pic>
        <p:nvPicPr>
          <p:cNvPr id="21" name="Graphic 4">
            <a:extLst>
              <a:ext uri="{FF2B5EF4-FFF2-40B4-BE49-F238E27FC236}">
                <a16:creationId xmlns:a16="http://schemas.microsoft.com/office/drawing/2014/main" id="{45ADAF07-2384-3B41-8CFA-72BF4C8A8E62}"/>
              </a:ext>
            </a:extLst>
          </p:cNvPr>
          <p:cNvPicPr>
            <a:picLocks noChangeAspect="1"/>
          </p:cNvPicPr>
          <p:nvPr userDrawn="1"/>
        </p:nvPicPr>
        <p:blipFill rotWithShape="1">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t="42970" b="41818"/>
          <a:stretch/>
        </p:blipFill>
        <p:spPr>
          <a:xfrm>
            <a:off x="10002932" y="6511679"/>
            <a:ext cx="1905000" cy="289784"/>
          </a:xfrm>
          <a:prstGeom prst="rect">
            <a:avLst/>
          </a:prstGeom>
        </p:spPr>
      </p:pic>
      <p:sp>
        <p:nvSpPr>
          <p:cNvPr id="2" name="タイトル プレースホルダー 1">
            <a:extLst>
              <a:ext uri="{FF2B5EF4-FFF2-40B4-BE49-F238E27FC236}">
                <a16:creationId xmlns:a16="http://schemas.microsoft.com/office/drawing/2014/main" id="{9D4CE606-B8EC-2A4B-AB2E-247DF0FC3008}"/>
              </a:ext>
            </a:extLst>
          </p:cNvPr>
          <p:cNvSpPr>
            <a:spLocks noGrp="1"/>
          </p:cNvSpPr>
          <p:nvPr>
            <p:ph type="title"/>
          </p:nvPr>
        </p:nvSpPr>
        <p:spPr>
          <a:xfrm>
            <a:off x="360000" y="360000"/>
            <a:ext cx="11520000" cy="720000"/>
          </a:xfrm>
          <a:prstGeom prst="rect">
            <a:avLst/>
          </a:prstGeom>
        </p:spPr>
        <p:txBody>
          <a:bodyPr vert="horz" lIns="91440" tIns="45720" rIns="91440" bIns="45720" rtlCol="0" anchor="b">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8204384-1750-D64D-8340-B1E7AF13CAB8}"/>
              </a:ext>
            </a:extLst>
          </p:cNvPr>
          <p:cNvSpPr>
            <a:spLocks noGrp="1"/>
          </p:cNvSpPr>
          <p:nvPr>
            <p:ph type="body" idx="1"/>
          </p:nvPr>
        </p:nvSpPr>
        <p:spPr>
          <a:xfrm>
            <a:off x="360000" y="1260000"/>
            <a:ext cx="11520000" cy="504000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en-US" altLang="ja-JP" dirty="0"/>
          </a:p>
          <a:p>
            <a:pPr lvl="5"/>
            <a:r>
              <a:rPr kumimoji="1" lang="ja-JP" altLang="en-US"/>
              <a:t>第６レベル</a:t>
            </a:r>
            <a:endParaRPr kumimoji="1" lang="en-US" altLang="ja-JP" dirty="0"/>
          </a:p>
          <a:p>
            <a:pPr lvl="6"/>
            <a:r>
              <a:rPr kumimoji="1" lang="ja-JP" altLang="en-US"/>
              <a:t>第７レベル</a:t>
            </a:r>
            <a:endParaRPr kumimoji="1" lang="en-US" altLang="ja-JP" dirty="0"/>
          </a:p>
          <a:p>
            <a:pPr lvl="7"/>
            <a:r>
              <a:rPr kumimoji="1" lang="ja-JP" altLang="en-US"/>
              <a:t>第８レベル</a:t>
            </a:r>
            <a:endParaRPr kumimoji="1" lang="en-US" altLang="ja-JP" dirty="0"/>
          </a:p>
          <a:p>
            <a:pPr lvl="8"/>
            <a:r>
              <a:rPr kumimoji="1" lang="ja-JP" altLang="en-US"/>
              <a:t>第９レベル</a:t>
            </a:r>
          </a:p>
        </p:txBody>
      </p:sp>
      <p:cxnSp>
        <p:nvCxnSpPr>
          <p:cNvPr id="9" name="Straight Connector 22">
            <a:extLst>
              <a:ext uri="{FF2B5EF4-FFF2-40B4-BE49-F238E27FC236}">
                <a16:creationId xmlns:a16="http://schemas.microsoft.com/office/drawing/2014/main" id="{8C284A0E-76DE-2447-AD98-BB107407051B}"/>
              </a:ext>
            </a:extLst>
          </p:cNvPr>
          <p:cNvCxnSpPr/>
          <p:nvPr userDrawn="1"/>
        </p:nvCxnSpPr>
        <p:spPr>
          <a:xfrm>
            <a:off x="9922635" y="6562483"/>
            <a:ext cx="0" cy="180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1C42F989-6E79-B945-9097-6DC4C116A86E}"/>
              </a:ext>
            </a:extLst>
          </p:cNvPr>
          <p:cNvSpPr>
            <a:spLocks/>
          </p:cNvSpPr>
          <p:nvPr userDrawn="1"/>
        </p:nvSpPr>
        <p:spPr>
          <a:xfrm>
            <a:off x="788683" y="6544761"/>
            <a:ext cx="4046942" cy="230832"/>
          </a:xfrm>
          <a:prstGeom prst="rect">
            <a:avLst/>
          </a:prstGeom>
          <a:noFill/>
          <a:ln>
            <a:noFill/>
          </a:ln>
        </p:spPr>
        <p:txBody>
          <a:bodyPr wrap="none" rIns="0">
            <a:spAutoFit/>
          </a:bodyPr>
          <a:lstStyle/>
          <a:p>
            <a:pPr lvl="0" algn="r" defTabSz="1217613" rtl="0" eaLnBrk="1" fontAlgn="base" hangingPunct="1">
              <a:spcBef>
                <a:spcPct val="0"/>
              </a:spcBef>
              <a:spcAft>
                <a:spcPct val="0"/>
              </a:spcAft>
            </a:pPr>
            <a:r>
              <a:rPr lang="en-US" sz="900" b="0" i="0" kern="1200" dirty="0">
                <a:solidFill>
                  <a:schemeClr val="tx1">
                    <a:lumMod val="50000"/>
                    <a:lumOff val="50000"/>
                  </a:schemeClr>
                </a:solidFill>
                <a:latin typeface="Gotham-Book" panose="02000604040000020004" pitchFamily="2" charset="0"/>
                <a:ea typeface="+mn-ea"/>
                <a:cs typeface="Arial" panose="020B0604020202020204" pitchFamily="34" charset="0"/>
              </a:rPr>
              <a:t>Copyright © 2020 HCL Technologies Limited  |  www.hcltechsw.com</a:t>
            </a:r>
          </a:p>
        </p:txBody>
      </p:sp>
      <p:sp>
        <p:nvSpPr>
          <p:cNvPr id="11" name="Rectangle 14">
            <a:extLst>
              <a:ext uri="{FF2B5EF4-FFF2-40B4-BE49-F238E27FC236}">
                <a16:creationId xmlns:a16="http://schemas.microsoft.com/office/drawing/2014/main" id="{F915D493-BC8B-F944-81BE-6FD10949A5FE}"/>
              </a:ext>
            </a:extLst>
          </p:cNvPr>
          <p:cNvSpPr>
            <a:spLocks/>
          </p:cNvSpPr>
          <p:nvPr userDrawn="1"/>
        </p:nvSpPr>
        <p:spPr>
          <a:xfrm>
            <a:off x="9493218" y="6502442"/>
            <a:ext cx="299121" cy="276999"/>
          </a:xfrm>
          <a:prstGeom prst="rect">
            <a:avLst/>
          </a:prstGeom>
          <a:noFill/>
          <a:ln>
            <a:noFill/>
          </a:ln>
        </p:spPr>
        <p:txBody>
          <a:bodyPr wrap="none" rIns="0" anchor="b">
            <a:spAutoFit/>
          </a:bodyPr>
          <a:lstStyle/>
          <a:p>
            <a:pPr lvl="0" algn="r" defTabSz="1217613" rtl="0" eaLnBrk="1" fontAlgn="base" hangingPunct="1">
              <a:spcBef>
                <a:spcPct val="0"/>
              </a:spcBef>
              <a:spcAft>
                <a:spcPct val="0"/>
              </a:spcAft>
            </a:pPr>
            <a:fld id="{E1128283-FF6F-CF40-82B3-7FDB8479E3F3}" type="slidenum">
              <a:rPr lang="en-US" sz="1200" b="0" i="0" kern="1200" smtClean="0">
                <a:solidFill>
                  <a:schemeClr val="tx1">
                    <a:lumMod val="50000"/>
                    <a:lumOff val="50000"/>
                  </a:schemeClr>
                </a:solidFill>
                <a:latin typeface="Gotham-Book" panose="02000504050000020004" pitchFamily="2" charset="0"/>
                <a:ea typeface="+mn-ea"/>
                <a:cs typeface="Arial" panose="020B0604020202020204" pitchFamily="34" charset="0"/>
              </a:rPr>
              <a:pPr lvl="0" algn="r" defTabSz="1217613" rtl="0" eaLnBrk="1" fontAlgn="base" hangingPunct="1">
                <a:spcBef>
                  <a:spcPct val="0"/>
                </a:spcBef>
                <a:spcAft>
                  <a:spcPct val="0"/>
                </a:spcAft>
              </a:pPr>
              <a:t>‹#›</a:t>
            </a:fld>
            <a:endParaRPr lang="en-US" sz="1200" b="0" i="0" kern="1200" dirty="0">
              <a:solidFill>
                <a:schemeClr val="tx1">
                  <a:lumMod val="50000"/>
                  <a:lumOff val="50000"/>
                </a:schemeClr>
              </a:solidFill>
              <a:latin typeface="Gotham-Book" panose="02000504050000020004" pitchFamily="2" charset="0"/>
              <a:ea typeface="+mn-ea"/>
              <a:cs typeface="Arial" panose="020B0604020202020204" pitchFamily="34" charset="0"/>
            </a:endParaRPr>
          </a:p>
        </p:txBody>
      </p:sp>
      <p:pic>
        <p:nvPicPr>
          <p:cNvPr id="22" name="Picture 14">
            <a:extLst>
              <a:ext uri="{FF2B5EF4-FFF2-40B4-BE49-F238E27FC236}">
                <a16:creationId xmlns:a16="http://schemas.microsoft.com/office/drawing/2014/main" id="{9BD94ABC-5C1D-C441-8C93-0250DE03881D}"/>
              </a:ext>
            </a:extLst>
          </p:cNvPr>
          <p:cNvPicPr>
            <a:picLocks noChangeAspect="1"/>
          </p:cNvPicPr>
          <p:nvPr userDrawn="1"/>
        </p:nvPicPr>
        <p:blipFill>
          <a:blip r:embed="rId27"/>
          <a:stretch>
            <a:fillRect/>
          </a:stretch>
        </p:blipFill>
        <p:spPr>
          <a:xfrm>
            <a:off x="11116235" y="161367"/>
            <a:ext cx="806823" cy="112580"/>
          </a:xfrm>
          <a:prstGeom prst="rect">
            <a:avLst/>
          </a:prstGeom>
        </p:spPr>
      </p:pic>
    </p:spTree>
    <p:extLst>
      <p:ext uri="{BB962C8B-B14F-4D97-AF65-F5344CB8AC3E}">
        <p14:creationId xmlns:p14="http://schemas.microsoft.com/office/powerpoint/2010/main" val="419930745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txStyles>
    <p:titleStyle>
      <a:lvl1pPr algn="l" defTabSz="914400" rtl="0" eaLnBrk="1" latinLnBrk="0" hangingPunct="1">
        <a:lnSpc>
          <a:spcPct val="90000"/>
        </a:lnSpc>
        <a:spcBef>
          <a:spcPct val="0"/>
        </a:spcBef>
        <a:buNone/>
        <a:defRPr kumimoji="1" sz="3200" b="1" kern="1200">
          <a:solidFill>
            <a:schemeClr val="accent3"/>
          </a:solidFill>
          <a:latin typeface="+mj-ea"/>
          <a:ea typeface="+mj-ea"/>
          <a:cs typeface="+mj-cs"/>
        </a:defRPr>
      </a:lvl1pPr>
    </p:titleStyle>
    <p:bodyStyle>
      <a:lvl1pPr marL="0" indent="0" algn="l" defTabSz="914400" rtl="0" eaLnBrk="1" latinLnBrk="0" hangingPunct="1">
        <a:lnSpc>
          <a:spcPct val="110000"/>
        </a:lnSpc>
        <a:spcBef>
          <a:spcPts val="300"/>
        </a:spcBef>
        <a:spcAft>
          <a:spcPts val="0"/>
        </a:spcAft>
        <a:buClr>
          <a:schemeClr val="accent3"/>
        </a:buClr>
        <a:buFont typeface="Arial" panose="020B0604020202020204" pitchFamily="34" charset="0"/>
        <a:buNone/>
        <a:defRPr kumimoji="1" sz="1800" b="1" kern="1200" spc="0">
          <a:solidFill>
            <a:schemeClr val="tx1"/>
          </a:solidFill>
          <a:latin typeface="+mn-ea"/>
          <a:ea typeface="+mn-ea"/>
          <a:cs typeface="+mn-cs"/>
        </a:defRPr>
      </a:lvl1pPr>
      <a:lvl2pPr marL="11113" indent="0" algn="l" defTabSz="914400" rtl="0" eaLnBrk="1" latinLnBrk="0" hangingPunct="1">
        <a:lnSpc>
          <a:spcPct val="110000"/>
        </a:lnSpc>
        <a:spcBef>
          <a:spcPts val="300"/>
        </a:spcBef>
        <a:spcAft>
          <a:spcPts val="0"/>
        </a:spcAft>
        <a:buClr>
          <a:schemeClr val="accent3"/>
        </a:buClr>
        <a:buFont typeface="Arial" panose="020B0604020202020204" pitchFamily="34" charset="0"/>
        <a:buNone/>
        <a:tabLst/>
        <a:defRPr kumimoji="1" sz="1800" kern="1200" spc="0">
          <a:solidFill>
            <a:schemeClr val="tx1"/>
          </a:solidFill>
          <a:latin typeface="+mn-ea"/>
          <a:ea typeface="+mn-ea"/>
          <a:cs typeface="+mn-cs"/>
        </a:defRPr>
      </a:lvl2pPr>
      <a:lvl3pPr marL="273050" indent="-228600" algn="l" defTabSz="914400" rtl="0" eaLnBrk="1" latinLnBrk="0" hangingPunct="1">
        <a:lnSpc>
          <a:spcPct val="110000"/>
        </a:lnSpc>
        <a:spcBef>
          <a:spcPts val="300"/>
        </a:spcBef>
        <a:spcAft>
          <a:spcPts val="0"/>
        </a:spcAft>
        <a:buClr>
          <a:schemeClr val="accent3"/>
        </a:buClr>
        <a:buFont typeface="Wingdings" pitchFamily="2" charset="2"/>
        <a:buChar char="n"/>
        <a:tabLst/>
        <a:defRPr kumimoji="1" sz="1800" kern="1200" spc="0">
          <a:solidFill>
            <a:schemeClr val="tx1"/>
          </a:solidFill>
          <a:latin typeface="+mn-ea"/>
          <a:ea typeface="+mn-ea"/>
          <a:cs typeface="+mn-cs"/>
        </a:defRPr>
      </a:lvl3pPr>
      <a:lvl4pPr marL="273050" indent="-261938" algn="l" defTabSz="914400" rtl="0" eaLnBrk="1" latinLnBrk="0" hangingPunct="1">
        <a:lnSpc>
          <a:spcPct val="110000"/>
        </a:lnSpc>
        <a:spcBef>
          <a:spcPts val="300"/>
        </a:spcBef>
        <a:spcAft>
          <a:spcPts val="0"/>
        </a:spcAft>
        <a:buClr>
          <a:schemeClr val="accent3"/>
        </a:buClr>
        <a:buFont typeface="Zapf Dingbats"/>
        <a:buChar char="➔"/>
        <a:tabLst/>
        <a:defRPr kumimoji="1" sz="1800" b="1" kern="1200" spc="0">
          <a:solidFill>
            <a:schemeClr val="tx1"/>
          </a:solidFill>
          <a:latin typeface="+mn-ea"/>
          <a:ea typeface="+mn-ea"/>
          <a:cs typeface="+mn-cs"/>
        </a:defRPr>
      </a:lvl4pPr>
      <a:lvl5pPr marL="273050" indent="0" algn="l" defTabSz="914400" rtl="0" eaLnBrk="1" latinLnBrk="0" hangingPunct="1">
        <a:lnSpc>
          <a:spcPct val="110000"/>
        </a:lnSpc>
        <a:spcBef>
          <a:spcPts val="300"/>
        </a:spcBef>
        <a:spcAft>
          <a:spcPts val="0"/>
        </a:spcAft>
        <a:buClr>
          <a:schemeClr val="accent3"/>
        </a:buClr>
        <a:buFont typeface="システムフォント（レギュラー）"/>
        <a:buNone/>
        <a:tabLst/>
        <a:defRPr kumimoji="1" sz="1400" kern="1200" spc="0">
          <a:solidFill>
            <a:schemeClr val="tx1"/>
          </a:solidFill>
          <a:latin typeface="+mn-ea"/>
          <a:ea typeface="+mn-ea"/>
          <a:cs typeface="+mn-cs"/>
        </a:defRPr>
      </a:lvl5pPr>
      <a:lvl6pPr marL="490538" indent="-217488" algn="l" defTabSz="914400" rtl="0" eaLnBrk="1" latinLnBrk="0" hangingPunct="1">
        <a:lnSpc>
          <a:spcPct val="110000"/>
        </a:lnSpc>
        <a:spcBef>
          <a:spcPts val="300"/>
        </a:spcBef>
        <a:spcAft>
          <a:spcPts val="0"/>
        </a:spcAft>
        <a:buClr>
          <a:schemeClr val="accent3"/>
        </a:buClr>
        <a:buFont typeface="Wingdings" pitchFamily="2" charset="2"/>
        <a:buChar char="p"/>
        <a:tabLst/>
        <a:defRPr kumimoji="1" sz="1400" kern="1200" spc="0">
          <a:solidFill>
            <a:schemeClr val="tx1"/>
          </a:solidFill>
          <a:latin typeface="+mn-lt"/>
          <a:ea typeface="+mn-ea"/>
          <a:cs typeface="+mn-cs"/>
        </a:defRPr>
      </a:lvl6pPr>
      <a:lvl7pPr marL="490538" indent="-217488" algn="l" defTabSz="914400" rtl="0" eaLnBrk="1" latinLnBrk="0" hangingPunct="1">
        <a:lnSpc>
          <a:spcPct val="110000"/>
        </a:lnSpc>
        <a:spcBef>
          <a:spcPts val="300"/>
        </a:spcBef>
        <a:spcAft>
          <a:spcPts val="0"/>
        </a:spcAft>
        <a:buClr>
          <a:schemeClr val="accent3"/>
        </a:buClr>
        <a:buFont typeface="Wingdings" pitchFamily="2" charset="2"/>
        <a:buChar char="ü"/>
        <a:tabLst/>
        <a:defRPr kumimoji="1" sz="1400" kern="1200" spc="0">
          <a:solidFill>
            <a:schemeClr val="tx1"/>
          </a:solidFill>
          <a:latin typeface="+mn-lt"/>
          <a:ea typeface="+mn-ea"/>
          <a:cs typeface="+mn-cs"/>
        </a:defRPr>
      </a:lvl7pPr>
      <a:lvl8pPr marL="490538" indent="-266700" algn="l" defTabSz="914400" rtl="0" eaLnBrk="1" latinLnBrk="0" hangingPunct="1">
        <a:lnSpc>
          <a:spcPct val="110000"/>
        </a:lnSpc>
        <a:spcBef>
          <a:spcPts val="300"/>
        </a:spcBef>
        <a:spcAft>
          <a:spcPts val="0"/>
        </a:spcAft>
        <a:buClr>
          <a:schemeClr val="accent3"/>
        </a:buClr>
        <a:buFont typeface="システムフォント（レギュラー）"/>
        <a:buChar char="→"/>
        <a:tabLst/>
        <a:defRPr kumimoji="1" sz="1400" kern="1200" spc="0">
          <a:solidFill>
            <a:schemeClr val="tx1"/>
          </a:solidFill>
          <a:latin typeface="+mn-lt"/>
          <a:ea typeface="+mn-ea"/>
          <a:cs typeface="+mn-cs"/>
        </a:defRPr>
      </a:lvl8pPr>
      <a:lvl9pPr marL="677863" indent="-187325" algn="l" defTabSz="914400" rtl="0" eaLnBrk="1" latinLnBrk="0" hangingPunct="1">
        <a:lnSpc>
          <a:spcPct val="110000"/>
        </a:lnSpc>
        <a:spcBef>
          <a:spcPts val="300"/>
        </a:spcBef>
        <a:spcAft>
          <a:spcPts val="0"/>
        </a:spcAft>
        <a:buClr>
          <a:schemeClr val="accent1"/>
        </a:buClr>
        <a:buFont typeface=".Lucida Grande UI Regular"/>
        <a:buChar char="※"/>
        <a:tabLst/>
        <a:defRPr kumimoji="1" sz="1100" kern="1200" spc="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D0970-2EA2-587C-36F1-ACD951B6F697}"/>
              </a:ext>
            </a:extLst>
          </p:cNvPr>
          <p:cNvSpPr>
            <a:spLocks noGrp="1"/>
          </p:cNvSpPr>
          <p:nvPr>
            <p:ph type="title"/>
          </p:nvPr>
        </p:nvSpPr>
        <p:spPr>
          <a:xfrm>
            <a:off x="284400" y="375006"/>
            <a:ext cx="11620800" cy="731034"/>
          </a:xfrm>
          <a:prstGeom prst="rect">
            <a:avLst/>
          </a:prstGeom>
        </p:spPr>
        <p:txBody>
          <a:bodyPr vert="horz" lIns="0" tIns="0" rIns="0" bIns="0" rtlCol="0" anchor="t" anchorCtr="0">
            <a:noAutofit/>
          </a:bodyPr>
          <a:lstStyle/>
          <a:p>
            <a:r>
              <a:rPr lang="ja-JP" altLang="en-US"/>
              <a:t>マスター タイトルの書式設定</a:t>
            </a:r>
            <a:br>
              <a:rPr lang="en-US" altLang="ja-JP" dirty="0"/>
            </a:br>
            <a:endParaRPr lang="en-GB" dirty="0"/>
          </a:p>
        </p:txBody>
      </p:sp>
      <p:sp>
        <p:nvSpPr>
          <p:cNvPr id="3" name="Text Placeholder 2">
            <a:extLst>
              <a:ext uri="{FF2B5EF4-FFF2-40B4-BE49-F238E27FC236}">
                <a16:creationId xmlns:a16="http://schemas.microsoft.com/office/drawing/2014/main" id="{F7DEC064-9CE7-7B33-23A6-DB4F7807D0AE}"/>
              </a:ext>
            </a:extLst>
          </p:cNvPr>
          <p:cNvSpPr>
            <a:spLocks noGrp="1"/>
          </p:cNvSpPr>
          <p:nvPr>
            <p:ph type="body" idx="1"/>
          </p:nvPr>
        </p:nvSpPr>
        <p:spPr>
          <a:xfrm>
            <a:off x="284400" y="1433630"/>
            <a:ext cx="11620800" cy="4650178"/>
          </a:xfrm>
          <a:prstGeom prst="rect">
            <a:avLst/>
          </a:prstGeom>
        </p:spPr>
        <p:txBody>
          <a:bodyPr vert="horz" lIns="0" tIns="0" rIns="0" bIns="0" rtlCol="0">
            <a:normAutofit/>
          </a:bodyPr>
          <a:lstStyle/>
          <a:p>
            <a:pPr lvl="0"/>
            <a:r>
              <a:rPr lang="en-GB" dirty="0"/>
              <a:t>第1レベル</a:t>
            </a:r>
          </a:p>
          <a:p>
            <a:pPr lvl="1"/>
            <a:r>
              <a:rPr lang="en-GB" dirty="0"/>
              <a:t>第2レベル</a:t>
            </a:r>
          </a:p>
          <a:p>
            <a:pPr lvl="2"/>
            <a:r>
              <a:rPr lang="en-GB" dirty="0"/>
              <a:t>第3レベル</a:t>
            </a:r>
          </a:p>
          <a:p>
            <a:pPr lvl="2"/>
            <a:r>
              <a:rPr lang="en-GB" dirty="0"/>
              <a:t>第3レベル</a:t>
            </a:r>
          </a:p>
          <a:p>
            <a:pPr lvl="3"/>
            <a:r>
              <a:rPr lang="en-GB" dirty="0"/>
              <a:t>第4レベル</a:t>
            </a:r>
          </a:p>
          <a:p>
            <a:pPr lvl="4"/>
            <a:r>
              <a:rPr lang="en-GB" dirty="0"/>
              <a:t>Fifth level &lt;Bullet Level 3&gt;</a:t>
            </a:r>
          </a:p>
          <a:p>
            <a:pPr lvl="5"/>
            <a:r>
              <a:rPr lang="en-GB" dirty="0"/>
              <a:t>第6レベル</a:t>
            </a:r>
          </a:p>
          <a:p>
            <a:pPr lvl="5"/>
            <a:r>
              <a:rPr lang="en-GB" dirty="0"/>
              <a:t>第6レベル</a:t>
            </a:r>
          </a:p>
          <a:p>
            <a:pPr lvl="6"/>
            <a:r>
              <a:rPr lang="en-GB" dirty="0"/>
              <a:t>第7レベル</a:t>
            </a:r>
          </a:p>
          <a:p>
            <a:pPr lvl="6"/>
            <a:r>
              <a:rPr lang="en-GB" dirty="0"/>
              <a:t>第7レベル</a:t>
            </a:r>
          </a:p>
          <a:p>
            <a:pPr lvl="7"/>
            <a:r>
              <a:rPr lang="en-GB" dirty="0"/>
              <a:t>第8レベル</a:t>
            </a:r>
          </a:p>
          <a:p>
            <a:pPr lvl="8"/>
            <a:r>
              <a:rPr lang="en-GB" dirty="0"/>
              <a:t>第9レベル</a:t>
            </a:r>
          </a:p>
        </p:txBody>
      </p:sp>
      <p:pic>
        <p:nvPicPr>
          <p:cNvPr id="32" name="Graphic 31">
            <a:extLst>
              <a:ext uri="{FF2B5EF4-FFF2-40B4-BE49-F238E27FC236}">
                <a16:creationId xmlns:a16="http://schemas.microsoft.com/office/drawing/2014/main" id="{011D3F25-E6E4-9241-8C50-3031046C52C9}"/>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284400" y="6516491"/>
            <a:ext cx="898525" cy="111519"/>
          </a:xfrm>
          <a:prstGeom prst="rect">
            <a:avLst/>
          </a:prstGeom>
        </p:spPr>
      </p:pic>
      <p:pic>
        <p:nvPicPr>
          <p:cNvPr id="9" name="Picture 8">
            <a:extLst>
              <a:ext uri="{FF2B5EF4-FFF2-40B4-BE49-F238E27FC236}">
                <a16:creationId xmlns:a16="http://schemas.microsoft.com/office/drawing/2014/main" id="{2AD99B2C-2328-3D79-10C4-EF7CC8D99FBE}"/>
              </a:ext>
            </a:extLst>
          </p:cNvPr>
          <p:cNvPicPr>
            <a:picLocks noChangeAspect="1"/>
          </p:cNvPicPr>
          <p:nvPr userDrawn="1"/>
        </p:nvPicPr>
        <p:blipFill>
          <a:blip r:embed="rId45"/>
          <a:stretch>
            <a:fillRect/>
          </a:stretch>
        </p:blipFill>
        <p:spPr>
          <a:xfrm>
            <a:off x="10845800" y="5511800"/>
            <a:ext cx="1346200" cy="1346200"/>
          </a:xfrm>
          <a:prstGeom prst="rect">
            <a:avLst/>
          </a:prstGeom>
        </p:spPr>
      </p:pic>
      <p:sp>
        <p:nvSpPr>
          <p:cNvPr id="11" name="テキスト ボックス 10">
            <a:extLst>
              <a:ext uri="{FF2B5EF4-FFF2-40B4-BE49-F238E27FC236}">
                <a16:creationId xmlns:a16="http://schemas.microsoft.com/office/drawing/2014/main" id="{14A11352-F4C4-5E22-01FB-44FB2CF40208}"/>
              </a:ext>
            </a:extLst>
          </p:cNvPr>
          <p:cNvSpPr txBox="1"/>
          <p:nvPr userDrawn="1"/>
        </p:nvSpPr>
        <p:spPr>
          <a:xfrm>
            <a:off x="11482160" y="6445293"/>
            <a:ext cx="341760" cy="253916"/>
          </a:xfrm>
          <a:prstGeom prst="rect">
            <a:avLst/>
          </a:prstGeom>
          <a:noFill/>
        </p:spPr>
        <p:txBody>
          <a:bodyPr wrap="none" rtlCol="0" anchor="ctr">
            <a:spAutoFit/>
          </a:bodyPr>
          <a:lstStyle/>
          <a:p>
            <a:pPr algn="r"/>
            <a:fld id="{770534F7-4D79-4B45-87A3-4234BB1E7AC9}" type="slidenum">
              <a:rPr kumimoji="1" lang="en-US" altLang="ja-JP" sz="1050" smtClean="0">
                <a:solidFill>
                  <a:schemeClr val="tx1">
                    <a:lumMod val="75000"/>
                    <a:lumOff val="25000"/>
                  </a:schemeClr>
                </a:solidFill>
              </a:rPr>
              <a:t>‹#›</a:t>
            </a:fld>
            <a:endParaRPr kumimoji="1" lang="ja-JP" altLang="en-US" sz="1050">
              <a:solidFill>
                <a:schemeClr val="tx1">
                  <a:lumMod val="75000"/>
                  <a:lumOff val="25000"/>
                </a:schemeClr>
              </a:solidFill>
            </a:endParaRPr>
          </a:p>
        </p:txBody>
      </p:sp>
      <p:sp>
        <p:nvSpPr>
          <p:cNvPr id="7" name="TextBox 16">
            <a:extLst>
              <a:ext uri="{FF2B5EF4-FFF2-40B4-BE49-F238E27FC236}">
                <a16:creationId xmlns:a16="http://schemas.microsoft.com/office/drawing/2014/main" id="{0B3DB36B-0CF0-E1BE-B6E1-5E41A13DE3A9}"/>
              </a:ext>
            </a:extLst>
          </p:cNvPr>
          <p:cNvSpPr txBox="1"/>
          <p:nvPr userDrawn="1"/>
        </p:nvSpPr>
        <p:spPr>
          <a:xfrm>
            <a:off x="284400" y="6660290"/>
            <a:ext cx="1410643" cy="92333"/>
          </a:xfrm>
          <a:prstGeom prst="rect">
            <a:avLst/>
          </a:prstGeom>
          <a:noFill/>
        </p:spPr>
        <p:txBody>
          <a:bodyPr wrap="none" lIns="0" tIns="0" rIns="0" bIns="0" rtlCol="0">
            <a:spAutoFit/>
          </a:bodyPr>
          <a:lstStyle/>
          <a:p>
            <a:r>
              <a:rPr lang="en-GB" sz="600" dirty="0">
                <a:solidFill>
                  <a:schemeClr val="tx1"/>
                </a:solidFill>
              </a:rPr>
              <a:t>Copyright © 2024 HCL Technologies Ltd.</a:t>
            </a:r>
          </a:p>
        </p:txBody>
      </p:sp>
    </p:spTree>
    <p:extLst>
      <p:ext uri="{BB962C8B-B14F-4D97-AF65-F5344CB8AC3E}">
        <p14:creationId xmlns:p14="http://schemas.microsoft.com/office/powerpoint/2010/main" val="58399158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 id="2147483733" r:id="rId40"/>
    <p:sldLayoutId id="2147483734"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kumimoji="1" sz="2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300"/>
        </a:spcBef>
        <a:spcAft>
          <a:spcPts val="0"/>
        </a:spcAft>
        <a:buFont typeface="Arial" panose="020B0604020202020204" pitchFamily="34" charset="0"/>
        <a:buNone/>
        <a:defRPr kumimoji="1" sz="1800" b="1" kern="1200">
          <a:solidFill>
            <a:schemeClr val="tx1"/>
          </a:solidFill>
          <a:latin typeface="+mn-ea"/>
          <a:ea typeface="+mn-ea"/>
          <a:cs typeface="+mn-cs"/>
        </a:defRPr>
      </a:lvl1pPr>
      <a:lvl2pPr marL="0" indent="0" algn="l" defTabSz="914400" rtl="0" eaLnBrk="1" latinLnBrk="0" hangingPunct="1">
        <a:lnSpc>
          <a:spcPct val="110000"/>
        </a:lnSpc>
        <a:spcBef>
          <a:spcPts val="300"/>
        </a:spcBef>
        <a:spcAft>
          <a:spcPts val="0"/>
        </a:spcAft>
        <a:buFont typeface="Arial" panose="020B0604020202020204" pitchFamily="34" charset="0"/>
        <a:buNone/>
        <a:defRPr kumimoji="1" sz="1800" b="0" kern="1200">
          <a:solidFill>
            <a:schemeClr val="tx1"/>
          </a:solidFill>
          <a:latin typeface="+mn-ea"/>
          <a:ea typeface="+mn-ea"/>
          <a:cs typeface="+mn-cs"/>
        </a:defRPr>
      </a:lvl2pPr>
      <a:lvl3pPr marL="273050" indent="-263525" algn="l" defTabSz="914400" rtl="0" eaLnBrk="1" latinLnBrk="0" hangingPunct="1">
        <a:lnSpc>
          <a:spcPct val="110000"/>
        </a:lnSpc>
        <a:spcBef>
          <a:spcPts val="300"/>
        </a:spcBef>
        <a:spcAft>
          <a:spcPts val="0"/>
        </a:spcAft>
        <a:buClr>
          <a:schemeClr val="accent4">
            <a:lumMod val="50000"/>
          </a:schemeClr>
        </a:buClr>
        <a:buFont typeface="Wingdings" pitchFamily="2" charset="2"/>
        <a:buChar char="n"/>
        <a:tabLst/>
        <a:defRPr kumimoji="1" sz="1800" kern="1200">
          <a:solidFill>
            <a:schemeClr val="tx1"/>
          </a:solidFill>
          <a:latin typeface="+mn-ea"/>
          <a:ea typeface="+mn-ea"/>
          <a:cs typeface="+mn-cs"/>
        </a:defRPr>
      </a:lvl3pPr>
      <a:lvl4pPr marL="273050" indent="-263525" algn="l" defTabSz="914400" rtl="0" eaLnBrk="1" latinLnBrk="0" hangingPunct="1">
        <a:lnSpc>
          <a:spcPct val="110000"/>
        </a:lnSpc>
        <a:spcBef>
          <a:spcPts val="300"/>
        </a:spcBef>
        <a:spcAft>
          <a:spcPts val="0"/>
        </a:spcAft>
        <a:buClr>
          <a:schemeClr val="accent4">
            <a:lumMod val="50000"/>
          </a:schemeClr>
        </a:buClr>
        <a:buFont typeface="システムフォント（レギュラー）"/>
        <a:buChar char="→"/>
        <a:tabLst/>
        <a:defRPr kumimoji="1" sz="1800" kern="1200">
          <a:solidFill>
            <a:schemeClr val="tx1"/>
          </a:solidFill>
          <a:latin typeface="+mn-ea"/>
          <a:ea typeface="+mn-ea"/>
          <a:cs typeface="+mn-cs"/>
        </a:defRPr>
      </a:lvl4pPr>
      <a:lvl5pPr marL="324000" indent="0" algn="l" defTabSz="914400" rtl="0" eaLnBrk="1" latinLnBrk="0" hangingPunct="1">
        <a:lnSpc>
          <a:spcPct val="110000"/>
        </a:lnSpc>
        <a:spcBef>
          <a:spcPts val="300"/>
        </a:spcBef>
        <a:spcAft>
          <a:spcPts val="0"/>
        </a:spcAft>
        <a:buFont typeface="System Font Regular"/>
        <a:buNone/>
        <a:defRPr kumimoji="1" sz="1400" kern="1200">
          <a:solidFill>
            <a:schemeClr val="tx1"/>
          </a:solidFill>
          <a:latin typeface="+mn-ea"/>
          <a:ea typeface="+mn-ea"/>
          <a:cs typeface="+mn-cs"/>
        </a:defRPr>
      </a:lvl5pPr>
      <a:lvl6pPr marL="538163" indent="-223838" algn="l" defTabSz="914400" rtl="0" eaLnBrk="1" latinLnBrk="0" hangingPunct="1">
        <a:lnSpc>
          <a:spcPct val="110000"/>
        </a:lnSpc>
        <a:spcBef>
          <a:spcPts val="300"/>
        </a:spcBef>
        <a:spcAft>
          <a:spcPts val="0"/>
        </a:spcAft>
        <a:buClr>
          <a:schemeClr val="accent4">
            <a:lumMod val="50000"/>
          </a:schemeClr>
        </a:buClr>
        <a:buFont typeface="Wingdings" pitchFamily="2" charset="2"/>
        <a:buChar char="p"/>
        <a:tabLst/>
        <a:defRPr kumimoji="1" sz="1400" kern="1200">
          <a:solidFill>
            <a:schemeClr val="tx1"/>
          </a:solidFill>
          <a:latin typeface="+mn-ea"/>
          <a:ea typeface="+mn-ea"/>
          <a:cs typeface="+mn-cs"/>
        </a:defRPr>
      </a:lvl6pPr>
      <a:lvl7pPr marL="538163" indent="-223838" algn="l" defTabSz="914400" rtl="0" eaLnBrk="1" latinLnBrk="0" hangingPunct="1">
        <a:lnSpc>
          <a:spcPct val="110000"/>
        </a:lnSpc>
        <a:spcBef>
          <a:spcPts val="300"/>
        </a:spcBef>
        <a:spcAft>
          <a:spcPts val="0"/>
        </a:spcAft>
        <a:buClr>
          <a:schemeClr val="accent4">
            <a:lumMod val="50000"/>
          </a:schemeClr>
        </a:buClr>
        <a:buFont typeface="Wingdings" pitchFamily="2" charset="2"/>
        <a:buChar char="ü"/>
        <a:tabLst/>
        <a:defRPr kumimoji="1" sz="1400" kern="1200">
          <a:solidFill>
            <a:schemeClr val="tx1"/>
          </a:solidFill>
          <a:latin typeface="+mn-ea"/>
          <a:ea typeface="+mn-ea"/>
          <a:cs typeface="+mn-cs"/>
        </a:defRPr>
      </a:lvl7pPr>
      <a:lvl8pPr marL="538163" indent="-223838" algn="l" defTabSz="914400" rtl="0" eaLnBrk="1" latinLnBrk="0" hangingPunct="1">
        <a:lnSpc>
          <a:spcPct val="110000"/>
        </a:lnSpc>
        <a:spcBef>
          <a:spcPts val="300"/>
        </a:spcBef>
        <a:spcAft>
          <a:spcPts val="0"/>
        </a:spcAft>
        <a:buClr>
          <a:schemeClr val="accent4">
            <a:lumMod val="50000"/>
          </a:schemeClr>
        </a:buClr>
        <a:buFont typeface="システムフォント（レギュラー）"/>
        <a:buChar char="→"/>
        <a:tabLst/>
        <a:defRPr kumimoji="1" sz="1400" kern="1200">
          <a:solidFill>
            <a:schemeClr val="tx1"/>
          </a:solidFill>
          <a:latin typeface="+mn-ea"/>
          <a:ea typeface="+mn-ea"/>
          <a:cs typeface="+mn-cs"/>
        </a:defRPr>
      </a:lvl8pPr>
      <a:lvl9pPr marL="669925" indent="-131763" algn="l" defTabSz="914400" rtl="0" eaLnBrk="1" latinLnBrk="0" hangingPunct="1">
        <a:lnSpc>
          <a:spcPct val="110000"/>
        </a:lnSpc>
        <a:spcBef>
          <a:spcPts val="300"/>
        </a:spcBef>
        <a:spcAft>
          <a:spcPts val="0"/>
        </a:spcAft>
        <a:buClr>
          <a:schemeClr val="tx1">
            <a:lumMod val="75000"/>
            <a:lumOff val="25000"/>
          </a:schemeClr>
        </a:buClr>
        <a:buFont typeface="Helvetica Neue" panose="02000503000000020004" pitchFamily="2" charset="0"/>
        <a:buChar char="※"/>
        <a:tabLst/>
        <a:defRPr kumimoji="1" sz="1100" kern="1200">
          <a:solidFill>
            <a:schemeClr val="tx1">
              <a:lumMod val="75000"/>
              <a:lumOff val="25000"/>
            </a:schemeClr>
          </a:solidFill>
          <a:latin typeface="+mn-ea"/>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7.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4.mp4"/><Relationship Id="rId7" Type="http://schemas.openxmlformats.org/officeDocument/2006/relationships/image" Target="../media/image8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2.xml"/><Relationship Id="rId5" Type="http://schemas.openxmlformats.org/officeDocument/2006/relationships/slideLayout" Target="../slideLayouts/slideLayout19.xml"/><Relationship Id="rId4" Type="http://schemas.openxmlformats.org/officeDocument/2006/relationships/video" Target="../media/media4.mp4"/></Relationships>
</file>

<file path=ppt/slides/_rels/slide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xml"/><Relationship Id="rId16" Type="http://schemas.openxmlformats.org/officeDocument/2006/relationships/image" Target="../media/image54.png"/><Relationship Id="rId1" Type="http://schemas.openxmlformats.org/officeDocument/2006/relationships/slideLayout" Target="../slideLayouts/slideLayout8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84.png"/><Relationship Id="rId4" Type="http://schemas.openxmlformats.org/officeDocument/2006/relationships/hyperlink" Target="https://support.hcltechsw.com/csm?id=kb_article&amp;sysparm_article=KB010140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8.png"/><Relationship Id="rId5" Type="http://schemas.openxmlformats.org/officeDocument/2006/relationships/image" Target="../media/image85.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16.sv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90.png"/><Relationship Id="rId4" Type="http://schemas.microsoft.com/office/2007/relationships/hdphoto" Target="../media/hdphoto2.wdp"/><Relationship Id="rId9" Type="http://schemas.openxmlformats.org/officeDocument/2006/relationships/image" Target="../media/image92.sv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hyperlink" Target="https://note.com/dominolab/" TargetMode="External"/><Relationship Id="rId3" Type="http://schemas.openxmlformats.org/officeDocument/2006/relationships/hyperlink" Target="https://apc01.safelinks.protection.outlook.com/?url=https%3A%2F%2Fcontent.comms.hcltechsw.com%2Fdeliverirs%2Fservlet%2FIRSL%3Fv%3D5%26a%3D214%26r%3D217533%26m%3D7%26l%3D7%26e%3D2%26x%3D2460323.0&amp;data=05%7C01%7Chikaru.matsuura%40hcl.com%7C8e2e2b532c2242ffbb5008daf4519c90%7C189de737c93a4f5a8b686f4ca9941912%7C0%7C0%7C638090928621159393%7CUnknown%7CTWFpbGZsb3d8eyJWIjoiMC4wLjAwMDAiLCJQIjoiV2luMzIiLCJBTiI6Ik1haWwiLCJXVCI6Mn0%3D%7C3000%7C%7C%7C&amp;sdata=nXYBdoREUqpReg1eZqr%2FFI29EAzDS%2BURO07jBMsc%2FAY%3D&amp;reserved=0" TargetMode="External"/><Relationship Id="rId7" Type="http://schemas.openxmlformats.org/officeDocument/2006/relationships/hyperlink" Target="https://apc01.safelinks.protection.outlook.com/?url=https%3A%2F%2Fcontent.comms.hcltechsw.com%2Fdeliverirs%2Fservlet%2FIRSL%3Fv%3D5%26a%3D214%26r%3D217533%26m%3D7%26l%3D11%26e%3D2%26x%3D2460323.0&amp;data=05%7C01%7Chikaru.matsuura%40hcl.com%7C8e2e2b532c2242ffbb5008daf4519c90%7C189de737c93a4f5a8b686f4ca9941912%7C0%7C0%7C638090928621159393%7CUnknown%7CTWFpbGZsb3d8eyJWIjoiMC4wLjAwMDAiLCJQIjoiV2luMzIiLCJBTiI6Ik1haWwiLCJXVCI6Mn0%3D%7C3000%7C%7C%7C&amp;sdata=ee5r%2B7Y9naZ44xrfWco5ynb4HvHPAKrCiVgA9uvrmgk%3D&amp;reserved=0" TargetMode="External"/><Relationship Id="rId12"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hyperlink" Target="https://apc01.safelinks.protection.outlook.com/?url=https%3A%2F%2Fcontent.comms.hcltechsw.com%2Fdeliverirs%2Fservlet%2FIRSL%3Fv%3D5%26a%3D214%26r%3D217533%26m%3D7%26l%3D10%26e%3D2%26x%3D2460323.0&amp;data=05%7C01%7Chikaru.matsuura%40hcl.com%7C8e2e2b532c2242ffbb5008daf4519c90%7C189de737c93a4f5a8b686f4ca9941912%7C0%7C0%7C638090928621159393%7CUnknown%7CTWFpbGZsb3d8eyJWIjoiMC4wLjAwMDAiLCJQIjoiV2luMzIiLCJBTiI6Ik1haWwiLCJXVCI6Mn0%3D%7C3000%7C%7C%7C&amp;sdata=%2FC1GG2bJpofokZnArlFFbs2B5fO9uNvT7R%2FfkEC9EwM%3D&amp;reserved=0" TargetMode="External"/><Relationship Id="rId11" Type="http://schemas.openxmlformats.org/officeDocument/2006/relationships/hyperlink" Target="https://enjoyxpages.sakura.ne.jp/wp1/" TargetMode="External"/><Relationship Id="rId5" Type="http://schemas.openxmlformats.org/officeDocument/2006/relationships/hyperlink" Target="https://apc01.safelinks.protection.outlook.com/?url=https%3A%2F%2Fcontent.comms.hcltechsw.com%2Fdeliverirs%2Fservlet%2FIRSL%3Fv%3D5%26a%3D214%26r%3D217533%26m%3D7%26l%3D9%26e%3D2%26x%3D2460323.0&amp;data=05%7C01%7Chikaru.matsuura%40hcl.com%7C8e2e2b532c2242ffbb5008daf4519c90%7C189de737c93a4f5a8b686f4ca9941912%7C0%7C0%7C638090928621159393%7CUnknown%7CTWFpbGZsb3d8eyJWIjoiMC4wLjAwMDAiLCJQIjoiV2luMzIiLCJBTiI6Ik1haWwiLCJXVCI6Mn0%3D%7C3000%7C%7C%7C&amp;sdata=Coy1YeYTuBRQVgerfNmRngugA7a73KR1ukuwiD63n94%3D&amp;reserved=0" TargetMode="External"/><Relationship Id="rId10" Type="http://schemas.openxmlformats.org/officeDocument/2006/relationships/hyperlink" Target="https://www.ktrick.com/blog/" TargetMode="External"/><Relationship Id="rId4" Type="http://schemas.openxmlformats.org/officeDocument/2006/relationships/hyperlink" Target="https://apc01.safelinks.protection.outlook.com/?url=https%3A%2F%2Fcontent.comms.hcltechsw.com%2Fdeliverirs%2Fservlet%2FIRSL%3Fv%3D5%26a%3D214%26r%3D217533%26m%3D7%26l%3D8%26e%3D2%26x%3D2460323.0&amp;data=05%7C01%7Chikaru.matsuura%40hcl.com%7C8e2e2b532c2242ffbb5008daf4519c90%7C189de737c93a4f5a8b686f4ca9941912%7C0%7C0%7C638090928621159393%7CUnknown%7CTWFpbGZsb3d8eyJWIjoiMC4wLjAwMDAiLCJQIjoiV2luMzIiLCJBTiI6Ik1haWwiLCJXVCI6Mn0%3D%7C3000%7C%7C%7C&amp;sdata=p3vKrqZxFDsFZviwskI2vMlM5S9YffB1QaNIrT659co%3D&amp;reserved=0" TargetMode="External"/><Relationship Id="rId9" Type="http://schemas.openxmlformats.org/officeDocument/2006/relationships/hyperlink" Target="https://www.denaoshidomino.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59.pn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hyperlink" Target="https://www.sbbit.jp/eventinfo/77410"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F42271-8651-F46C-FBC8-29C0659F31F3}"/>
              </a:ext>
            </a:extLst>
          </p:cNvPr>
          <p:cNvSpPr>
            <a:spLocks noGrp="1"/>
          </p:cNvSpPr>
          <p:nvPr>
            <p:ph type="ctrTitle"/>
          </p:nvPr>
        </p:nvSpPr>
        <p:spPr>
          <a:xfrm>
            <a:off x="358774" y="1228725"/>
            <a:ext cx="7288022" cy="2387600"/>
          </a:xfrm>
        </p:spPr>
        <p:txBody>
          <a:bodyPr>
            <a:normAutofit/>
          </a:bodyPr>
          <a:lstStyle/>
          <a:p>
            <a:r>
              <a:rPr kumimoji="1" lang="en" altLang="ja-JP" sz="4400" dirty="0"/>
              <a:t>Notes/Domino35</a:t>
            </a:r>
            <a:r>
              <a:rPr kumimoji="1" lang="ja-JP" altLang="en-US" sz="4400"/>
              <a:t>周年と</a:t>
            </a:r>
            <a:r>
              <a:rPr kumimoji="1" lang="en" altLang="ja-JP" sz="4400" dirty="0"/>
              <a:t>V14</a:t>
            </a:r>
            <a:br>
              <a:rPr kumimoji="1" lang="en-US" altLang="ja-JP" sz="4400" dirty="0"/>
            </a:br>
            <a:r>
              <a:rPr kumimoji="1" lang="ja-JP" altLang="en-US" sz="4400"/>
              <a:t>未来に向けて</a:t>
            </a:r>
            <a:endParaRPr kumimoji="1" lang="ja-JP" altLang="en-US" sz="4400" dirty="0"/>
          </a:p>
        </p:txBody>
      </p:sp>
      <p:sp>
        <p:nvSpPr>
          <p:cNvPr id="3" name="字幕 2">
            <a:extLst>
              <a:ext uri="{FF2B5EF4-FFF2-40B4-BE49-F238E27FC236}">
                <a16:creationId xmlns:a16="http://schemas.microsoft.com/office/drawing/2014/main" id="{5384293A-85A0-0D90-BD36-1B27607394B9}"/>
              </a:ext>
            </a:extLst>
          </p:cNvPr>
          <p:cNvSpPr>
            <a:spLocks noGrp="1"/>
          </p:cNvSpPr>
          <p:nvPr>
            <p:ph type="subTitle" idx="1"/>
          </p:nvPr>
        </p:nvSpPr>
        <p:spPr>
          <a:xfrm>
            <a:off x="358773" y="4006850"/>
            <a:ext cx="8247639" cy="1339850"/>
          </a:xfrm>
        </p:spPr>
        <p:txBody>
          <a:bodyPr>
            <a:normAutofit/>
          </a:bodyPr>
          <a:lstStyle/>
          <a:p>
            <a:r>
              <a:rPr lang="en-US" altLang="ja-JP" sz="2400" b="0" i="0" dirty="0" err="1">
                <a:solidFill>
                  <a:schemeClr val="bg1">
                    <a:lumMod val="85000"/>
                  </a:schemeClr>
                </a:solidFill>
                <a:effectLst/>
                <a:latin typeface="Segoe UI" panose="020B0502040204020203" pitchFamily="34" charset="0"/>
              </a:rPr>
              <a:t>HCLSoftware</a:t>
            </a:r>
            <a:r>
              <a:rPr lang="en-US" altLang="ja-JP" sz="2400" b="0" i="0" dirty="0">
                <a:solidFill>
                  <a:schemeClr val="bg1">
                    <a:lumMod val="85000"/>
                  </a:schemeClr>
                </a:solidFill>
                <a:effectLst/>
                <a:latin typeface="Segoe UI" panose="020B0502040204020203" pitchFamily="34" charset="0"/>
              </a:rPr>
              <a:t> </a:t>
            </a:r>
            <a:r>
              <a:rPr lang="en-US" altLang="ja-JP" sz="2400" b="0" i="0" dirty="0" err="1">
                <a:solidFill>
                  <a:schemeClr val="bg1">
                    <a:lumMod val="85000"/>
                  </a:schemeClr>
                </a:solidFill>
                <a:effectLst/>
                <a:latin typeface="Segoe UI" panose="020B0502040204020203" pitchFamily="34" charset="0"/>
              </a:rPr>
              <a:t>Techlead</a:t>
            </a:r>
            <a:r>
              <a:rPr lang="en-US" altLang="ja-JP" sz="2400" b="0" i="0" dirty="0">
                <a:solidFill>
                  <a:schemeClr val="bg1">
                    <a:lumMod val="85000"/>
                  </a:schemeClr>
                </a:solidFill>
                <a:effectLst/>
                <a:latin typeface="Segoe UI" panose="020B0502040204020203" pitchFamily="34" charset="0"/>
              </a:rPr>
              <a:t> </a:t>
            </a:r>
            <a:r>
              <a:rPr lang="ja-JP" altLang="en-US" sz="2400" b="0" i="0">
                <a:solidFill>
                  <a:schemeClr val="bg1">
                    <a:lumMod val="85000"/>
                  </a:schemeClr>
                </a:solidFill>
                <a:effectLst/>
                <a:latin typeface="Segoe UI" panose="020B0502040204020203" pitchFamily="34" charset="0"/>
              </a:rPr>
              <a:t>松浦</a:t>
            </a:r>
            <a:r>
              <a:rPr lang="en-US" altLang="ja-JP" sz="2400" b="0" i="0" dirty="0">
                <a:solidFill>
                  <a:schemeClr val="bg1">
                    <a:lumMod val="85000"/>
                  </a:schemeClr>
                </a:solidFill>
                <a:effectLst/>
                <a:latin typeface="Segoe UI" panose="020B0502040204020203" pitchFamily="34" charset="0"/>
              </a:rPr>
              <a:t> </a:t>
            </a:r>
            <a:r>
              <a:rPr lang="ja-JP" altLang="en-US" sz="2400" b="0" i="0">
                <a:solidFill>
                  <a:schemeClr val="bg1">
                    <a:lumMod val="85000"/>
                  </a:schemeClr>
                </a:solidFill>
                <a:effectLst/>
                <a:latin typeface="Segoe UI" panose="020B0502040204020203" pitchFamily="34" charset="0"/>
              </a:rPr>
              <a:t>光</a:t>
            </a:r>
            <a:r>
              <a:rPr lang="en-US" altLang="ja-JP" sz="2400" b="0" i="0" dirty="0">
                <a:solidFill>
                  <a:schemeClr val="bg1">
                    <a:lumMod val="85000"/>
                  </a:schemeClr>
                </a:solidFill>
                <a:effectLst/>
                <a:latin typeface="Segoe UI" panose="020B0502040204020203" pitchFamily="34" charset="0"/>
              </a:rPr>
              <a:t> </a:t>
            </a:r>
            <a:endParaRPr lang="ja-JP" altLang="en-US" sz="2400" b="0" i="0" dirty="0">
              <a:solidFill>
                <a:schemeClr val="bg1">
                  <a:lumMod val="85000"/>
                </a:schemeClr>
              </a:solidFill>
              <a:effectLst/>
              <a:latin typeface="Segoe UI" panose="020B0502040204020203" pitchFamily="34" charset="0"/>
            </a:endParaRPr>
          </a:p>
          <a:p>
            <a:endParaRPr kumimoji="1" lang="en-US" altLang="ja-JP" sz="2800" dirty="0">
              <a:solidFill>
                <a:schemeClr val="bg1">
                  <a:lumMod val="85000"/>
                </a:schemeClr>
              </a:solidFill>
            </a:endParaRPr>
          </a:p>
        </p:txBody>
      </p:sp>
      <p:sp>
        <p:nvSpPr>
          <p:cNvPr id="4" name="テキスト プレースホルダー 3">
            <a:extLst>
              <a:ext uri="{FF2B5EF4-FFF2-40B4-BE49-F238E27FC236}">
                <a16:creationId xmlns:a16="http://schemas.microsoft.com/office/drawing/2014/main" id="{323E5993-F64F-A536-C965-8B2FA4A5C5B5}"/>
              </a:ext>
            </a:extLst>
          </p:cNvPr>
          <p:cNvSpPr>
            <a:spLocks noGrp="1"/>
          </p:cNvSpPr>
          <p:nvPr>
            <p:ph type="body" sz="quarter" idx="11"/>
          </p:nvPr>
        </p:nvSpPr>
        <p:spPr/>
        <p:txBody>
          <a:bodyPr>
            <a:normAutofit/>
          </a:bodyPr>
          <a:lstStyle/>
          <a:p>
            <a:r>
              <a:rPr kumimoji="1" lang="en-US" altLang="ja-JP" sz="1800" dirty="0">
                <a:solidFill>
                  <a:schemeClr val="bg1">
                    <a:lumMod val="85000"/>
                  </a:schemeClr>
                </a:solidFill>
              </a:rPr>
              <a:t>Notes Consortium Festa 2024</a:t>
            </a:r>
            <a:endParaRPr kumimoji="1" lang="ja-JP" altLang="en-US" sz="1600" dirty="0"/>
          </a:p>
        </p:txBody>
      </p:sp>
      <p:pic>
        <p:nvPicPr>
          <p:cNvPr id="1026" name="Picture 2">
            <a:extLst>
              <a:ext uri="{FF2B5EF4-FFF2-40B4-BE49-F238E27FC236}">
                <a16:creationId xmlns:a16="http://schemas.microsoft.com/office/drawing/2014/main" id="{E3B5219E-39FA-BA1D-446E-C7DF8CF14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310" y="5305535"/>
            <a:ext cx="5118916" cy="116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8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81D5769-98F3-1A62-7CB3-9827388D307E}"/>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88E8BE7-0BDC-BE3E-DD18-137C552B7797}"/>
              </a:ext>
            </a:extLst>
          </p:cNvPr>
          <p:cNvSpPr>
            <a:spLocks noGrp="1"/>
          </p:cNvSpPr>
          <p:nvPr>
            <p:ph type="body" sz="quarter" idx="14"/>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9F8AB67-A8B0-AD97-815C-1EC5DF4065C9}"/>
              </a:ext>
            </a:extLst>
          </p:cNvPr>
          <p:cNvSpPr>
            <a:spLocks noGrp="1"/>
          </p:cNvSpPr>
          <p:nvPr>
            <p:ph type="sldNum" sz="quarter" idx="4"/>
          </p:nvPr>
        </p:nvSpPr>
        <p:spPr/>
        <p:txBody>
          <a:bodyPr/>
          <a:lstStyle/>
          <a:p>
            <a:fld id="{4333ABBE-C0A7-8F4A-8D9F-FF9523F4ED4A}" type="slidenum">
              <a:rPr lang="en-GB" smtClean="0"/>
              <a:pPr/>
              <a:t>10</a:t>
            </a:fld>
            <a:endParaRPr lang="en-GB" dirty="0"/>
          </a:p>
        </p:txBody>
      </p:sp>
      <p:pic>
        <p:nvPicPr>
          <p:cNvPr id="6" name="図 5" descr="グラフ, 円グラフ&#10;&#10;自動的に生成された説明">
            <a:extLst>
              <a:ext uri="{FF2B5EF4-FFF2-40B4-BE49-F238E27FC236}">
                <a16:creationId xmlns:a16="http://schemas.microsoft.com/office/drawing/2014/main" id="{8B7F74D1-C91D-235D-ABA3-5BB2BEC4914D}"/>
              </a:ext>
            </a:extLst>
          </p:cNvPr>
          <p:cNvPicPr>
            <a:picLocks noChangeAspect="1"/>
          </p:cNvPicPr>
          <p:nvPr/>
        </p:nvPicPr>
        <p:blipFill rotWithShape="1">
          <a:blip r:embed="rId3"/>
          <a:srcRect t="1" r="1593" b="60"/>
          <a:stretch/>
        </p:blipFill>
        <p:spPr>
          <a:xfrm>
            <a:off x="0" y="158549"/>
            <a:ext cx="11997796" cy="6544874"/>
          </a:xfrm>
          <a:prstGeom prst="rect">
            <a:avLst/>
          </a:prstGeom>
        </p:spPr>
      </p:pic>
      <p:pic>
        <p:nvPicPr>
          <p:cNvPr id="7" name="図 6">
            <a:extLst>
              <a:ext uri="{FF2B5EF4-FFF2-40B4-BE49-F238E27FC236}">
                <a16:creationId xmlns:a16="http://schemas.microsoft.com/office/drawing/2014/main" id="{44D17843-DA0F-8C06-9E22-D090B816A27F}"/>
              </a:ext>
            </a:extLst>
          </p:cNvPr>
          <p:cNvPicPr>
            <a:picLocks noChangeAspect="1"/>
          </p:cNvPicPr>
          <p:nvPr/>
        </p:nvPicPr>
        <p:blipFill>
          <a:blip r:embed="rId4"/>
          <a:stretch>
            <a:fillRect/>
          </a:stretch>
        </p:blipFill>
        <p:spPr>
          <a:xfrm>
            <a:off x="7058967" y="1091034"/>
            <a:ext cx="4197292" cy="5045291"/>
          </a:xfrm>
          <a:prstGeom prst="rect">
            <a:avLst/>
          </a:prstGeom>
        </p:spPr>
      </p:pic>
      <p:sp>
        <p:nvSpPr>
          <p:cNvPr id="5" name="ドーナツ 4">
            <a:extLst>
              <a:ext uri="{FF2B5EF4-FFF2-40B4-BE49-F238E27FC236}">
                <a16:creationId xmlns:a16="http://schemas.microsoft.com/office/drawing/2014/main" id="{59AF7ED4-5E3E-F4FE-3CF1-9E9D82CCA135}"/>
              </a:ext>
            </a:extLst>
          </p:cNvPr>
          <p:cNvSpPr/>
          <p:nvPr/>
        </p:nvSpPr>
        <p:spPr>
          <a:xfrm>
            <a:off x="9313818" y="844227"/>
            <a:ext cx="2299804" cy="1664849"/>
          </a:xfrm>
          <a:prstGeom prst="donut">
            <a:avLst>
              <a:gd name="adj" fmla="val 13419"/>
            </a:avLst>
          </a:prstGeom>
          <a:solidFill>
            <a:srgbClr val="8AC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ドーナツ 7">
            <a:extLst>
              <a:ext uri="{FF2B5EF4-FFF2-40B4-BE49-F238E27FC236}">
                <a16:creationId xmlns:a16="http://schemas.microsoft.com/office/drawing/2014/main" id="{66F7A5EC-D4A0-6B6C-02B9-EFEA508BEF83}"/>
              </a:ext>
            </a:extLst>
          </p:cNvPr>
          <p:cNvSpPr/>
          <p:nvPr/>
        </p:nvSpPr>
        <p:spPr>
          <a:xfrm>
            <a:off x="5146098" y="1423851"/>
            <a:ext cx="962966" cy="817215"/>
          </a:xfrm>
          <a:prstGeom prst="donut">
            <a:avLst>
              <a:gd name="adj" fmla="val 13419"/>
            </a:avLst>
          </a:prstGeom>
          <a:solidFill>
            <a:srgbClr val="8AC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602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19DE1FA-E315-FBE8-2479-1F5D506DE7FD}"/>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41F5950E-9D18-A704-E571-25BC5E801BE5}"/>
              </a:ext>
            </a:extLst>
          </p:cNvPr>
          <p:cNvSpPr>
            <a:spLocks noGrp="1"/>
          </p:cNvSpPr>
          <p:nvPr>
            <p:ph type="body" sz="quarter" idx="14"/>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98A0F8E-CAA5-4F65-4A31-5030AD950A88}"/>
              </a:ext>
            </a:extLst>
          </p:cNvPr>
          <p:cNvSpPr>
            <a:spLocks noGrp="1"/>
          </p:cNvSpPr>
          <p:nvPr>
            <p:ph type="sldNum" sz="quarter" idx="4"/>
          </p:nvPr>
        </p:nvSpPr>
        <p:spPr/>
        <p:txBody>
          <a:bodyPr/>
          <a:lstStyle/>
          <a:p>
            <a:fld id="{4333ABBE-C0A7-8F4A-8D9F-FF9523F4ED4A}" type="slidenum">
              <a:rPr lang="en-GB" smtClean="0"/>
              <a:pPr/>
              <a:t>11</a:t>
            </a:fld>
            <a:endParaRPr lang="en-GB" dirty="0"/>
          </a:p>
        </p:txBody>
      </p:sp>
      <p:pic>
        <p:nvPicPr>
          <p:cNvPr id="6" name="図 5" descr="グラフ, 棒グラフ, ウォーターフォール図&#10;&#10;自動的に生成された説明">
            <a:extLst>
              <a:ext uri="{FF2B5EF4-FFF2-40B4-BE49-F238E27FC236}">
                <a16:creationId xmlns:a16="http://schemas.microsoft.com/office/drawing/2014/main" id="{CCA9922A-0CDE-5975-E37E-43E696A8BAD9}"/>
              </a:ext>
            </a:extLst>
          </p:cNvPr>
          <p:cNvPicPr>
            <a:picLocks noChangeAspect="1"/>
          </p:cNvPicPr>
          <p:nvPr/>
        </p:nvPicPr>
        <p:blipFill rotWithShape="1">
          <a:blip r:embed="rId2"/>
          <a:srcRect r="1593" b="3118"/>
          <a:stretch/>
        </p:blipFill>
        <p:spPr>
          <a:xfrm>
            <a:off x="0" y="171879"/>
            <a:ext cx="11997796" cy="6311115"/>
          </a:xfrm>
          <a:prstGeom prst="rect">
            <a:avLst/>
          </a:prstGeom>
        </p:spPr>
      </p:pic>
      <p:sp>
        <p:nvSpPr>
          <p:cNvPr id="5" name="フレーム 4">
            <a:extLst>
              <a:ext uri="{FF2B5EF4-FFF2-40B4-BE49-F238E27FC236}">
                <a16:creationId xmlns:a16="http://schemas.microsoft.com/office/drawing/2014/main" id="{0F00BC16-932B-3DE3-0D16-EE715A36FD71}"/>
              </a:ext>
            </a:extLst>
          </p:cNvPr>
          <p:cNvSpPr/>
          <p:nvPr/>
        </p:nvSpPr>
        <p:spPr>
          <a:xfrm>
            <a:off x="8229601" y="2939144"/>
            <a:ext cx="3501587" cy="1423850"/>
          </a:xfrm>
          <a:prstGeom prst="frame">
            <a:avLst>
              <a:gd name="adj1" fmla="val 6151"/>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5608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8480A78-601E-769E-4600-7C895B3EED08}"/>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37B50F44-A971-0DCF-0BAC-0AE0FA5D9F22}"/>
              </a:ext>
            </a:extLst>
          </p:cNvPr>
          <p:cNvSpPr>
            <a:spLocks noGrp="1"/>
          </p:cNvSpPr>
          <p:nvPr>
            <p:ph type="body" sz="quarter" idx="14"/>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5DCA51E-7DED-CD06-9761-C36AE2EC3388}"/>
              </a:ext>
            </a:extLst>
          </p:cNvPr>
          <p:cNvSpPr>
            <a:spLocks noGrp="1"/>
          </p:cNvSpPr>
          <p:nvPr>
            <p:ph type="sldNum" sz="quarter" idx="4"/>
          </p:nvPr>
        </p:nvSpPr>
        <p:spPr/>
        <p:txBody>
          <a:bodyPr/>
          <a:lstStyle/>
          <a:p>
            <a:fld id="{4333ABBE-C0A7-8F4A-8D9F-FF9523F4ED4A}" type="slidenum">
              <a:rPr lang="en-GB" smtClean="0"/>
              <a:pPr/>
              <a:t>12</a:t>
            </a:fld>
            <a:endParaRPr lang="en-GB" dirty="0"/>
          </a:p>
        </p:txBody>
      </p:sp>
      <p:pic>
        <p:nvPicPr>
          <p:cNvPr id="6" name="図 5" descr="グラフ, 棒グラフ&#10;&#10;自動的に生成された説明">
            <a:extLst>
              <a:ext uri="{FF2B5EF4-FFF2-40B4-BE49-F238E27FC236}">
                <a16:creationId xmlns:a16="http://schemas.microsoft.com/office/drawing/2014/main" id="{86275EBC-DA27-90EF-A9E4-65E12F04ABDD}"/>
              </a:ext>
            </a:extLst>
          </p:cNvPr>
          <p:cNvPicPr>
            <a:picLocks noChangeAspect="1"/>
          </p:cNvPicPr>
          <p:nvPr/>
        </p:nvPicPr>
        <p:blipFill rotWithShape="1">
          <a:blip r:embed="rId3"/>
          <a:srcRect r="975" b="3022"/>
          <a:stretch/>
        </p:blipFill>
        <p:spPr>
          <a:xfrm>
            <a:off x="0" y="121318"/>
            <a:ext cx="12073095" cy="6415414"/>
          </a:xfrm>
          <a:prstGeom prst="rect">
            <a:avLst/>
          </a:prstGeom>
        </p:spPr>
      </p:pic>
      <p:sp>
        <p:nvSpPr>
          <p:cNvPr id="5" name="フレーム 4">
            <a:extLst>
              <a:ext uri="{FF2B5EF4-FFF2-40B4-BE49-F238E27FC236}">
                <a16:creationId xmlns:a16="http://schemas.microsoft.com/office/drawing/2014/main" id="{5854F77F-D12D-BACB-A2BC-01750CDA75C2}"/>
              </a:ext>
            </a:extLst>
          </p:cNvPr>
          <p:cNvSpPr/>
          <p:nvPr/>
        </p:nvSpPr>
        <p:spPr>
          <a:xfrm>
            <a:off x="271336" y="2560322"/>
            <a:ext cx="5489384" cy="1240969"/>
          </a:xfrm>
          <a:prstGeom prst="frame">
            <a:avLst>
              <a:gd name="adj1" fmla="val 6151"/>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99263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CE89EEE-64CE-6434-51E3-B4E4A6BC7007}"/>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1BB7B4C1-AF02-77F5-C824-9E73AAFB0CF3}"/>
              </a:ext>
            </a:extLst>
          </p:cNvPr>
          <p:cNvSpPr>
            <a:spLocks noGrp="1"/>
          </p:cNvSpPr>
          <p:nvPr>
            <p:ph type="body" sz="quarter" idx="14"/>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83CCD0-DCC5-DF5E-AA0C-DA33A1438426}"/>
              </a:ext>
            </a:extLst>
          </p:cNvPr>
          <p:cNvSpPr>
            <a:spLocks noGrp="1"/>
          </p:cNvSpPr>
          <p:nvPr>
            <p:ph type="sldNum" sz="quarter" idx="4"/>
          </p:nvPr>
        </p:nvSpPr>
        <p:spPr/>
        <p:txBody>
          <a:bodyPr/>
          <a:lstStyle/>
          <a:p>
            <a:fld id="{4333ABBE-C0A7-8F4A-8D9F-FF9523F4ED4A}" type="slidenum">
              <a:rPr lang="en-GB" smtClean="0"/>
              <a:pPr/>
              <a:t>13</a:t>
            </a:fld>
            <a:endParaRPr lang="en-GB" dirty="0"/>
          </a:p>
        </p:txBody>
      </p:sp>
      <p:pic>
        <p:nvPicPr>
          <p:cNvPr id="6" name="図 5" descr="グラフィカル ユーザー インターフェイス&#10;&#10;中程度の精度で自動的に生成された説明">
            <a:extLst>
              <a:ext uri="{FF2B5EF4-FFF2-40B4-BE49-F238E27FC236}">
                <a16:creationId xmlns:a16="http://schemas.microsoft.com/office/drawing/2014/main" id="{1E9E4D93-576C-8C95-DD32-35EC62707ADA}"/>
              </a:ext>
            </a:extLst>
          </p:cNvPr>
          <p:cNvPicPr>
            <a:picLocks noChangeAspect="1"/>
          </p:cNvPicPr>
          <p:nvPr/>
        </p:nvPicPr>
        <p:blipFill rotWithShape="1">
          <a:blip r:embed="rId2"/>
          <a:srcRect r="563" b="3953"/>
          <a:stretch/>
        </p:blipFill>
        <p:spPr>
          <a:xfrm>
            <a:off x="0" y="112869"/>
            <a:ext cx="12123336" cy="6370126"/>
          </a:xfrm>
          <a:prstGeom prst="rect">
            <a:avLst/>
          </a:prstGeom>
        </p:spPr>
      </p:pic>
    </p:spTree>
    <p:extLst>
      <p:ext uri="{BB962C8B-B14F-4D97-AF65-F5344CB8AC3E}">
        <p14:creationId xmlns:p14="http://schemas.microsoft.com/office/powerpoint/2010/main" val="261091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1E64A1B-74CD-5EF2-6B1F-6233EBFE6DC9}"/>
              </a:ext>
            </a:extLst>
          </p:cNvPr>
          <p:cNvSpPr>
            <a:spLocks noGrp="1"/>
          </p:cNvSpPr>
          <p:nvPr>
            <p:ph type="body" sz="quarter" idx="13"/>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80FEDD5E-C06D-4D38-9214-744B84F271EE}"/>
              </a:ext>
            </a:extLst>
          </p:cNvPr>
          <p:cNvSpPr>
            <a:spLocks noGrp="1"/>
          </p:cNvSpPr>
          <p:nvPr>
            <p:ph type="body" sz="quarter" idx="14"/>
          </p:nvPr>
        </p:nvSpPr>
        <p:spPr/>
        <p:txBody>
          <a:bodyPr/>
          <a:lstStyle/>
          <a:p>
            <a:r>
              <a:rPr kumimoji="1" lang="ja-JP" altLang="en-US" dirty="0"/>
              <a:t>後日談として田付さんから</a:t>
            </a:r>
          </a:p>
        </p:txBody>
      </p:sp>
      <p:sp>
        <p:nvSpPr>
          <p:cNvPr id="4" name="スライド番号プレースホルダー 3">
            <a:extLst>
              <a:ext uri="{FF2B5EF4-FFF2-40B4-BE49-F238E27FC236}">
                <a16:creationId xmlns:a16="http://schemas.microsoft.com/office/drawing/2014/main" id="{97F6FDC3-5AA3-DD5E-B0CE-E3F6A0C4CDE9}"/>
              </a:ext>
            </a:extLst>
          </p:cNvPr>
          <p:cNvSpPr>
            <a:spLocks noGrp="1"/>
          </p:cNvSpPr>
          <p:nvPr>
            <p:ph type="sldNum" sz="quarter" idx="4"/>
          </p:nvPr>
        </p:nvSpPr>
        <p:spPr/>
        <p:txBody>
          <a:bodyPr/>
          <a:lstStyle/>
          <a:p>
            <a:fld id="{4333ABBE-C0A7-8F4A-8D9F-FF9523F4ED4A}" type="slidenum">
              <a:rPr lang="en-GB" smtClean="0"/>
              <a:pPr/>
              <a:t>14</a:t>
            </a:fld>
            <a:endParaRPr lang="en-GB" dirty="0"/>
          </a:p>
        </p:txBody>
      </p:sp>
      <p:pic>
        <p:nvPicPr>
          <p:cNvPr id="6" name="図 5">
            <a:extLst>
              <a:ext uri="{FF2B5EF4-FFF2-40B4-BE49-F238E27FC236}">
                <a16:creationId xmlns:a16="http://schemas.microsoft.com/office/drawing/2014/main" id="{2CBE2803-8FB3-A72C-1F36-3A07CB0CC019}"/>
              </a:ext>
            </a:extLst>
          </p:cNvPr>
          <p:cNvPicPr>
            <a:picLocks noChangeAspect="1"/>
          </p:cNvPicPr>
          <p:nvPr/>
        </p:nvPicPr>
        <p:blipFill>
          <a:blip r:embed="rId2"/>
          <a:stretch>
            <a:fillRect/>
          </a:stretch>
        </p:blipFill>
        <p:spPr>
          <a:xfrm>
            <a:off x="405810" y="939966"/>
            <a:ext cx="11499390" cy="5414315"/>
          </a:xfrm>
          <a:prstGeom prst="rect">
            <a:avLst/>
          </a:prstGeom>
        </p:spPr>
      </p:pic>
      <p:pic>
        <p:nvPicPr>
          <p:cNvPr id="8" name="図 7">
            <a:extLst>
              <a:ext uri="{FF2B5EF4-FFF2-40B4-BE49-F238E27FC236}">
                <a16:creationId xmlns:a16="http://schemas.microsoft.com/office/drawing/2014/main" id="{334F786F-FB3A-3A53-DD76-EBBA590A9710}"/>
              </a:ext>
            </a:extLst>
          </p:cNvPr>
          <p:cNvPicPr>
            <a:picLocks noChangeAspect="1"/>
          </p:cNvPicPr>
          <p:nvPr/>
        </p:nvPicPr>
        <p:blipFill>
          <a:blip r:embed="rId3"/>
          <a:stretch>
            <a:fillRect/>
          </a:stretch>
        </p:blipFill>
        <p:spPr>
          <a:xfrm>
            <a:off x="110532" y="2326704"/>
            <a:ext cx="11841097" cy="2310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84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looking at a computer screen&#10;&#10;Description automatically generated">
            <a:extLst>
              <a:ext uri="{FF2B5EF4-FFF2-40B4-BE49-F238E27FC236}">
                <a16:creationId xmlns:a16="http://schemas.microsoft.com/office/drawing/2014/main" id="{832C3473-8D25-E560-9D23-34B6AD960A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6013" y="-2"/>
            <a:ext cx="10785987" cy="6858001"/>
          </a:xfrm>
          <a:prstGeom prst="rect">
            <a:avLst/>
          </a:prstGeom>
        </p:spPr>
      </p:pic>
      <p:sp>
        <p:nvSpPr>
          <p:cNvPr id="8" name="Rectangle 11">
            <a:extLst>
              <a:ext uri="{FF2B5EF4-FFF2-40B4-BE49-F238E27FC236}">
                <a16:creationId xmlns:a16="http://schemas.microsoft.com/office/drawing/2014/main" id="{29BCAEAD-5B96-AE7E-4045-CFB96700E025}"/>
              </a:ext>
            </a:extLst>
          </p:cNvPr>
          <p:cNvSpPr/>
          <p:nvPr/>
        </p:nvSpPr>
        <p:spPr>
          <a:xfrm>
            <a:off x="-1" y="1"/>
            <a:ext cx="10264877" cy="6857999"/>
          </a:xfrm>
          <a:prstGeom prst="rect">
            <a:avLst/>
          </a:prstGeom>
          <a:gradFill>
            <a:gsLst>
              <a:gs pos="1000">
                <a:schemeClr val="tx2">
                  <a:lumMod val="10000"/>
                </a:schemeClr>
              </a:gs>
              <a:gs pos="37000">
                <a:schemeClr val="tx2">
                  <a:lumMod val="25000"/>
                </a:schemeClr>
              </a:gs>
              <a:gs pos="69000">
                <a:schemeClr val="tx1">
                  <a:lumMod val="65000"/>
                  <a:lumOff val="35000"/>
                  <a:alpha val="20163"/>
                </a:schemeClr>
              </a:gs>
              <a:gs pos="100000">
                <a:schemeClr val="tx1">
                  <a:lumMod val="65000"/>
                  <a:lumOff val="35000"/>
                  <a:alpha val="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7" name="Graphic 16">
            <a:extLst>
              <a:ext uri="{FF2B5EF4-FFF2-40B4-BE49-F238E27FC236}">
                <a16:creationId xmlns:a16="http://schemas.microsoft.com/office/drawing/2014/main" id="{5AE65F88-5053-3446-69F9-BA49A1B4D35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7653" y="6475015"/>
            <a:ext cx="1074420" cy="133350"/>
          </a:xfrm>
          <a:prstGeom prst="rect">
            <a:avLst/>
          </a:prstGeom>
        </p:spPr>
      </p:pic>
      <p:sp>
        <p:nvSpPr>
          <p:cNvPr id="10" name="TextBox 3">
            <a:extLst>
              <a:ext uri="{FF2B5EF4-FFF2-40B4-BE49-F238E27FC236}">
                <a16:creationId xmlns:a16="http://schemas.microsoft.com/office/drawing/2014/main" id="{04BA3161-C4BD-2C6C-4180-123077F920AD}"/>
              </a:ext>
            </a:extLst>
          </p:cNvPr>
          <p:cNvSpPr txBox="1"/>
          <p:nvPr/>
        </p:nvSpPr>
        <p:spPr>
          <a:xfrm>
            <a:off x="549941" y="1082529"/>
            <a:ext cx="46986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DEED"/>
                </a:solidFill>
                <a:effectLst/>
                <a:uLnTx/>
                <a:uFillTx/>
                <a:latin typeface="Arial" panose="020B0604020202020204" pitchFamily="34" charset="0"/>
                <a:ea typeface="+mn-ea"/>
                <a:cs typeface="Arial" panose="020B0604020202020204" pitchFamily="34" charset="0"/>
              </a:rPr>
              <a:t>Nomad Web</a:t>
            </a:r>
          </a:p>
        </p:txBody>
      </p:sp>
      <p:sp>
        <p:nvSpPr>
          <p:cNvPr id="11" name="Rectangle 4">
            <a:extLst>
              <a:ext uri="{FF2B5EF4-FFF2-40B4-BE49-F238E27FC236}">
                <a16:creationId xmlns:a16="http://schemas.microsoft.com/office/drawing/2014/main" id="{9C2AA794-DEAA-7296-7C15-D3FA01EE742E}"/>
              </a:ext>
            </a:extLst>
          </p:cNvPr>
          <p:cNvSpPr/>
          <p:nvPr/>
        </p:nvSpPr>
        <p:spPr>
          <a:xfrm>
            <a:off x="647570" y="2145473"/>
            <a:ext cx="4339360" cy="274947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Notes</a:t>
            </a: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クライアント展開不要</a:t>
            </a:r>
            <a:endPar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アプリの</a:t>
            </a:r>
            <a: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Web</a:t>
            </a: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化も不要</a:t>
            </a:r>
            <a:b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b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更新はクリックのみ</a:t>
            </a:r>
            <a:b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br>
            <a:endParaRPr kumimoji="0" lang="en-US" sz="2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rPr>
              <a:t>簡便なクライアント展開</a:t>
            </a:r>
            <a:endPar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rPr>
              <a:t>嬉しいオフライン機能</a:t>
            </a:r>
            <a:endPar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rPr>
              <a:t>ブラウザによる機能制限に注意</a:t>
            </a:r>
            <a:endPar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p:txBody>
      </p:sp>
      <p:sp>
        <p:nvSpPr>
          <p:cNvPr id="12" name="Rectangle 6">
            <a:extLst>
              <a:ext uri="{FF2B5EF4-FFF2-40B4-BE49-F238E27FC236}">
                <a16:creationId xmlns:a16="http://schemas.microsoft.com/office/drawing/2014/main" id="{C3FDA107-4CBC-95DD-78F6-8E61B5F27412}"/>
              </a:ext>
            </a:extLst>
          </p:cNvPr>
          <p:cNvSpPr/>
          <p:nvPr/>
        </p:nvSpPr>
        <p:spPr>
          <a:xfrm>
            <a:off x="647570" y="1878299"/>
            <a:ext cx="44734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547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70C3883-E203-F7E9-1233-EB1FAE58054C}"/>
              </a:ext>
            </a:extLst>
          </p:cNvPr>
          <p:cNvSpPr>
            <a:spLocks noGrp="1"/>
          </p:cNvSpPr>
          <p:nvPr>
            <p:ph type="sldNum" sz="quarter" idx="12"/>
          </p:nvPr>
        </p:nvSpPr>
        <p:spPr/>
        <p:txBody>
          <a:bodyPr/>
          <a:lstStyle/>
          <a:p>
            <a:fld id="{4333ABBE-C0A7-8F4A-8D9F-FF9523F4ED4A}" type="slidenum">
              <a:rPr lang="en-GB" smtClean="0"/>
              <a:t>16</a:t>
            </a:fld>
            <a:endParaRPr lang="en-GB"/>
          </a:p>
        </p:txBody>
      </p:sp>
      <p:pic>
        <p:nvPicPr>
          <p:cNvPr id="5" name="Nomad_web">
            <a:hlinkClick r:id="" action="ppaction://media"/>
            <a:extLst>
              <a:ext uri="{FF2B5EF4-FFF2-40B4-BE49-F238E27FC236}">
                <a16:creationId xmlns:a16="http://schemas.microsoft.com/office/drawing/2014/main" id="{2F2ACE6B-A59E-4B94-066D-2C05CC1F57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965" y="806936"/>
            <a:ext cx="9139534" cy="5474596"/>
          </a:xfrm>
          <a:prstGeom prst="rect">
            <a:avLst/>
          </a:prstGeom>
        </p:spPr>
      </p:pic>
      <p:sp>
        <p:nvSpPr>
          <p:cNvPr id="8" name="テキスト プレースホルダー 3">
            <a:extLst>
              <a:ext uri="{FF2B5EF4-FFF2-40B4-BE49-F238E27FC236}">
                <a16:creationId xmlns:a16="http://schemas.microsoft.com/office/drawing/2014/main" id="{7CCFB56A-F755-5B5C-FFE7-843E33E7A657}"/>
              </a:ext>
            </a:extLst>
          </p:cNvPr>
          <p:cNvSpPr txBox="1">
            <a:spLocks/>
          </p:cNvSpPr>
          <p:nvPr/>
        </p:nvSpPr>
        <p:spPr>
          <a:xfrm>
            <a:off x="284400" y="299700"/>
            <a:ext cx="11620800" cy="912347"/>
          </a:xfrm>
          <a:prstGeom prst="rect">
            <a:avLst/>
          </a:prstGeom>
          <a:effectLst>
            <a:outerShdw blurRad="50800" dist="38100" dir="2700000" algn="tl" rotWithShape="0">
              <a:prstClr val="black">
                <a:alpha val="40000"/>
              </a:prstClr>
            </a:outerShdw>
          </a:effectLst>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kumimoji="1" sz="2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kumimoji="1" sz="1800" b="0" kern="1200">
                <a:solidFill>
                  <a:schemeClr val="tx1"/>
                </a:solidFill>
                <a:latin typeface="+mn-lt"/>
                <a:ea typeface="+mn-ea"/>
                <a:cs typeface="+mn-cs"/>
              </a:defRPr>
            </a:lvl2pPr>
            <a:lvl3pPr marL="0" indent="0" algn="l" defTabSz="914400" rtl="0" eaLnBrk="1" latinLnBrk="0" hangingPunct="1">
              <a:lnSpc>
                <a:spcPct val="100000"/>
              </a:lnSpc>
              <a:spcBef>
                <a:spcPts val="700"/>
              </a:spcBef>
              <a:spcAft>
                <a:spcPts val="0"/>
              </a:spcAft>
              <a:buFont typeface="Wingdings" pitchFamily="2" charset="2"/>
              <a:buNone/>
              <a:defRPr kumimoji="1" sz="1800" b="0" kern="1200">
                <a:solidFill>
                  <a:schemeClr val="tx1"/>
                </a:solidFill>
                <a:latin typeface="+mn-lt"/>
                <a:ea typeface="+mn-ea"/>
                <a:cs typeface="+mn-cs"/>
              </a:defRPr>
            </a:lvl3pPr>
            <a:lvl4pPr marL="0" indent="0" algn="l" defTabSz="914400" rtl="0" eaLnBrk="1" latinLnBrk="0" hangingPunct="1">
              <a:lnSpc>
                <a:spcPct val="100000"/>
              </a:lnSpc>
              <a:spcBef>
                <a:spcPts val="700"/>
              </a:spcBef>
              <a:spcAft>
                <a:spcPts val="0"/>
              </a:spcAft>
              <a:buFont typeface=".Hiragino Kaku Gothic Interface W3"/>
              <a:buNone/>
              <a:defRPr kumimoji="1" sz="1800" b="0" kern="1200">
                <a:solidFill>
                  <a:schemeClr val="tx1"/>
                </a:solidFill>
                <a:latin typeface="+mn-lt"/>
                <a:ea typeface="+mn-ea"/>
                <a:cs typeface="+mn-cs"/>
              </a:defRPr>
            </a:lvl4pPr>
            <a:lvl5pPr marL="0" indent="0" algn="l" defTabSz="914400" rtl="0" eaLnBrk="1" latinLnBrk="0" hangingPunct="1">
              <a:lnSpc>
                <a:spcPct val="100000"/>
              </a:lnSpc>
              <a:spcBef>
                <a:spcPts val="700"/>
              </a:spcBef>
              <a:spcAft>
                <a:spcPts val="0"/>
              </a:spcAft>
              <a:buFont typeface="System Font Regular"/>
              <a:buNone/>
              <a:defRPr kumimoji="1"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kumimoji="0" lang="en-US" altLang="ja-JP" sz="3200" dirty="0">
                <a:latin typeface="HCLTech Roobert" pitchFamily="2" charset="77"/>
              </a:rPr>
              <a:t>Nomad Web</a:t>
            </a:r>
            <a:endParaRPr lang="ja-JP" altLang="en-US" sz="2800" dirty="0"/>
          </a:p>
        </p:txBody>
      </p:sp>
    </p:spTree>
    <p:extLst>
      <p:ext uri="{BB962C8B-B14F-4D97-AF65-F5344CB8AC3E}">
        <p14:creationId xmlns:p14="http://schemas.microsoft.com/office/powerpoint/2010/main" val="86782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70C3883-E203-F7E9-1233-EB1FAE58054C}"/>
              </a:ext>
            </a:extLst>
          </p:cNvPr>
          <p:cNvSpPr>
            <a:spLocks noGrp="1"/>
          </p:cNvSpPr>
          <p:nvPr>
            <p:ph type="sldNum" sz="quarter" idx="12"/>
          </p:nvPr>
        </p:nvSpPr>
        <p:spPr/>
        <p:txBody>
          <a:bodyPr/>
          <a:lstStyle/>
          <a:p>
            <a:fld id="{4333ABBE-C0A7-8F4A-8D9F-FF9523F4ED4A}" type="slidenum">
              <a:rPr lang="en-GB" smtClean="0"/>
              <a:t>17</a:t>
            </a:fld>
            <a:endParaRPr lang="en-GB"/>
          </a:p>
        </p:txBody>
      </p:sp>
      <p:sp>
        <p:nvSpPr>
          <p:cNvPr id="8" name="テキスト プレースホルダー 3">
            <a:extLst>
              <a:ext uri="{FF2B5EF4-FFF2-40B4-BE49-F238E27FC236}">
                <a16:creationId xmlns:a16="http://schemas.microsoft.com/office/drawing/2014/main" id="{7CCFB56A-F755-5B5C-FFE7-843E33E7A657}"/>
              </a:ext>
            </a:extLst>
          </p:cNvPr>
          <p:cNvSpPr txBox="1">
            <a:spLocks/>
          </p:cNvSpPr>
          <p:nvPr/>
        </p:nvSpPr>
        <p:spPr>
          <a:xfrm>
            <a:off x="284400" y="299700"/>
            <a:ext cx="11620800" cy="912347"/>
          </a:xfrm>
          <a:prstGeom prst="rect">
            <a:avLst/>
          </a:prstGeom>
          <a:effectLst>
            <a:outerShdw blurRad="50800" dist="38100" dir="2700000" algn="tl" rotWithShape="0">
              <a:prstClr val="black">
                <a:alpha val="40000"/>
              </a:prstClr>
            </a:outerShdw>
          </a:effectLst>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kumimoji="1" sz="2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kumimoji="1" sz="1800" b="0" kern="1200">
                <a:solidFill>
                  <a:schemeClr val="tx1"/>
                </a:solidFill>
                <a:latin typeface="+mn-lt"/>
                <a:ea typeface="+mn-ea"/>
                <a:cs typeface="+mn-cs"/>
              </a:defRPr>
            </a:lvl2pPr>
            <a:lvl3pPr marL="0" indent="0" algn="l" defTabSz="914400" rtl="0" eaLnBrk="1" latinLnBrk="0" hangingPunct="1">
              <a:lnSpc>
                <a:spcPct val="100000"/>
              </a:lnSpc>
              <a:spcBef>
                <a:spcPts val="700"/>
              </a:spcBef>
              <a:spcAft>
                <a:spcPts val="0"/>
              </a:spcAft>
              <a:buFont typeface="Wingdings" pitchFamily="2" charset="2"/>
              <a:buNone/>
              <a:defRPr kumimoji="1" sz="1800" b="0" kern="1200">
                <a:solidFill>
                  <a:schemeClr val="tx1"/>
                </a:solidFill>
                <a:latin typeface="+mn-lt"/>
                <a:ea typeface="+mn-ea"/>
                <a:cs typeface="+mn-cs"/>
              </a:defRPr>
            </a:lvl3pPr>
            <a:lvl4pPr marL="0" indent="0" algn="l" defTabSz="914400" rtl="0" eaLnBrk="1" latinLnBrk="0" hangingPunct="1">
              <a:lnSpc>
                <a:spcPct val="100000"/>
              </a:lnSpc>
              <a:spcBef>
                <a:spcPts val="700"/>
              </a:spcBef>
              <a:spcAft>
                <a:spcPts val="0"/>
              </a:spcAft>
              <a:buFont typeface=".Hiragino Kaku Gothic Interface W3"/>
              <a:buNone/>
              <a:defRPr kumimoji="1" sz="1800" b="0" kern="1200">
                <a:solidFill>
                  <a:schemeClr val="tx1"/>
                </a:solidFill>
                <a:latin typeface="+mn-lt"/>
                <a:ea typeface="+mn-ea"/>
                <a:cs typeface="+mn-cs"/>
              </a:defRPr>
            </a:lvl4pPr>
            <a:lvl5pPr marL="0" indent="0" algn="l" defTabSz="914400" rtl="0" eaLnBrk="1" latinLnBrk="0" hangingPunct="1">
              <a:lnSpc>
                <a:spcPct val="100000"/>
              </a:lnSpc>
              <a:spcBef>
                <a:spcPts val="700"/>
              </a:spcBef>
              <a:spcAft>
                <a:spcPts val="0"/>
              </a:spcAft>
              <a:buFont typeface="System Font Regular"/>
              <a:buNone/>
              <a:defRPr kumimoji="1"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kumimoji="0" lang="en-US" altLang="ja-JP" sz="3200" dirty="0">
                <a:latin typeface="HCLTech Roobert" pitchFamily="2" charset="77"/>
              </a:rPr>
              <a:t>Nomad Designer</a:t>
            </a:r>
            <a:endParaRPr lang="ja-JP" altLang="en-US" sz="2800" dirty="0"/>
          </a:p>
        </p:txBody>
      </p:sp>
      <p:pic>
        <p:nvPicPr>
          <p:cNvPr id="4" name="NomadDesigner">
            <a:hlinkClick r:id="" action="ppaction://media"/>
            <a:extLst>
              <a:ext uri="{FF2B5EF4-FFF2-40B4-BE49-F238E27FC236}">
                <a16:creationId xmlns:a16="http://schemas.microsoft.com/office/drawing/2014/main" id="{FC4BC2C3-2DEA-08BD-3951-30BC3C0BB5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2988" y="755872"/>
            <a:ext cx="9249374" cy="5780859"/>
          </a:xfrm>
          <a:prstGeom prst="rect">
            <a:avLst/>
          </a:prstGeom>
        </p:spPr>
      </p:pic>
    </p:spTree>
    <p:extLst>
      <p:ext uri="{BB962C8B-B14F-4D97-AF65-F5344CB8AC3E}">
        <p14:creationId xmlns:p14="http://schemas.microsoft.com/office/powerpoint/2010/main" val="334147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DEBE7-3227-08C3-EA97-980283BC54FE}"/>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21900" b="-116"/>
          <a:stretch/>
        </p:blipFill>
        <p:spPr bwMode="auto">
          <a:xfrm>
            <a:off x="2190307" y="-12712"/>
            <a:ext cx="12192000" cy="6886648"/>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690ED59-0DDB-7199-9CD6-ADC3E60608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3ABBE-C0A7-8F4A-8D9F-FF9523F4ED4A}" type="slidenum">
              <a:rPr kumimoji="0" lang="en-GB"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Slide Number Placeholder 1">
            <a:extLst>
              <a:ext uri="{FF2B5EF4-FFF2-40B4-BE49-F238E27FC236}">
                <a16:creationId xmlns:a16="http://schemas.microsoft.com/office/drawing/2014/main" id="{62168F29-3FCC-9BDB-AC95-928EE962E158}"/>
              </a:ext>
            </a:extLst>
          </p:cNvPr>
          <p:cNvSpPr txBox="1">
            <a:spLocks/>
          </p:cNvSpPr>
          <p:nvPr/>
        </p:nvSpPr>
        <p:spPr>
          <a:xfrm>
            <a:off x="11522074" y="6460331"/>
            <a:ext cx="384175" cy="162719"/>
          </a:xfrm>
          <a:prstGeom prst="rect">
            <a:avLst/>
          </a:prstGeom>
        </p:spPr>
        <p:txBody>
          <a:bodyPr vert="horz" wrap="none" lIns="0" tIns="0" rIns="0" bIns="0" rtlCol="0" anchor="t" anchorCtr="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33ABBE-C0A7-8F4A-8D9F-FF9523F4ED4A}" type="slidenum">
              <a:rPr kumimoji="0" lang="en-GB"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4B7469D1-4DB8-00A4-82A2-402DA2BA54D2}"/>
              </a:ext>
            </a:extLst>
          </p:cNvPr>
          <p:cNvSpPr/>
          <p:nvPr/>
        </p:nvSpPr>
        <p:spPr>
          <a:xfrm>
            <a:off x="0" y="1"/>
            <a:ext cx="12192000" cy="6857999"/>
          </a:xfrm>
          <a:prstGeom prst="rect">
            <a:avLst/>
          </a:prstGeom>
          <a:gradFill>
            <a:gsLst>
              <a:gs pos="1000">
                <a:schemeClr val="tx2">
                  <a:lumMod val="10000"/>
                </a:schemeClr>
              </a:gs>
              <a:gs pos="37000">
                <a:schemeClr val="tx2">
                  <a:lumMod val="25000"/>
                </a:schemeClr>
              </a:gs>
              <a:gs pos="69000">
                <a:schemeClr val="tx1">
                  <a:lumMod val="65000"/>
                  <a:lumOff val="35000"/>
                  <a:alpha val="20163"/>
                </a:schemeClr>
              </a:gs>
              <a:gs pos="100000">
                <a:schemeClr val="tx1">
                  <a:lumMod val="65000"/>
                  <a:lumOff val="35000"/>
                  <a:alpha val="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885E6CA-8C3F-9C19-1E56-5B21FAA8B8BF}"/>
              </a:ext>
            </a:extLst>
          </p:cNvPr>
          <p:cNvSpPr txBox="1"/>
          <p:nvPr/>
        </p:nvSpPr>
        <p:spPr>
          <a:xfrm>
            <a:off x="549941" y="982514"/>
            <a:ext cx="46986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DEED"/>
                </a:solidFill>
                <a:effectLst/>
                <a:uLnTx/>
                <a:uFillTx/>
                <a:latin typeface="Arial" panose="020B0604020202020204" pitchFamily="34" charset="0"/>
                <a:ea typeface="+mn-ea"/>
                <a:cs typeface="Arial" panose="020B0604020202020204" pitchFamily="34" charset="0"/>
              </a:rPr>
              <a:t>Nomad Mobile</a:t>
            </a:r>
          </a:p>
        </p:txBody>
      </p:sp>
      <p:sp>
        <p:nvSpPr>
          <p:cNvPr id="5" name="Rectangle 4">
            <a:extLst>
              <a:ext uri="{FF2B5EF4-FFF2-40B4-BE49-F238E27FC236}">
                <a16:creationId xmlns:a16="http://schemas.microsoft.com/office/drawing/2014/main" id="{611312D6-BF3F-C2F8-CF3A-26E341B6FC76}"/>
              </a:ext>
            </a:extLst>
          </p:cNvPr>
          <p:cNvSpPr/>
          <p:nvPr/>
        </p:nvSpPr>
        <p:spPr>
          <a:xfrm>
            <a:off x="647570" y="2045458"/>
            <a:ext cx="4339360" cy="342657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いつもの</a:t>
            </a:r>
            <a: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 Notes </a:t>
            </a: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アプリが</a:t>
            </a:r>
            <a:b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b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モバイルで動く！</a:t>
            </a:r>
            <a:endPar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Android / iPhone / iPad </a:t>
            </a: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向けストアアプリ</a:t>
            </a:r>
            <a:b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br>
            <a:endParaRPr kumimoji="0" lang="en-US" sz="2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rPr>
              <a:t>モバイルから</a:t>
            </a: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Domino</a:t>
            </a: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rPr>
              <a:t>へ接続</a:t>
            </a:r>
            <a:endPar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Face ID</a:t>
            </a:r>
            <a:r>
              <a:rPr kumimoji="0" lang="ja-JP" altLang="en-US"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や指紋認証、</a:t>
            </a: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GPS</a:t>
            </a:r>
            <a:r>
              <a:rPr kumimoji="0" lang="ja-JP" altLang="en-US"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rPr>
              <a:t>、カメラ、ストレージなど、デバイスの</a:t>
            </a: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rPr>
              <a:t>機能も活用</a:t>
            </a:r>
            <a:endParaRPr kumimoji="0" lang="en-US"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rPr>
              <a:t>嬉しいオフライン機能も</a:t>
            </a:r>
            <a:endParaRPr kumimoji="0" lang="en-US"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endParaRPr>
          </a:p>
        </p:txBody>
      </p:sp>
      <p:sp>
        <p:nvSpPr>
          <p:cNvPr id="7" name="Rectangle 6">
            <a:extLst>
              <a:ext uri="{FF2B5EF4-FFF2-40B4-BE49-F238E27FC236}">
                <a16:creationId xmlns:a16="http://schemas.microsoft.com/office/drawing/2014/main" id="{8543BE83-C079-5B6E-0DCA-DDB79E1E6700}"/>
              </a:ext>
            </a:extLst>
          </p:cNvPr>
          <p:cNvSpPr/>
          <p:nvPr/>
        </p:nvSpPr>
        <p:spPr>
          <a:xfrm>
            <a:off x="647570" y="1778284"/>
            <a:ext cx="44734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68FEF407-9157-B640-7C5B-F21F632BFED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7653" y="6490952"/>
            <a:ext cx="1074420" cy="133350"/>
          </a:xfrm>
          <a:prstGeom prst="rect">
            <a:avLst/>
          </a:prstGeom>
        </p:spPr>
      </p:pic>
      <p:pic>
        <p:nvPicPr>
          <p:cNvPr id="6" name="図 5">
            <a:extLst>
              <a:ext uri="{FF2B5EF4-FFF2-40B4-BE49-F238E27FC236}">
                <a16:creationId xmlns:a16="http://schemas.microsoft.com/office/drawing/2014/main" id="{2405A844-FE86-40CB-CE00-E02EE3B58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90647" y="5590834"/>
            <a:ext cx="7011046" cy="1018699"/>
          </a:xfrm>
          <a:prstGeom prst="rect">
            <a:avLst/>
          </a:prstGeom>
        </p:spPr>
      </p:pic>
    </p:spTree>
    <p:extLst>
      <p:ext uri="{BB962C8B-B14F-4D97-AF65-F5344CB8AC3E}">
        <p14:creationId xmlns:p14="http://schemas.microsoft.com/office/powerpoint/2010/main" val="387211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ABAFD87-172A-1097-7A70-8ABEABC72CD6}"/>
              </a:ext>
            </a:extLst>
          </p:cNvPr>
          <p:cNvSpPr>
            <a:spLocks noGrp="1"/>
          </p:cNvSpPr>
          <p:nvPr>
            <p:ph type="sldNum" sz="quarter" idx="12"/>
          </p:nvPr>
        </p:nvSpPr>
        <p:spPr/>
        <p:txBody>
          <a:bodyPr/>
          <a:lstStyle/>
          <a:p>
            <a:fld id="{4333ABBE-C0A7-8F4A-8D9F-FF9523F4ED4A}" type="slidenum">
              <a:rPr lang="en-GB" smtClean="0"/>
              <a:t>19</a:t>
            </a:fld>
            <a:endParaRPr lang="en-GB"/>
          </a:p>
        </p:txBody>
      </p:sp>
      <p:sp>
        <p:nvSpPr>
          <p:cNvPr id="4" name="テキスト プレースホルダー 3">
            <a:extLst>
              <a:ext uri="{FF2B5EF4-FFF2-40B4-BE49-F238E27FC236}">
                <a16:creationId xmlns:a16="http://schemas.microsoft.com/office/drawing/2014/main" id="{ADBC12FF-C9BD-14FB-C64D-C085821C9324}"/>
              </a:ext>
            </a:extLst>
          </p:cNvPr>
          <p:cNvSpPr>
            <a:spLocks noGrp="1"/>
          </p:cNvSpPr>
          <p:nvPr>
            <p:ph type="body" sz="quarter" idx="14"/>
          </p:nvPr>
        </p:nvSpPr>
        <p:spPr>
          <a:xfrm>
            <a:off x="284400" y="299700"/>
            <a:ext cx="11620800" cy="912347"/>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ja-JP" sz="3200" i="0" u="none" strike="noStrike" kern="1200" cap="none" spc="0" normalizeH="0" baseline="0" noProof="0" dirty="0">
                <a:ln>
                  <a:noFill/>
                </a:ln>
                <a:uLnTx/>
                <a:uFillTx/>
                <a:latin typeface="HCLTech Roobert" pitchFamily="2" charset="77"/>
              </a:rPr>
              <a:t>Nomad Mobile iPad / iPhone</a:t>
            </a:r>
            <a:endParaRPr kumimoji="1" lang="ja-JP" altLang="en-US" sz="2800" dirty="0"/>
          </a:p>
        </p:txBody>
      </p:sp>
      <p:pic>
        <p:nvPicPr>
          <p:cNvPr id="3" name="Nomad_iPad">
            <a:hlinkClick r:id="" action="ppaction://media"/>
            <a:extLst>
              <a:ext uri="{FF2B5EF4-FFF2-40B4-BE49-F238E27FC236}">
                <a16:creationId xmlns:a16="http://schemas.microsoft.com/office/drawing/2014/main" id="{2891A13A-F349-1A1F-6302-1BB3773A42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1878" y="831178"/>
            <a:ext cx="7280206" cy="5460155"/>
          </a:xfrm>
          <a:prstGeom prst="rect">
            <a:avLst/>
          </a:prstGeom>
        </p:spPr>
      </p:pic>
      <p:pic>
        <p:nvPicPr>
          <p:cNvPr id="5" name="Nomad_iPhone">
            <a:hlinkClick r:id="" action="ppaction://media"/>
            <a:extLst>
              <a:ext uri="{FF2B5EF4-FFF2-40B4-BE49-F238E27FC236}">
                <a16:creationId xmlns:a16="http://schemas.microsoft.com/office/drawing/2014/main" id="{8018447E-C589-2372-795C-983C97B6528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559562" y="831178"/>
            <a:ext cx="2532906" cy="5460155"/>
          </a:xfrm>
          <a:prstGeom prst="rect">
            <a:avLst/>
          </a:prstGeom>
        </p:spPr>
      </p:pic>
    </p:spTree>
    <p:extLst>
      <p:ext uri="{BB962C8B-B14F-4D97-AF65-F5344CB8AC3E}">
        <p14:creationId xmlns:p14="http://schemas.microsoft.com/office/powerpoint/2010/main" val="103498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5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fullScrn="1">
              <p:cMediaNode vol="80000" mute="1">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1595EE3-183F-D842-AA69-3272BEFB1F72}"/>
              </a:ext>
            </a:extLst>
          </p:cNvPr>
          <p:cNvSpPr/>
          <p:nvPr/>
        </p:nvSpPr>
        <p:spPr>
          <a:xfrm>
            <a:off x="-1" y="751054"/>
            <a:ext cx="12192001" cy="5600905"/>
          </a:xfrm>
          <a:prstGeom prst="rect">
            <a:avLst/>
          </a:prstGeom>
          <a:solidFill>
            <a:schemeClr val="bg1">
              <a:alpha val="350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a:ea typeface="メイリオ"/>
              <a:cs typeface="+mn-cs"/>
            </a:endParaRPr>
          </a:p>
        </p:txBody>
      </p:sp>
      <p:grpSp>
        <p:nvGrpSpPr>
          <p:cNvPr id="62" name="グループ化 61">
            <a:extLst>
              <a:ext uri="{FF2B5EF4-FFF2-40B4-BE49-F238E27FC236}">
                <a16:creationId xmlns:a16="http://schemas.microsoft.com/office/drawing/2014/main" id="{0D788D21-B39B-6D08-738C-8D353D18BF6C}"/>
              </a:ext>
            </a:extLst>
          </p:cNvPr>
          <p:cNvGrpSpPr/>
          <p:nvPr/>
        </p:nvGrpSpPr>
        <p:grpSpPr>
          <a:xfrm>
            <a:off x="5288447" y="855308"/>
            <a:ext cx="6806340" cy="5321393"/>
            <a:chOff x="5288447" y="855308"/>
            <a:chExt cx="6806340" cy="5321393"/>
          </a:xfrm>
        </p:grpSpPr>
        <p:pic>
          <p:nvPicPr>
            <p:cNvPr id="6" name="Picture 5" descr="Shape&#10;&#10;Description automatically generated with low confidence">
              <a:extLst>
                <a:ext uri="{FF2B5EF4-FFF2-40B4-BE49-F238E27FC236}">
                  <a16:creationId xmlns:a16="http://schemas.microsoft.com/office/drawing/2014/main" id="{128D0945-9015-D343-A687-F79725DEDB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7090" y="1073871"/>
              <a:ext cx="4992527" cy="4654737"/>
            </a:xfrm>
            <a:prstGeom prst="rect">
              <a:avLst/>
            </a:prstGeom>
          </p:spPr>
        </p:pic>
        <p:pic>
          <p:nvPicPr>
            <p:cNvPr id="13" name="Picture 12">
              <a:extLst>
                <a:ext uri="{FF2B5EF4-FFF2-40B4-BE49-F238E27FC236}">
                  <a16:creationId xmlns:a16="http://schemas.microsoft.com/office/drawing/2014/main" id="{ACB6ABA5-B0C3-C44F-8D8F-0E99DF7997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4077" y="3253997"/>
              <a:ext cx="129032" cy="142614"/>
            </a:xfrm>
            <a:prstGeom prst="rect">
              <a:avLst/>
            </a:prstGeom>
          </p:spPr>
        </p:pic>
        <p:pic>
          <p:nvPicPr>
            <p:cNvPr id="14" name="Picture 13">
              <a:extLst>
                <a:ext uri="{FF2B5EF4-FFF2-40B4-BE49-F238E27FC236}">
                  <a16:creationId xmlns:a16="http://schemas.microsoft.com/office/drawing/2014/main" id="{A95FDE53-CCDF-D946-9EE6-61A4C1F0A6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4742" y="2400232"/>
              <a:ext cx="156197" cy="149405"/>
            </a:xfrm>
            <a:prstGeom prst="rect">
              <a:avLst/>
            </a:prstGeom>
          </p:spPr>
        </p:pic>
        <p:pic>
          <p:nvPicPr>
            <p:cNvPr id="15" name="Picture 14">
              <a:extLst>
                <a:ext uri="{FF2B5EF4-FFF2-40B4-BE49-F238E27FC236}">
                  <a16:creationId xmlns:a16="http://schemas.microsoft.com/office/drawing/2014/main" id="{6E9EC0CE-93B4-9A49-861C-3BD815234B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03448" y="1903855"/>
              <a:ext cx="169779" cy="156197"/>
            </a:xfrm>
            <a:prstGeom prst="rect">
              <a:avLst/>
            </a:prstGeom>
          </p:spPr>
        </p:pic>
        <p:pic>
          <p:nvPicPr>
            <p:cNvPr id="16" name="Picture 15">
              <a:extLst>
                <a:ext uri="{FF2B5EF4-FFF2-40B4-BE49-F238E27FC236}">
                  <a16:creationId xmlns:a16="http://schemas.microsoft.com/office/drawing/2014/main" id="{E8196459-E261-6C47-A01E-0F63347F53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13805" y="1736901"/>
              <a:ext cx="156197" cy="149405"/>
            </a:xfrm>
            <a:prstGeom prst="rect">
              <a:avLst/>
            </a:prstGeom>
          </p:spPr>
        </p:pic>
        <p:pic>
          <p:nvPicPr>
            <p:cNvPr id="17" name="Picture 16">
              <a:extLst>
                <a:ext uri="{FF2B5EF4-FFF2-40B4-BE49-F238E27FC236}">
                  <a16:creationId xmlns:a16="http://schemas.microsoft.com/office/drawing/2014/main" id="{355A3E39-91A0-BB4C-8DEE-A9053022B7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05820" y="1951550"/>
              <a:ext cx="135823" cy="142614"/>
            </a:xfrm>
            <a:prstGeom prst="rect">
              <a:avLst/>
            </a:prstGeom>
          </p:spPr>
        </p:pic>
        <p:pic>
          <p:nvPicPr>
            <p:cNvPr id="18" name="Picture 17">
              <a:extLst>
                <a:ext uri="{FF2B5EF4-FFF2-40B4-BE49-F238E27FC236}">
                  <a16:creationId xmlns:a16="http://schemas.microsoft.com/office/drawing/2014/main" id="{77DE3AFD-F11E-1B4E-B68F-8D30700847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06951" y="2322034"/>
              <a:ext cx="122241" cy="129032"/>
            </a:xfrm>
            <a:prstGeom prst="rect">
              <a:avLst/>
            </a:prstGeom>
          </p:spPr>
        </p:pic>
        <p:pic>
          <p:nvPicPr>
            <p:cNvPr id="19" name="Picture 18">
              <a:extLst>
                <a:ext uri="{FF2B5EF4-FFF2-40B4-BE49-F238E27FC236}">
                  <a16:creationId xmlns:a16="http://schemas.microsoft.com/office/drawing/2014/main" id="{BC485229-7293-F445-AA0C-D257A30A0E9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80263" y="3145085"/>
              <a:ext cx="115450" cy="129032"/>
            </a:xfrm>
            <a:prstGeom prst="rect">
              <a:avLst/>
            </a:prstGeom>
          </p:spPr>
        </p:pic>
        <p:pic>
          <p:nvPicPr>
            <p:cNvPr id="20" name="Picture 19">
              <a:extLst>
                <a:ext uri="{FF2B5EF4-FFF2-40B4-BE49-F238E27FC236}">
                  <a16:creationId xmlns:a16="http://schemas.microsoft.com/office/drawing/2014/main" id="{6F48E6B2-6369-0A44-A093-A0C4D1B0E59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95713" y="3889499"/>
              <a:ext cx="115450" cy="129032"/>
            </a:xfrm>
            <a:prstGeom prst="rect">
              <a:avLst/>
            </a:prstGeom>
          </p:spPr>
        </p:pic>
        <p:pic>
          <p:nvPicPr>
            <p:cNvPr id="21" name="Picture 20">
              <a:extLst>
                <a:ext uri="{FF2B5EF4-FFF2-40B4-BE49-F238E27FC236}">
                  <a16:creationId xmlns:a16="http://schemas.microsoft.com/office/drawing/2014/main" id="{85E2E4AA-5FC9-A349-B959-57681658F11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72788" y="4228023"/>
              <a:ext cx="129032" cy="142614"/>
            </a:xfrm>
            <a:prstGeom prst="rect">
              <a:avLst/>
            </a:prstGeom>
          </p:spPr>
        </p:pic>
        <p:pic>
          <p:nvPicPr>
            <p:cNvPr id="22" name="Picture 21">
              <a:extLst>
                <a:ext uri="{FF2B5EF4-FFF2-40B4-BE49-F238E27FC236}">
                  <a16:creationId xmlns:a16="http://schemas.microsoft.com/office/drawing/2014/main" id="{120BD06F-D120-3A40-8C6E-FC2485D284F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696255" y="3960491"/>
              <a:ext cx="149405" cy="149405"/>
            </a:xfrm>
            <a:prstGeom prst="rect">
              <a:avLst/>
            </a:prstGeom>
          </p:spPr>
        </p:pic>
        <p:pic>
          <p:nvPicPr>
            <p:cNvPr id="23" name="Picture 22">
              <a:extLst>
                <a:ext uri="{FF2B5EF4-FFF2-40B4-BE49-F238E27FC236}">
                  <a16:creationId xmlns:a16="http://schemas.microsoft.com/office/drawing/2014/main" id="{EBD8BC47-8BE6-A345-A422-01FCEA9EA0D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3151" y="2990699"/>
              <a:ext cx="156197" cy="149405"/>
            </a:xfrm>
            <a:prstGeom prst="rect">
              <a:avLst/>
            </a:prstGeom>
          </p:spPr>
        </p:pic>
        <p:pic>
          <p:nvPicPr>
            <p:cNvPr id="24" name="Picture 23">
              <a:extLst>
                <a:ext uri="{FF2B5EF4-FFF2-40B4-BE49-F238E27FC236}">
                  <a16:creationId xmlns:a16="http://schemas.microsoft.com/office/drawing/2014/main" id="{805D0FF7-0114-6640-89D4-FCA375CB3D6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081324" y="2366546"/>
              <a:ext cx="149405" cy="149405"/>
            </a:xfrm>
            <a:prstGeom prst="rect">
              <a:avLst/>
            </a:prstGeom>
          </p:spPr>
        </p:pic>
        <p:pic>
          <p:nvPicPr>
            <p:cNvPr id="25" name="Picture 24">
              <a:extLst>
                <a:ext uri="{FF2B5EF4-FFF2-40B4-BE49-F238E27FC236}">
                  <a16:creationId xmlns:a16="http://schemas.microsoft.com/office/drawing/2014/main" id="{FFA85E67-FFA2-864A-8FBC-D08D47BB3A6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84612" y="2250727"/>
              <a:ext cx="135823" cy="135823"/>
            </a:xfrm>
            <a:prstGeom prst="rect">
              <a:avLst/>
            </a:prstGeom>
          </p:spPr>
        </p:pic>
        <p:sp>
          <p:nvSpPr>
            <p:cNvPr id="26" name="Rectangle 25">
              <a:extLst>
                <a:ext uri="{FF2B5EF4-FFF2-40B4-BE49-F238E27FC236}">
                  <a16:creationId xmlns:a16="http://schemas.microsoft.com/office/drawing/2014/main" id="{45080C5E-461A-434E-A00A-A7290C10C4C7}"/>
                </a:ext>
              </a:extLst>
            </p:cNvPr>
            <p:cNvSpPr/>
            <p:nvPr/>
          </p:nvSpPr>
          <p:spPr>
            <a:xfrm>
              <a:off x="6346305" y="4347853"/>
              <a:ext cx="111024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Verse Mail</a:t>
              </a:r>
            </a:p>
          </p:txBody>
        </p:sp>
        <p:sp>
          <p:nvSpPr>
            <p:cNvPr id="27" name="Rectangle 26">
              <a:extLst>
                <a:ext uri="{FF2B5EF4-FFF2-40B4-BE49-F238E27FC236}">
                  <a16:creationId xmlns:a16="http://schemas.microsoft.com/office/drawing/2014/main" id="{3C8F1771-EDFB-B64E-BF82-62EB4BD5CFD0}"/>
                </a:ext>
              </a:extLst>
            </p:cNvPr>
            <p:cNvSpPr/>
            <p:nvPr/>
          </p:nvSpPr>
          <p:spPr>
            <a:xfrm>
              <a:off x="6738808" y="4604187"/>
              <a:ext cx="7203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Web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consumer</a:t>
              </a:r>
            </a:p>
          </p:txBody>
        </p:sp>
        <p:sp>
          <p:nvSpPr>
            <p:cNvPr id="28" name="Rectangle 27">
              <a:extLst>
                <a:ext uri="{FF2B5EF4-FFF2-40B4-BE49-F238E27FC236}">
                  <a16:creationId xmlns:a16="http://schemas.microsoft.com/office/drawing/2014/main" id="{5ED9FBEE-7A4E-A14B-A48F-1F675CC734DA}"/>
                </a:ext>
              </a:extLst>
            </p:cNvPr>
            <p:cNvSpPr/>
            <p:nvPr/>
          </p:nvSpPr>
          <p:spPr>
            <a:xfrm>
              <a:off x="7894011" y="4972436"/>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Composite application</a:t>
              </a:r>
            </a:p>
          </p:txBody>
        </p:sp>
        <p:sp>
          <p:nvSpPr>
            <p:cNvPr id="29" name="Rectangle 28">
              <a:extLst>
                <a:ext uri="{FF2B5EF4-FFF2-40B4-BE49-F238E27FC236}">
                  <a16:creationId xmlns:a16="http://schemas.microsoft.com/office/drawing/2014/main" id="{B17FC5B8-3A38-DA4B-955A-2177E5D9B69C}"/>
                </a:ext>
              </a:extLst>
            </p:cNvPr>
            <p:cNvSpPr/>
            <p:nvPr/>
          </p:nvSpPr>
          <p:spPr>
            <a:xfrm>
              <a:off x="8710705" y="4685154"/>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DB2 integration</a:t>
              </a:r>
            </a:p>
          </p:txBody>
        </p:sp>
        <p:sp>
          <p:nvSpPr>
            <p:cNvPr id="30" name="Rectangle 29">
              <a:extLst>
                <a:ext uri="{FF2B5EF4-FFF2-40B4-BE49-F238E27FC236}">
                  <a16:creationId xmlns:a16="http://schemas.microsoft.com/office/drawing/2014/main" id="{1C5B7496-8959-F04B-A50C-C9618CFDA5FA}"/>
                </a:ext>
              </a:extLst>
            </p:cNvPr>
            <p:cNvSpPr/>
            <p:nvPr/>
          </p:nvSpPr>
          <p:spPr>
            <a:xfrm>
              <a:off x="9284136" y="4254395"/>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Web services provider</a:t>
              </a:r>
            </a:p>
          </p:txBody>
        </p:sp>
        <p:sp>
          <p:nvSpPr>
            <p:cNvPr id="31" name="Rectangle 30">
              <a:extLst>
                <a:ext uri="{FF2B5EF4-FFF2-40B4-BE49-F238E27FC236}">
                  <a16:creationId xmlns:a16="http://schemas.microsoft.com/office/drawing/2014/main" id="{6179E454-38BE-CE42-BF00-034FCE7CA066}"/>
                </a:ext>
              </a:extLst>
            </p:cNvPr>
            <p:cNvSpPr/>
            <p:nvPr/>
          </p:nvSpPr>
          <p:spPr>
            <a:xfrm>
              <a:off x="9713245" y="3772281"/>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Servlets</a:t>
              </a:r>
            </a:p>
          </p:txBody>
        </p:sp>
        <p:sp>
          <p:nvSpPr>
            <p:cNvPr id="32" name="Rectangle 31">
              <a:extLst>
                <a:ext uri="{FF2B5EF4-FFF2-40B4-BE49-F238E27FC236}">
                  <a16:creationId xmlns:a16="http://schemas.microsoft.com/office/drawing/2014/main" id="{91DBDFC0-9EBB-7D40-B7CF-6F3B0ECCA3D4}"/>
                </a:ext>
              </a:extLst>
            </p:cNvPr>
            <p:cNvSpPr/>
            <p:nvPr/>
          </p:nvSpPr>
          <p:spPr>
            <a:xfrm>
              <a:off x="9923558" y="3228473"/>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JSP</a:t>
              </a:r>
            </a:p>
          </p:txBody>
        </p:sp>
        <p:sp>
          <p:nvSpPr>
            <p:cNvPr id="33" name="Rectangle 32">
              <a:extLst>
                <a:ext uri="{FF2B5EF4-FFF2-40B4-BE49-F238E27FC236}">
                  <a16:creationId xmlns:a16="http://schemas.microsoft.com/office/drawing/2014/main" id="{004F5962-F8EF-2B49-911C-2359B11921D9}"/>
                </a:ext>
              </a:extLst>
            </p:cNvPr>
            <p:cNvSpPr/>
            <p:nvPr/>
          </p:nvSpPr>
          <p:spPr>
            <a:xfrm>
              <a:off x="9994564" y="2385349"/>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SOAP/XML</a:t>
              </a:r>
            </a:p>
          </p:txBody>
        </p:sp>
        <p:sp>
          <p:nvSpPr>
            <p:cNvPr id="34" name="Rectangle 33">
              <a:extLst>
                <a:ext uri="{FF2B5EF4-FFF2-40B4-BE49-F238E27FC236}">
                  <a16:creationId xmlns:a16="http://schemas.microsoft.com/office/drawing/2014/main" id="{8824565C-C3E7-964F-98F8-A37FAF383467}"/>
                </a:ext>
              </a:extLst>
            </p:cNvPr>
            <p:cNvSpPr/>
            <p:nvPr/>
          </p:nvSpPr>
          <p:spPr>
            <a:xfrm>
              <a:off x="9674391" y="1862920"/>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IM</a:t>
              </a:r>
            </a:p>
          </p:txBody>
        </p:sp>
        <p:sp>
          <p:nvSpPr>
            <p:cNvPr id="35" name="Rectangle 34">
              <a:extLst>
                <a:ext uri="{FF2B5EF4-FFF2-40B4-BE49-F238E27FC236}">
                  <a16:creationId xmlns:a16="http://schemas.microsoft.com/office/drawing/2014/main" id="{0668B130-5EA9-EE46-9162-32C77370997C}"/>
                </a:ext>
              </a:extLst>
            </p:cNvPr>
            <p:cNvSpPr/>
            <p:nvPr/>
          </p:nvSpPr>
          <p:spPr>
            <a:xfrm>
              <a:off x="8913805" y="1543492"/>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Java/COBRA</a:t>
              </a:r>
            </a:p>
          </p:txBody>
        </p:sp>
        <p:sp>
          <p:nvSpPr>
            <p:cNvPr id="36" name="Rectangle 35">
              <a:extLst>
                <a:ext uri="{FF2B5EF4-FFF2-40B4-BE49-F238E27FC236}">
                  <a16:creationId xmlns:a16="http://schemas.microsoft.com/office/drawing/2014/main" id="{53A18ED0-483A-674D-A8E2-2A7E19BDD9F0}"/>
                </a:ext>
              </a:extLst>
            </p:cNvPr>
            <p:cNvSpPr/>
            <p:nvPr/>
          </p:nvSpPr>
          <p:spPr>
            <a:xfrm>
              <a:off x="7811290" y="1765421"/>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JavaScript</a:t>
              </a:r>
            </a:p>
          </p:txBody>
        </p:sp>
        <p:sp>
          <p:nvSpPr>
            <p:cNvPr id="37" name="Rectangle 36">
              <a:extLst>
                <a:ext uri="{FF2B5EF4-FFF2-40B4-BE49-F238E27FC236}">
                  <a16:creationId xmlns:a16="http://schemas.microsoft.com/office/drawing/2014/main" id="{CDB82F5B-8B16-6249-9B63-2BA6DD9630FE}"/>
                </a:ext>
              </a:extLst>
            </p:cNvPr>
            <p:cNvSpPr/>
            <p:nvPr/>
          </p:nvSpPr>
          <p:spPr>
            <a:xfrm>
              <a:off x="7346702" y="2453378"/>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POP/IMAP</a:t>
              </a:r>
            </a:p>
          </p:txBody>
        </p:sp>
        <p:sp>
          <p:nvSpPr>
            <p:cNvPr id="38" name="Rectangle 37">
              <a:extLst>
                <a:ext uri="{FF2B5EF4-FFF2-40B4-BE49-F238E27FC236}">
                  <a16:creationId xmlns:a16="http://schemas.microsoft.com/office/drawing/2014/main" id="{4616E10D-6BBE-FB4D-85EA-ACD5532AFE2B}"/>
                </a:ext>
              </a:extLst>
            </p:cNvPr>
            <p:cNvSpPr/>
            <p:nvPr/>
          </p:nvSpPr>
          <p:spPr>
            <a:xfrm>
              <a:off x="7374317" y="3097132"/>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HTTP/HTML</a:t>
              </a:r>
            </a:p>
          </p:txBody>
        </p:sp>
        <p:sp>
          <p:nvSpPr>
            <p:cNvPr id="39" name="Rectangle 38">
              <a:extLst>
                <a:ext uri="{FF2B5EF4-FFF2-40B4-BE49-F238E27FC236}">
                  <a16:creationId xmlns:a16="http://schemas.microsoft.com/office/drawing/2014/main" id="{497C04E1-E0B8-B343-B350-5B40D5886ECF}"/>
                </a:ext>
              </a:extLst>
            </p:cNvPr>
            <p:cNvSpPr/>
            <p:nvPr/>
          </p:nvSpPr>
          <p:spPr>
            <a:xfrm>
              <a:off x="7483010" y="3844136"/>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SMTP</a:t>
              </a:r>
            </a:p>
          </p:txBody>
        </p:sp>
        <p:sp>
          <p:nvSpPr>
            <p:cNvPr id="40" name="Rectangle 39">
              <a:extLst>
                <a:ext uri="{FF2B5EF4-FFF2-40B4-BE49-F238E27FC236}">
                  <a16:creationId xmlns:a16="http://schemas.microsoft.com/office/drawing/2014/main" id="{F13E31DF-50D6-2046-B150-845DCCBABD6C}"/>
                </a:ext>
              </a:extLst>
            </p:cNvPr>
            <p:cNvSpPr/>
            <p:nvPr/>
          </p:nvSpPr>
          <p:spPr>
            <a:xfrm>
              <a:off x="8060821" y="4354630"/>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LotusScript</a:t>
              </a:r>
            </a:p>
          </p:txBody>
        </p:sp>
        <p:sp>
          <p:nvSpPr>
            <p:cNvPr id="41" name="Rectangle 40">
              <a:extLst>
                <a:ext uri="{FF2B5EF4-FFF2-40B4-BE49-F238E27FC236}">
                  <a16:creationId xmlns:a16="http://schemas.microsoft.com/office/drawing/2014/main" id="{ECEFE5E8-9AA4-4549-A6DE-8A586549E8A6}"/>
                </a:ext>
              </a:extLst>
            </p:cNvPr>
            <p:cNvSpPr/>
            <p:nvPr/>
          </p:nvSpPr>
          <p:spPr>
            <a:xfrm>
              <a:off x="8755192" y="3980867"/>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Agents</a:t>
              </a:r>
            </a:p>
          </p:txBody>
        </p:sp>
        <p:sp>
          <p:nvSpPr>
            <p:cNvPr id="42" name="Rectangle 41">
              <a:extLst>
                <a:ext uri="{FF2B5EF4-FFF2-40B4-BE49-F238E27FC236}">
                  <a16:creationId xmlns:a16="http://schemas.microsoft.com/office/drawing/2014/main" id="{2575AB2D-F0FC-C24B-8944-BE9DEFA50A5F}"/>
                </a:ext>
              </a:extLst>
            </p:cNvPr>
            <p:cNvSpPr/>
            <p:nvPr/>
          </p:nvSpPr>
          <p:spPr>
            <a:xfrm>
              <a:off x="9155104" y="3555278"/>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ODBC</a:t>
              </a:r>
            </a:p>
          </p:txBody>
        </p:sp>
        <p:sp>
          <p:nvSpPr>
            <p:cNvPr id="43" name="Rectangle 42">
              <a:extLst>
                <a:ext uri="{FF2B5EF4-FFF2-40B4-BE49-F238E27FC236}">
                  <a16:creationId xmlns:a16="http://schemas.microsoft.com/office/drawing/2014/main" id="{372FC824-3419-8149-9D5D-DF21386011A5}"/>
                </a:ext>
              </a:extLst>
            </p:cNvPr>
            <p:cNvSpPr/>
            <p:nvPr/>
          </p:nvSpPr>
          <p:spPr>
            <a:xfrm>
              <a:off x="9124628" y="2405454"/>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@formulas</a:t>
              </a:r>
            </a:p>
          </p:txBody>
        </p:sp>
        <p:sp>
          <p:nvSpPr>
            <p:cNvPr id="44" name="Rectangle 43">
              <a:extLst>
                <a:ext uri="{FF2B5EF4-FFF2-40B4-BE49-F238E27FC236}">
                  <a16:creationId xmlns:a16="http://schemas.microsoft.com/office/drawing/2014/main" id="{1502854F-BBE1-3848-AF0B-59D675DBBD51}"/>
                </a:ext>
              </a:extLst>
            </p:cNvPr>
            <p:cNvSpPr/>
            <p:nvPr/>
          </p:nvSpPr>
          <p:spPr>
            <a:xfrm>
              <a:off x="8562205" y="2092342"/>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Forms/views</a:t>
              </a:r>
            </a:p>
          </p:txBody>
        </p:sp>
        <p:sp>
          <p:nvSpPr>
            <p:cNvPr id="46" name="Rectangle 45">
              <a:extLst>
                <a:ext uri="{FF2B5EF4-FFF2-40B4-BE49-F238E27FC236}">
                  <a16:creationId xmlns:a16="http://schemas.microsoft.com/office/drawing/2014/main" id="{540D9EEE-DE31-C74A-9682-1F327301F210}"/>
                </a:ext>
              </a:extLst>
            </p:cNvPr>
            <p:cNvSpPr/>
            <p:nvPr/>
          </p:nvSpPr>
          <p:spPr>
            <a:xfrm>
              <a:off x="6231575" y="3113158"/>
              <a:ext cx="99244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Docker</a:t>
              </a:r>
            </a:p>
          </p:txBody>
        </p:sp>
        <p:sp>
          <p:nvSpPr>
            <p:cNvPr id="48" name="Rectangle 47">
              <a:extLst>
                <a:ext uri="{FF2B5EF4-FFF2-40B4-BE49-F238E27FC236}">
                  <a16:creationId xmlns:a16="http://schemas.microsoft.com/office/drawing/2014/main" id="{A6AD92A8-2B8F-1647-A339-0145F40C5981}"/>
                </a:ext>
              </a:extLst>
            </p:cNvPr>
            <p:cNvSpPr/>
            <p:nvPr/>
          </p:nvSpPr>
          <p:spPr>
            <a:xfrm>
              <a:off x="6420829" y="2518944"/>
              <a:ext cx="99244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Node.js</a:t>
              </a:r>
            </a:p>
          </p:txBody>
        </p:sp>
        <p:sp>
          <p:nvSpPr>
            <p:cNvPr id="50" name="Rectangle 49">
              <a:extLst>
                <a:ext uri="{FF2B5EF4-FFF2-40B4-BE49-F238E27FC236}">
                  <a16:creationId xmlns:a16="http://schemas.microsoft.com/office/drawing/2014/main" id="{556D67E5-E48B-4444-9F88-E05DC443F58D}"/>
                </a:ext>
              </a:extLst>
            </p:cNvPr>
            <p:cNvSpPr/>
            <p:nvPr/>
          </p:nvSpPr>
          <p:spPr>
            <a:xfrm>
              <a:off x="6224305" y="1401985"/>
              <a:ext cx="2101366"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Nomad Mobile iOS and Android</a:t>
              </a:r>
            </a:p>
          </p:txBody>
        </p:sp>
        <p:sp>
          <p:nvSpPr>
            <p:cNvPr id="52" name="Rectangle 51">
              <a:extLst>
                <a:ext uri="{FF2B5EF4-FFF2-40B4-BE49-F238E27FC236}">
                  <a16:creationId xmlns:a16="http://schemas.microsoft.com/office/drawing/2014/main" id="{AFB97B62-D0E0-CE42-BA0E-6A3D1CAD8AFC}"/>
                </a:ext>
              </a:extLst>
            </p:cNvPr>
            <p:cNvSpPr/>
            <p:nvPr/>
          </p:nvSpPr>
          <p:spPr>
            <a:xfrm>
              <a:off x="7839617" y="855308"/>
              <a:ext cx="155031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LS REST API and </a:t>
              </a:r>
              <a:b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b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JSON classes</a:t>
              </a:r>
            </a:p>
          </p:txBody>
        </p:sp>
        <p:pic>
          <p:nvPicPr>
            <p:cNvPr id="53" name="Picture 52">
              <a:extLst>
                <a:ext uri="{FF2B5EF4-FFF2-40B4-BE49-F238E27FC236}">
                  <a16:creationId xmlns:a16="http://schemas.microsoft.com/office/drawing/2014/main" id="{D5D489EB-3232-9449-BAD6-8D9466664EF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823298" y="1074266"/>
              <a:ext cx="129032" cy="135823"/>
            </a:xfrm>
            <a:prstGeom prst="rect">
              <a:avLst/>
            </a:prstGeom>
          </p:spPr>
        </p:pic>
        <p:sp>
          <p:nvSpPr>
            <p:cNvPr id="54" name="Rectangle 53">
              <a:extLst>
                <a:ext uri="{FF2B5EF4-FFF2-40B4-BE49-F238E27FC236}">
                  <a16:creationId xmlns:a16="http://schemas.microsoft.com/office/drawing/2014/main" id="{5B47D2F7-415E-2B49-BF92-C04785E81AD9}"/>
                </a:ext>
              </a:extLst>
            </p:cNvPr>
            <p:cNvSpPr/>
            <p:nvPr/>
          </p:nvSpPr>
          <p:spPr>
            <a:xfrm>
              <a:off x="9976952" y="887285"/>
              <a:ext cx="99244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Low Code &amp; Volt(Leap)</a:t>
              </a:r>
            </a:p>
          </p:txBody>
        </p:sp>
        <p:pic>
          <p:nvPicPr>
            <p:cNvPr id="55" name="Picture 54">
              <a:extLst>
                <a:ext uri="{FF2B5EF4-FFF2-40B4-BE49-F238E27FC236}">
                  <a16:creationId xmlns:a16="http://schemas.microsoft.com/office/drawing/2014/main" id="{8792CA70-14E3-7747-A134-A0B92140FC8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533726" y="1494042"/>
              <a:ext cx="129032" cy="135823"/>
            </a:xfrm>
            <a:prstGeom prst="rect">
              <a:avLst/>
            </a:prstGeom>
          </p:spPr>
        </p:pic>
        <p:sp>
          <p:nvSpPr>
            <p:cNvPr id="56" name="Rectangle 55">
              <a:extLst>
                <a:ext uri="{FF2B5EF4-FFF2-40B4-BE49-F238E27FC236}">
                  <a16:creationId xmlns:a16="http://schemas.microsoft.com/office/drawing/2014/main" id="{DF305EB9-0CD5-7349-B87E-7BE85B797111}"/>
                </a:ext>
              </a:extLst>
            </p:cNvPr>
            <p:cNvSpPr/>
            <p:nvPr/>
          </p:nvSpPr>
          <p:spPr>
            <a:xfrm>
              <a:off x="10746510" y="1395048"/>
              <a:ext cx="99244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Active Directory Integration</a:t>
              </a:r>
            </a:p>
          </p:txBody>
        </p:sp>
        <p:pic>
          <p:nvPicPr>
            <p:cNvPr id="57" name="Picture 56">
              <a:extLst>
                <a:ext uri="{FF2B5EF4-FFF2-40B4-BE49-F238E27FC236}">
                  <a16:creationId xmlns:a16="http://schemas.microsoft.com/office/drawing/2014/main" id="{43B7037A-6B00-AD4F-AE3E-BFE7B64CD0F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913799" y="2305425"/>
              <a:ext cx="129032" cy="135823"/>
            </a:xfrm>
            <a:prstGeom prst="rect">
              <a:avLst/>
            </a:prstGeom>
          </p:spPr>
        </p:pic>
        <p:sp>
          <p:nvSpPr>
            <p:cNvPr id="58" name="Rectangle 57">
              <a:extLst>
                <a:ext uri="{FF2B5EF4-FFF2-40B4-BE49-F238E27FC236}">
                  <a16:creationId xmlns:a16="http://schemas.microsoft.com/office/drawing/2014/main" id="{8D153758-AE83-1D41-9D23-532A61274CAC}"/>
                </a:ext>
              </a:extLst>
            </p:cNvPr>
            <p:cNvSpPr/>
            <p:nvPr/>
          </p:nvSpPr>
          <p:spPr>
            <a:xfrm>
              <a:off x="11102345" y="2274612"/>
              <a:ext cx="99244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DAOS Tier 2</a:t>
              </a:r>
            </a:p>
          </p:txBody>
        </p:sp>
        <p:sp>
          <p:nvSpPr>
            <p:cNvPr id="59" name="Oval 58">
              <a:extLst>
                <a:ext uri="{FF2B5EF4-FFF2-40B4-BE49-F238E27FC236}">
                  <a16:creationId xmlns:a16="http://schemas.microsoft.com/office/drawing/2014/main" id="{9E6CD3A0-F311-734D-84EF-CCB203BD3A89}"/>
                </a:ext>
              </a:extLst>
            </p:cNvPr>
            <p:cNvSpPr/>
            <p:nvPr/>
          </p:nvSpPr>
          <p:spPr>
            <a:xfrm>
              <a:off x="10872779" y="3129890"/>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60" name="Oval 59">
              <a:extLst>
                <a:ext uri="{FF2B5EF4-FFF2-40B4-BE49-F238E27FC236}">
                  <a16:creationId xmlns:a16="http://schemas.microsoft.com/office/drawing/2014/main" id="{BC3CC029-09A5-404F-AFE8-8447FFFAB7FA}"/>
                </a:ext>
              </a:extLst>
            </p:cNvPr>
            <p:cNvSpPr/>
            <p:nvPr/>
          </p:nvSpPr>
          <p:spPr>
            <a:xfrm>
              <a:off x="10552295" y="3946726"/>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61" name="Rectangle 60">
              <a:extLst>
                <a:ext uri="{FF2B5EF4-FFF2-40B4-BE49-F238E27FC236}">
                  <a16:creationId xmlns:a16="http://schemas.microsoft.com/office/drawing/2014/main" id="{60562E15-5755-B14C-A4B4-2C404F5CB9E5}"/>
                </a:ext>
              </a:extLst>
            </p:cNvPr>
            <p:cNvSpPr/>
            <p:nvPr/>
          </p:nvSpPr>
          <p:spPr>
            <a:xfrm>
              <a:off x="10811954" y="3920028"/>
              <a:ext cx="65816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Native 2FA</a:t>
              </a:r>
            </a:p>
          </p:txBody>
        </p:sp>
        <p:sp>
          <p:nvSpPr>
            <p:cNvPr id="63" name="Rectangle 62">
              <a:extLst>
                <a:ext uri="{FF2B5EF4-FFF2-40B4-BE49-F238E27FC236}">
                  <a16:creationId xmlns:a16="http://schemas.microsoft.com/office/drawing/2014/main" id="{7B9069F5-FB96-3D47-9E00-724159B4030E}"/>
                </a:ext>
              </a:extLst>
            </p:cNvPr>
            <p:cNvSpPr/>
            <p:nvPr/>
          </p:nvSpPr>
          <p:spPr>
            <a:xfrm>
              <a:off x="5288447" y="3643190"/>
              <a:ext cx="1677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Domino Query Language</a:t>
              </a:r>
            </a:p>
          </p:txBody>
        </p:sp>
        <p:sp>
          <p:nvSpPr>
            <p:cNvPr id="64" name="Oval 63">
              <a:extLst>
                <a:ext uri="{FF2B5EF4-FFF2-40B4-BE49-F238E27FC236}">
                  <a16:creationId xmlns:a16="http://schemas.microsoft.com/office/drawing/2014/main" id="{B5B650B8-347A-0143-A186-CA119F500649}"/>
                </a:ext>
              </a:extLst>
            </p:cNvPr>
            <p:cNvSpPr/>
            <p:nvPr/>
          </p:nvSpPr>
          <p:spPr>
            <a:xfrm>
              <a:off x="9635168" y="4992602"/>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65" name="Rectangle 64">
              <a:extLst>
                <a:ext uri="{FF2B5EF4-FFF2-40B4-BE49-F238E27FC236}">
                  <a16:creationId xmlns:a16="http://schemas.microsoft.com/office/drawing/2014/main" id="{5934300E-966E-D644-A06B-C17AA4BF4632}"/>
                </a:ext>
              </a:extLst>
            </p:cNvPr>
            <p:cNvSpPr/>
            <p:nvPr/>
          </p:nvSpPr>
          <p:spPr>
            <a:xfrm>
              <a:off x="9842548" y="4987612"/>
              <a:ext cx="65816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OpenJDK</a:t>
              </a:r>
            </a:p>
          </p:txBody>
        </p:sp>
        <p:sp>
          <p:nvSpPr>
            <p:cNvPr id="66" name="Oval 65">
              <a:extLst>
                <a:ext uri="{FF2B5EF4-FFF2-40B4-BE49-F238E27FC236}">
                  <a16:creationId xmlns:a16="http://schemas.microsoft.com/office/drawing/2014/main" id="{A9F5B75B-FEB5-7B4E-BA5A-23D99FABA2B6}"/>
                </a:ext>
              </a:extLst>
            </p:cNvPr>
            <p:cNvSpPr/>
            <p:nvPr/>
          </p:nvSpPr>
          <p:spPr>
            <a:xfrm>
              <a:off x="10091580" y="4563115"/>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67" name="Rectangle 66">
              <a:extLst>
                <a:ext uri="{FF2B5EF4-FFF2-40B4-BE49-F238E27FC236}">
                  <a16:creationId xmlns:a16="http://schemas.microsoft.com/office/drawing/2014/main" id="{D64DC9E7-5077-A544-8093-A4101B53DA3A}"/>
                </a:ext>
              </a:extLst>
            </p:cNvPr>
            <p:cNvSpPr/>
            <p:nvPr/>
          </p:nvSpPr>
          <p:spPr>
            <a:xfrm>
              <a:off x="10319568" y="4553099"/>
              <a:ext cx="170167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Certificate Manager &amp; </a:t>
              </a:r>
              <a:b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b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Let’s Encrypt</a:t>
              </a:r>
            </a:p>
          </p:txBody>
        </p:sp>
        <p:sp>
          <p:nvSpPr>
            <p:cNvPr id="69" name="Rectangle 68">
              <a:extLst>
                <a:ext uri="{FF2B5EF4-FFF2-40B4-BE49-F238E27FC236}">
                  <a16:creationId xmlns:a16="http://schemas.microsoft.com/office/drawing/2014/main" id="{07A414BC-87BC-F645-A90A-60EDCF03B64C}"/>
                </a:ext>
              </a:extLst>
            </p:cNvPr>
            <p:cNvSpPr/>
            <p:nvPr/>
          </p:nvSpPr>
          <p:spPr>
            <a:xfrm>
              <a:off x="7402835" y="4952887"/>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XPages</a:t>
              </a:r>
            </a:p>
          </p:txBody>
        </p:sp>
        <p:sp>
          <p:nvSpPr>
            <p:cNvPr id="72" name="Rectangle 71">
              <a:extLst>
                <a:ext uri="{FF2B5EF4-FFF2-40B4-BE49-F238E27FC236}">
                  <a16:creationId xmlns:a16="http://schemas.microsoft.com/office/drawing/2014/main" id="{21A2BB85-20D2-B84D-B6D1-263276CF8AAF}"/>
                </a:ext>
              </a:extLst>
            </p:cNvPr>
            <p:cNvSpPr/>
            <p:nvPr/>
          </p:nvSpPr>
          <p:spPr>
            <a:xfrm>
              <a:off x="5983876" y="1903855"/>
              <a:ext cx="158671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React.js, Angular.js, Express.js</a:t>
              </a:r>
            </a:p>
          </p:txBody>
        </p:sp>
        <p:sp>
          <p:nvSpPr>
            <p:cNvPr id="73" name="Oval 72">
              <a:extLst>
                <a:ext uri="{FF2B5EF4-FFF2-40B4-BE49-F238E27FC236}">
                  <a16:creationId xmlns:a16="http://schemas.microsoft.com/office/drawing/2014/main" id="{C47FC0F0-B565-7544-9F3D-A2A04608B906}"/>
                </a:ext>
              </a:extLst>
            </p:cNvPr>
            <p:cNvSpPr/>
            <p:nvPr/>
          </p:nvSpPr>
          <p:spPr>
            <a:xfrm>
              <a:off x="9147678" y="5292017"/>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74" name="Rectangle 73">
              <a:extLst>
                <a:ext uri="{FF2B5EF4-FFF2-40B4-BE49-F238E27FC236}">
                  <a16:creationId xmlns:a16="http://schemas.microsoft.com/office/drawing/2014/main" id="{1EFDDE93-0D37-5A49-B3AF-D54199A1F792}"/>
                </a:ext>
              </a:extLst>
            </p:cNvPr>
            <p:cNvSpPr/>
            <p:nvPr/>
          </p:nvSpPr>
          <p:spPr>
            <a:xfrm>
              <a:off x="9267189" y="5400619"/>
              <a:ext cx="100866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Nomad for web</a:t>
              </a:r>
            </a:p>
          </p:txBody>
        </p:sp>
        <p:sp>
          <p:nvSpPr>
            <p:cNvPr id="75" name="Oval 74">
              <a:extLst>
                <a:ext uri="{FF2B5EF4-FFF2-40B4-BE49-F238E27FC236}">
                  <a16:creationId xmlns:a16="http://schemas.microsoft.com/office/drawing/2014/main" id="{BE4B439C-4B05-F249-AEAB-C64CCB9D9D1F}"/>
                </a:ext>
              </a:extLst>
            </p:cNvPr>
            <p:cNvSpPr/>
            <p:nvPr/>
          </p:nvSpPr>
          <p:spPr>
            <a:xfrm>
              <a:off x="8513353" y="5553368"/>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76" name="Rectangle 75">
              <a:extLst>
                <a:ext uri="{FF2B5EF4-FFF2-40B4-BE49-F238E27FC236}">
                  <a16:creationId xmlns:a16="http://schemas.microsoft.com/office/drawing/2014/main" id="{BDCD25CE-2F90-C049-B299-591D376BC995}"/>
                </a:ext>
              </a:extLst>
            </p:cNvPr>
            <p:cNvSpPr/>
            <p:nvPr/>
          </p:nvSpPr>
          <p:spPr>
            <a:xfrm>
              <a:off x="8664560" y="5678698"/>
              <a:ext cx="100866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Integrated Backup</a:t>
              </a:r>
            </a:p>
          </p:txBody>
        </p:sp>
        <p:sp>
          <p:nvSpPr>
            <p:cNvPr id="78" name="Oval 77">
              <a:extLst>
                <a:ext uri="{FF2B5EF4-FFF2-40B4-BE49-F238E27FC236}">
                  <a16:creationId xmlns:a16="http://schemas.microsoft.com/office/drawing/2014/main" id="{60ECBDB8-1A3E-7544-96E4-3C15EE772C07}"/>
                </a:ext>
              </a:extLst>
            </p:cNvPr>
            <p:cNvSpPr/>
            <p:nvPr/>
          </p:nvSpPr>
          <p:spPr>
            <a:xfrm>
              <a:off x="6695250" y="5243622"/>
              <a:ext cx="136458" cy="13645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80" name="Oval 79">
              <a:extLst>
                <a:ext uri="{FF2B5EF4-FFF2-40B4-BE49-F238E27FC236}">
                  <a16:creationId xmlns:a16="http://schemas.microsoft.com/office/drawing/2014/main" id="{D59EACB5-502F-4C4D-B576-E6EE43A099FE}"/>
                </a:ext>
              </a:extLst>
            </p:cNvPr>
            <p:cNvSpPr/>
            <p:nvPr/>
          </p:nvSpPr>
          <p:spPr>
            <a:xfrm>
              <a:off x="6297185" y="4770091"/>
              <a:ext cx="136458" cy="13645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81" name="Oval 80">
              <a:extLst>
                <a:ext uri="{FF2B5EF4-FFF2-40B4-BE49-F238E27FC236}">
                  <a16:creationId xmlns:a16="http://schemas.microsoft.com/office/drawing/2014/main" id="{D01D6B65-78E8-EA4B-A0DC-DA79BAD545E1}"/>
                </a:ext>
              </a:extLst>
            </p:cNvPr>
            <p:cNvSpPr/>
            <p:nvPr/>
          </p:nvSpPr>
          <p:spPr>
            <a:xfrm>
              <a:off x="6120123" y="4279867"/>
              <a:ext cx="136458" cy="13645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03" name="Rectangle 75">
              <a:extLst>
                <a:ext uri="{FF2B5EF4-FFF2-40B4-BE49-F238E27FC236}">
                  <a16:creationId xmlns:a16="http://schemas.microsoft.com/office/drawing/2014/main" id="{65AED7F7-CAF4-26DE-9975-0B56C28B5D7C}"/>
                </a:ext>
              </a:extLst>
            </p:cNvPr>
            <p:cNvSpPr/>
            <p:nvPr/>
          </p:nvSpPr>
          <p:spPr>
            <a:xfrm>
              <a:off x="7599281" y="5838147"/>
              <a:ext cx="100866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SAML</a:t>
              </a:r>
              <a:b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b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OpenID Connect </a:t>
              </a:r>
            </a:p>
          </p:txBody>
        </p:sp>
        <p:sp>
          <p:nvSpPr>
            <p:cNvPr id="104" name="Rectangle 75">
              <a:extLst>
                <a:ext uri="{FF2B5EF4-FFF2-40B4-BE49-F238E27FC236}">
                  <a16:creationId xmlns:a16="http://schemas.microsoft.com/office/drawing/2014/main" id="{1143CBFC-5974-8B9F-C704-1EA820B146CB}"/>
                </a:ext>
              </a:extLst>
            </p:cNvPr>
            <p:cNvSpPr/>
            <p:nvPr/>
          </p:nvSpPr>
          <p:spPr>
            <a:xfrm>
              <a:off x="6797008" y="5700978"/>
              <a:ext cx="100866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Rest API</a:t>
              </a:r>
            </a:p>
          </p:txBody>
        </p:sp>
        <p:sp>
          <p:nvSpPr>
            <p:cNvPr id="109" name="Oval 108">
              <a:extLst>
                <a:ext uri="{FF2B5EF4-FFF2-40B4-BE49-F238E27FC236}">
                  <a16:creationId xmlns:a16="http://schemas.microsoft.com/office/drawing/2014/main" id="{776AF011-4D05-D3A2-77A3-F77991166704}"/>
                </a:ext>
              </a:extLst>
            </p:cNvPr>
            <p:cNvSpPr/>
            <p:nvPr/>
          </p:nvSpPr>
          <p:spPr>
            <a:xfrm>
              <a:off x="6924145" y="4269370"/>
              <a:ext cx="136458" cy="136458"/>
            </a:xfrm>
            <a:prstGeom prst="ellipse">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0" name="Oval 109">
              <a:extLst>
                <a:ext uri="{FF2B5EF4-FFF2-40B4-BE49-F238E27FC236}">
                  <a16:creationId xmlns:a16="http://schemas.microsoft.com/office/drawing/2014/main" id="{137FD617-E5A4-9C46-0DDF-ADE8F8830F6B}"/>
                </a:ext>
              </a:extLst>
            </p:cNvPr>
            <p:cNvSpPr/>
            <p:nvPr/>
          </p:nvSpPr>
          <p:spPr>
            <a:xfrm>
              <a:off x="7239574" y="4604647"/>
              <a:ext cx="136458" cy="136458"/>
            </a:xfrm>
            <a:prstGeom prst="ellipse">
              <a:avLst/>
            </a:prstGeom>
            <a:solidFill>
              <a:srgbClr val="93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1" name="Oval 110">
              <a:extLst>
                <a:ext uri="{FF2B5EF4-FFF2-40B4-BE49-F238E27FC236}">
                  <a16:creationId xmlns:a16="http://schemas.microsoft.com/office/drawing/2014/main" id="{F2F1622D-DC45-AE04-06A6-C09E3B1D4DF8}"/>
                </a:ext>
              </a:extLst>
            </p:cNvPr>
            <p:cNvSpPr/>
            <p:nvPr/>
          </p:nvSpPr>
          <p:spPr>
            <a:xfrm>
              <a:off x="7644311" y="4758444"/>
              <a:ext cx="136458" cy="136458"/>
            </a:xfrm>
            <a:prstGeom prst="ellipse">
              <a:avLst/>
            </a:prstGeom>
            <a:solidFill>
              <a:srgbClr val="939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2" name="Oval 111">
              <a:extLst>
                <a:ext uri="{FF2B5EF4-FFF2-40B4-BE49-F238E27FC236}">
                  <a16:creationId xmlns:a16="http://schemas.microsoft.com/office/drawing/2014/main" id="{A428C0C8-922D-3E03-DD1C-A260C44EA063}"/>
                </a:ext>
              </a:extLst>
            </p:cNvPr>
            <p:cNvSpPr/>
            <p:nvPr/>
          </p:nvSpPr>
          <p:spPr>
            <a:xfrm>
              <a:off x="8178422" y="4764699"/>
              <a:ext cx="136458" cy="136458"/>
            </a:xfrm>
            <a:prstGeom prst="ellipse">
              <a:avLst/>
            </a:prstGeom>
            <a:solidFill>
              <a:srgbClr val="718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3" name="Oval 112">
              <a:extLst>
                <a:ext uri="{FF2B5EF4-FFF2-40B4-BE49-F238E27FC236}">
                  <a16:creationId xmlns:a16="http://schemas.microsoft.com/office/drawing/2014/main" id="{294C791B-F6E7-C45D-8FB4-5CB31DE217BC}"/>
                </a:ext>
              </a:extLst>
            </p:cNvPr>
            <p:cNvSpPr/>
            <p:nvPr/>
          </p:nvSpPr>
          <p:spPr>
            <a:xfrm>
              <a:off x="8767333" y="4563115"/>
              <a:ext cx="136458" cy="136458"/>
            </a:xfrm>
            <a:prstGeom prst="ellipse">
              <a:avLst/>
            </a:prstGeom>
            <a:solidFill>
              <a:srgbClr val="4F9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4" name="Oval 113">
              <a:extLst>
                <a:ext uri="{FF2B5EF4-FFF2-40B4-BE49-F238E27FC236}">
                  <a16:creationId xmlns:a16="http://schemas.microsoft.com/office/drawing/2014/main" id="{17F280E2-041D-AAE6-EF6A-B7A813A5B1CB}"/>
                </a:ext>
              </a:extLst>
            </p:cNvPr>
            <p:cNvSpPr/>
            <p:nvPr/>
          </p:nvSpPr>
          <p:spPr>
            <a:xfrm>
              <a:off x="6744792" y="3675156"/>
              <a:ext cx="136458" cy="136458"/>
            </a:xfrm>
            <a:prstGeom prst="ellipse">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5" name="Oval 114">
              <a:extLst>
                <a:ext uri="{FF2B5EF4-FFF2-40B4-BE49-F238E27FC236}">
                  <a16:creationId xmlns:a16="http://schemas.microsoft.com/office/drawing/2014/main" id="{4964AA18-9AE9-CC74-8A69-0EFDDF13D739}"/>
                </a:ext>
              </a:extLst>
            </p:cNvPr>
            <p:cNvSpPr/>
            <p:nvPr/>
          </p:nvSpPr>
          <p:spPr>
            <a:xfrm>
              <a:off x="6784104" y="3150674"/>
              <a:ext cx="136458" cy="136458"/>
            </a:xfrm>
            <a:prstGeom prst="ellipse">
              <a:avLst/>
            </a:prstGeom>
            <a:solidFill>
              <a:srgbClr val="38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6" name="Oval 115">
              <a:extLst>
                <a:ext uri="{FF2B5EF4-FFF2-40B4-BE49-F238E27FC236}">
                  <a16:creationId xmlns:a16="http://schemas.microsoft.com/office/drawing/2014/main" id="{C97CF8D3-C346-2A6E-BB07-175EEB34F71F}"/>
                </a:ext>
              </a:extLst>
            </p:cNvPr>
            <p:cNvSpPr/>
            <p:nvPr/>
          </p:nvSpPr>
          <p:spPr>
            <a:xfrm>
              <a:off x="6992374" y="2564654"/>
              <a:ext cx="136458" cy="136458"/>
            </a:xfrm>
            <a:prstGeom prst="ellipse">
              <a:avLst/>
            </a:prstGeom>
            <a:solidFill>
              <a:srgbClr val="38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7" name="Oval 116">
              <a:extLst>
                <a:ext uri="{FF2B5EF4-FFF2-40B4-BE49-F238E27FC236}">
                  <a16:creationId xmlns:a16="http://schemas.microsoft.com/office/drawing/2014/main" id="{38712F76-4DEC-FFDC-7067-803425972EE6}"/>
                </a:ext>
              </a:extLst>
            </p:cNvPr>
            <p:cNvSpPr/>
            <p:nvPr/>
          </p:nvSpPr>
          <p:spPr>
            <a:xfrm>
              <a:off x="7380984" y="1995187"/>
              <a:ext cx="136458" cy="136458"/>
            </a:xfrm>
            <a:prstGeom prst="ellipse">
              <a:avLst/>
            </a:prstGeom>
            <a:solidFill>
              <a:srgbClr val="38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18" name="Oval 117">
              <a:extLst>
                <a:ext uri="{FF2B5EF4-FFF2-40B4-BE49-F238E27FC236}">
                  <a16:creationId xmlns:a16="http://schemas.microsoft.com/office/drawing/2014/main" id="{C8D6E157-CD80-955D-3BFC-E2D1A2C588A7}"/>
                </a:ext>
              </a:extLst>
            </p:cNvPr>
            <p:cNvSpPr/>
            <p:nvPr/>
          </p:nvSpPr>
          <p:spPr>
            <a:xfrm>
              <a:off x="7878650" y="1550960"/>
              <a:ext cx="136458" cy="136458"/>
            </a:xfrm>
            <a:prstGeom prst="ellipse">
              <a:avLst/>
            </a:prstGeom>
            <a:solidFill>
              <a:srgbClr val="38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21" name="Oval 120">
              <a:extLst>
                <a:ext uri="{FF2B5EF4-FFF2-40B4-BE49-F238E27FC236}">
                  <a16:creationId xmlns:a16="http://schemas.microsoft.com/office/drawing/2014/main" id="{AA75DA71-6C7E-53FC-508D-84FA01841F9B}"/>
                </a:ext>
              </a:extLst>
            </p:cNvPr>
            <p:cNvSpPr/>
            <p:nvPr/>
          </p:nvSpPr>
          <p:spPr>
            <a:xfrm>
              <a:off x="9173182" y="4269370"/>
              <a:ext cx="136458" cy="136458"/>
            </a:xfrm>
            <a:prstGeom prst="ellipse">
              <a:avLst/>
            </a:prstGeom>
            <a:solidFill>
              <a:srgbClr val="4EA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122" name="Oval 121">
              <a:extLst>
                <a:ext uri="{FF2B5EF4-FFF2-40B4-BE49-F238E27FC236}">
                  <a16:creationId xmlns:a16="http://schemas.microsoft.com/office/drawing/2014/main" id="{0363748B-1E62-E1B2-E7F1-54664C3DA4E1}"/>
                </a:ext>
              </a:extLst>
            </p:cNvPr>
            <p:cNvSpPr/>
            <p:nvPr/>
          </p:nvSpPr>
          <p:spPr>
            <a:xfrm>
              <a:off x="9581999" y="3806098"/>
              <a:ext cx="136458" cy="136458"/>
            </a:xfrm>
            <a:prstGeom prst="ellipse">
              <a:avLst/>
            </a:prstGeom>
            <a:solidFill>
              <a:srgbClr val="56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pic>
          <p:nvPicPr>
            <p:cNvPr id="124" name="Picture 22">
              <a:extLst>
                <a:ext uri="{FF2B5EF4-FFF2-40B4-BE49-F238E27FC236}">
                  <a16:creationId xmlns:a16="http://schemas.microsoft.com/office/drawing/2014/main" id="{D1E9843F-CBC8-6F38-2FB5-6023FE56EB1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090794" y="3538329"/>
              <a:ext cx="156197" cy="149405"/>
            </a:xfrm>
            <a:prstGeom prst="rect">
              <a:avLst/>
            </a:prstGeom>
          </p:spPr>
        </p:pic>
        <p:sp>
          <p:nvSpPr>
            <p:cNvPr id="125" name="Rectangle 42">
              <a:extLst>
                <a:ext uri="{FF2B5EF4-FFF2-40B4-BE49-F238E27FC236}">
                  <a16:creationId xmlns:a16="http://schemas.microsoft.com/office/drawing/2014/main" id="{2C7A22D0-BA9C-A51D-6459-219F8B5CB066}"/>
                </a:ext>
              </a:extLst>
            </p:cNvPr>
            <p:cNvSpPr/>
            <p:nvPr/>
          </p:nvSpPr>
          <p:spPr>
            <a:xfrm>
              <a:off x="9230996" y="3094586"/>
              <a:ext cx="13363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Replication</a:t>
              </a:r>
            </a:p>
          </p:txBody>
        </p:sp>
      </p:grpSp>
      <p:grpSp>
        <p:nvGrpSpPr>
          <p:cNvPr id="51" name="グループ化 50">
            <a:extLst>
              <a:ext uri="{FF2B5EF4-FFF2-40B4-BE49-F238E27FC236}">
                <a16:creationId xmlns:a16="http://schemas.microsoft.com/office/drawing/2014/main" id="{F8AB0EF0-FD9A-A178-5686-6C2541C70DCC}"/>
              </a:ext>
            </a:extLst>
          </p:cNvPr>
          <p:cNvGrpSpPr/>
          <p:nvPr/>
        </p:nvGrpSpPr>
        <p:grpSpPr>
          <a:xfrm>
            <a:off x="1514270" y="1268905"/>
            <a:ext cx="2327838" cy="4441024"/>
            <a:chOff x="1514270" y="1268905"/>
            <a:chExt cx="2327838" cy="4441024"/>
          </a:xfrm>
        </p:grpSpPr>
        <p:sp>
          <p:nvSpPr>
            <p:cNvPr id="84" name="Rectangle 83">
              <a:extLst>
                <a:ext uri="{FF2B5EF4-FFF2-40B4-BE49-F238E27FC236}">
                  <a16:creationId xmlns:a16="http://schemas.microsoft.com/office/drawing/2014/main" id="{A0C9F285-F1A8-1947-8344-0908192AEFC1}"/>
                </a:ext>
              </a:extLst>
            </p:cNvPr>
            <p:cNvSpPr/>
            <p:nvPr/>
          </p:nvSpPr>
          <p:spPr>
            <a:xfrm>
              <a:off x="1675227" y="1268905"/>
              <a:ext cx="2166881" cy="4441024"/>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2023 Domino 14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2021 Domino 12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2020 Domino 11</a:t>
              </a:r>
            </a:p>
            <a:p>
              <a:pPr marL="228600" marR="0" lvl="0" indent="-228600" algn="l" defTabSz="914400" rtl="0" eaLnBrk="1" fontAlgn="auto" latinLnBrk="0" hangingPunct="1">
                <a:lnSpc>
                  <a:spcPct val="200000"/>
                </a:lnSpc>
                <a:spcBef>
                  <a:spcPts val="0"/>
                </a:spcBef>
                <a:spcAft>
                  <a:spcPts val="0"/>
                </a:spcAft>
                <a:buClrTx/>
                <a:buSzTx/>
                <a:buFontTx/>
                <a:buAutoNum type="arabicPlain" startAt="2019"/>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 Domino 10</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2013 Domino 9</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2007 Domino 8</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2005 Domino 7</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2002 Domino 6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1999 Release 5</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1996 Release 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1993 Release 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1992 Release 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1989 Release 1</a:t>
              </a:r>
            </a:p>
          </p:txBody>
        </p:sp>
        <p:sp>
          <p:nvSpPr>
            <p:cNvPr id="85" name="Oval 84">
              <a:extLst>
                <a:ext uri="{FF2B5EF4-FFF2-40B4-BE49-F238E27FC236}">
                  <a16:creationId xmlns:a16="http://schemas.microsoft.com/office/drawing/2014/main" id="{5EBB7717-53D9-1D42-94CF-78CAC810FA9F}"/>
                </a:ext>
              </a:extLst>
            </p:cNvPr>
            <p:cNvSpPr/>
            <p:nvPr/>
          </p:nvSpPr>
          <p:spPr>
            <a:xfrm>
              <a:off x="1514270" y="2138365"/>
              <a:ext cx="136458" cy="136458"/>
            </a:xfrm>
            <a:prstGeom prst="ellipse">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86" name="Oval 85">
              <a:extLst>
                <a:ext uri="{FF2B5EF4-FFF2-40B4-BE49-F238E27FC236}">
                  <a16:creationId xmlns:a16="http://schemas.microsoft.com/office/drawing/2014/main" id="{D835C50A-5445-B04F-ABDC-39C59E6BB81F}"/>
                </a:ext>
              </a:extLst>
            </p:cNvPr>
            <p:cNvSpPr/>
            <p:nvPr/>
          </p:nvSpPr>
          <p:spPr>
            <a:xfrm>
              <a:off x="1519831" y="2464866"/>
              <a:ext cx="136458" cy="136458"/>
            </a:xfrm>
            <a:prstGeom prst="ellipse">
              <a:avLst/>
            </a:prstGeom>
            <a:solidFill>
              <a:srgbClr val="04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87" name="Oval 86">
              <a:extLst>
                <a:ext uri="{FF2B5EF4-FFF2-40B4-BE49-F238E27FC236}">
                  <a16:creationId xmlns:a16="http://schemas.microsoft.com/office/drawing/2014/main" id="{E95B76DD-DCEE-1044-8BFA-4B196ABDAB6D}"/>
                </a:ext>
              </a:extLst>
            </p:cNvPr>
            <p:cNvSpPr/>
            <p:nvPr/>
          </p:nvSpPr>
          <p:spPr>
            <a:xfrm>
              <a:off x="1519831" y="2797490"/>
              <a:ext cx="136458" cy="136458"/>
            </a:xfrm>
            <a:prstGeom prst="ellipse">
              <a:avLst/>
            </a:prstGeom>
            <a:solidFill>
              <a:srgbClr val="78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88" name="Oval 87">
              <a:extLst>
                <a:ext uri="{FF2B5EF4-FFF2-40B4-BE49-F238E27FC236}">
                  <a16:creationId xmlns:a16="http://schemas.microsoft.com/office/drawing/2014/main" id="{1C4FB517-4CE5-1C4A-81B2-DCF1F09CEAE3}"/>
                </a:ext>
              </a:extLst>
            </p:cNvPr>
            <p:cNvSpPr/>
            <p:nvPr/>
          </p:nvSpPr>
          <p:spPr>
            <a:xfrm>
              <a:off x="1519831" y="3121959"/>
              <a:ext cx="136458" cy="136458"/>
            </a:xfrm>
            <a:prstGeom prst="ellipse">
              <a:avLst/>
            </a:prstGeom>
            <a:solidFill>
              <a:srgbClr val="939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89" name="Oval 88">
              <a:extLst>
                <a:ext uri="{FF2B5EF4-FFF2-40B4-BE49-F238E27FC236}">
                  <a16:creationId xmlns:a16="http://schemas.microsoft.com/office/drawing/2014/main" id="{D59502F6-E5B1-F04B-A33E-0CF21CF2CDA5}"/>
                </a:ext>
              </a:extLst>
            </p:cNvPr>
            <p:cNvSpPr/>
            <p:nvPr/>
          </p:nvSpPr>
          <p:spPr>
            <a:xfrm>
              <a:off x="1519831" y="3475347"/>
              <a:ext cx="136458" cy="136458"/>
            </a:xfrm>
            <a:prstGeom prst="ellipse">
              <a:avLst/>
            </a:prstGeom>
            <a:solidFill>
              <a:srgbClr val="DD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90" name="Oval 89">
              <a:extLst>
                <a:ext uri="{FF2B5EF4-FFF2-40B4-BE49-F238E27FC236}">
                  <a16:creationId xmlns:a16="http://schemas.microsoft.com/office/drawing/2014/main" id="{37B05833-FED5-6441-BB42-1BB18023FA5A}"/>
                </a:ext>
              </a:extLst>
            </p:cNvPr>
            <p:cNvSpPr/>
            <p:nvPr/>
          </p:nvSpPr>
          <p:spPr>
            <a:xfrm>
              <a:off x="1519831" y="3783257"/>
              <a:ext cx="136458" cy="136458"/>
            </a:xfrm>
            <a:prstGeom prst="ellipse">
              <a:avLst/>
            </a:prstGeom>
            <a:solidFill>
              <a:srgbClr val="816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91" name="Oval 90">
              <a:extLst>
                <a:ext uri="{FF2B5EF4-FFF2-40B4-BE49-F238E27FC236}">
                  <a16:creationId xmlns:a16="http://schemas.microsoft.com/office/drawing/2014/main" id="{F4CBFD6C-8B6A-7F46-B7BF-473D98769AF3}"/>
                </a:ext>
              </a:extLst>
            </p:cNvPr>
            <p:cNvSpPr/>
            <p:nvPr/>
          </p:nvSpPr>
          <p:spPr>
            <a:xfrm>
              <a:off x="1519831" y="4131347"/>
              <a:ext cx="136458" cy="136458"/>
            </a:xfrm>
            <a:prstGeom prst="ellipse">
              <a:avLst/>
            </a:prstGeom>
            <a:solidFill>
              <a:srgbClr val="BDA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92" name="Oval 91">
              <a:extLst>
                <a:ext uri="{FF2B5EF4-FFF2-40B4-BE49-F238E27FC236}">
                  <a16:creationId xmlns:a16="http://schemas.microsoft.com/office/drawing/2014/main" id="{848AD1C7-D8A5-AE4E-9488-AEA9ACB46D8E}"/>
                </a:ext>
              </a:extLst>
            </p:cNvPr>
            <p:cNvSpPr/>
            <p:nvPr/>
          </p:nvSpPr>
          <p:spPr>
            <a:xfrm>
              <a:off x="1519831" y="4468259"/>
              <a:ext cx="136458" cy="136458"/>
            </a:xfrm>
            <a:prstGeom prst="ellipse">
              <a:avLst/>
            </a:prstGeom>
            <a:solidFill>
              <a:srgbClr val="96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93" name="Oval 92">
              <a:extLst>
                <a:ext uri="{FF2B5EF4-FFF2-40B4-BE49-F238E27FC236}">
                  <a16:creationId xmlns:a16="http://schemas.microsoft.com/office/drawing/2014/main" id="{F41D550A-D356-A540-8E7A-22AA0718949E}"/>
                </a:ext>
              </a:extLst>
            </p:cNvPr>
            <p:cNvSpPr/>
            <p:nvPr/>
          </p:nvSpPr>
          <p:spPr>
            <a:xfrm>
              <a:off x="1519831" y="4809121"/>
              <a:ext cx="136458" cy="136458"/>
            </a:xfrm>
            <a:prstGeom prst="ellipse">
              <a:avLst/>
            </a:prstGeom>
            <a:solidFill>
              <a:srgbClr val="946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94" name="Oval 93">
              <a:extLst>
                <a:ext uri="{FF2B5EF4-FFF2-40B4-BE49-F238E27FC236}">
                  <a16:creationId xmlns:a16="http://schemas.microsoft.com/office/drawing/2014/main" id="{A1282CFE-B2CA-AC43-951F-80D44A85270C}"/>
                </a:ext>
              </a:extLst>
            </p:cNvPr>
            <p:cNvSpPr/>
            <p:nvPr/>
          </p:nvSpPr>
          <p:spPr>
            <a:xfrm>
              <a:off x="1519831" y="5128547"/>
              <a:ext cx="136458" cy="136458"/>
            </a:xfrm>
            <a:prstGeom prst="ellipse">
              <a:avLst/>
            </a:prstGeom>
            <a:solidFill>
              <a:srgbClr val="7F4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95" name="Oval 94">
              <a:extLst>
                <a:ext uri="{FF2B5EF4-FFF2-40B4-BE49-F238E27FC236}">
                  <a16:creationId xmlns:a16="http://schemas.microsoft.com/office/drawing/2014/main" id="{F7E50651-634E-1542-9A09-2C1F6912C8E3}"/>
                </a:ext>
              </a:extLst>
            </p:cNvPr>
            <p:cNvSpPr/>
            <p:nvPr/>
          </p:nvSpPr>
          <p:spPr>
            <a:xfrm>
              <a:off x="1519831" y="5469407"/>
              <a:ext cx="136458" cy="136458"/>
            </a:xfrm>
            <a:prstGeom prst="ellipse">
              <a:avLst/>
            </a:prstGeom>
            <a:solidFill>
              <a:srgbClr val="7F4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メイリオ"/>
                <a:cs typeface="+mn-cs"/>
              </a:endParaRPr>
            </a:p>
          </p:txBody>
        </p:sp>
        <p:sp>
          <p:nvSpPr>
            <p:cNvPr id="96" name="Oval 95">
              <a:extLst>
                <a:ext uri="{FF2B5EF4-FFF2-40B4-BE49-F238E27FC236}">
                  <a16:creationId xmlns:a16="http://schemas.microsoft.com/office/drawing/2014/main" id="{2672386D-133E-5245-8FE3-B6FF7EEF5A71}"/>
                </a:ext>
              </a:extLst>
            </p:cNvPr>
            <p:cNvSpPr/>
            <p:nvPr/>
          </p:nvSpPr>
          <p:spPr>
            <a:xfrm>
              <a:off x="1514270" y="1799120"/>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97" name="Oval 96">
              <a:extLst>
                <a:ext uri="{FF2B5EF4-FFF2-40B4-BE49-F238E27FC236}">
                  <a16:creationId xmlns:a16="http://schemas.microsoft.com/office/drawing/2014/main" id="{FEA3B63D-38A2-B342-8B4B-EAF23AA1F552}"/>
                </a:ext>
              </a:extLst>
            </p:cNvPr>
            <p:cNvSpPr/>
            <p:nvPr/>
          </p:nvSpPr>
          <p:spPr>
            <a:xfrm>
              <a:off x="1519831" y="1453225"/>
              <a:ext cx="136458" cy="13645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grpSp>
      <p:sp>
        <p:nvSpPr>
          <p:cNvPr id="98" name="Title 4">
            <a:extLst>
              <a:ext uri="{FF2B5EF4-FFF2-40B4-BE49-F238E27FC236}">
                <a16:creationId xmlns:a16="http://schemas.microsoft.com/office/drawing/2014/main" id="{D58F78E2-53C2-C54F-A33D-1F0E1EC40AEF}"/>
              </a:ext>
            </a:extLst>
          </p:cNvPr>
          <p:cNvSpPr txBox="1">
            <a:spLocks/>
          </p:cNvSpPr>
          <p:nvPr/>
        </p:nvSpPr>
        <p:spPr bwMode="auto">
          <a:xfrm>
            <a:off x="2559239" y="106797"/>
            <a:ext cx="5570235" cy="5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696" tIns="45696" rIns="45696" bIns="45696" numCol="1" anchor="ctr" anchorCtr="0" compatLnSpc="1">
            <a:prstTxWarp prst="textNoShape">
              <a:avLst/>
            </a:prstTxWarp>
          </a:bodyPr>
          <a:lstStyle>
            <a:defPPr>
              <a:defRPr lang="en-US"/>
            </a:defPPr>
            <a:lvl1pPr algn="ctr" defTabSz="914126" fontAlgn="base">
              <a:spcBef>
                <a:spcPct val="0"/>
              </a:spcBef>
              <a:spcAft>
                <a:spcPct val="0"/>
              </a:spcAft>
              <a:defRPr sz="3600" b="1" i="0">
                <a:solidFill>
                  <a:schemeClr val="accent4"/>
                </a:solidFill>
                <a:latin typeface="Calibri" panose="020F0502020204030204" pitchFamily="34" charset="0"/>
                <a:ea typeface="+mj-ea"/>
                <a:cs typeface="Calibri Light" charset="0"/>
              </a:defRPr>
            </a:lvl1pPr>
            <a:lvl2pPr fontAlgn="base">
              <a:spcBef>
                <a:spcPct val="0"/>
              </a:spcBef>
              <a:spcAft>
                <a:spcPct val="0"/>
              </a:spcAft>
              <a:defRPr sz="2400" b="1">
                <a:solidFill>
                  <a:schemeClr val="bg1"/>
                </a:solidFill>
                <a:latin typeface="Arial" charset="0"/>
              </a:defRPr>
            </a:lvl2pPr>
            <a:lvl3pPr fontAlgn="base">
              <a:spcBef>
                <a:spcPct val="0"/>
              </a:spcBef>
              <a:spcAft>
                <a:spcPct val="0"/>
              </a:spcAft>
              <a:defRPr sz="2400" b="1">
                <a:solidFill>
                  <a:schemeClr val="bg1"/>
                </a:solidFill>
                <a:latin typeface="Arial" charset="0"/>
              </a:defRPr>
            </a:lvl3pPr>
            <a:lvl4pPr fontAlgn="base">
              <a:spcBef>
                <a:spcPct val="0"/>
              </a:spcBef>
              <a:spcAft>
                <a:spcPct val="0"/>
              </a:spcAft>
              <a:defRPr sz="2400" b="1">
                <a:solidFill>
                  <a:schemeClr val="bg1"/>
                </a:solidFill>
                <a:latin typeface="Arial" charset="0"/>
              </a:defRPr>
            </a:lvl4pPr>
            <a:lvl5pPr fontAlgn="base">
              <a:spcBef>
                <a:spcPct val="0"/>
              </a:spcBef>
              <a:spcAft>
                <a:spcPct val="0"/>
              </a:spcAft>
              <a:defRPr sz="2400" b="1">
                <a:solidFill>
                  <a:schemeClr val="bg1"/>
                </a:solidFill>
                <a:latin typeface="Arial" charset="0"/>
              </a:defRPr>
            </a:lvl5pPr>
            <a:lvl6pPr marL="457200" fontAlgn="base">
              <a:spcBef>
                <a:spcPct val="0"/>
              </a:spcBef>
              <a:spcAft>
                <a:spcPct val="0"/>
              </a:spcAft>
              <a:defRPr sz="2400" b="1">
                <a:solidFill>
                  <a:schemeClr val="bg1"/>
                </a:solidFill>
                <a:latin typeface="Arial" charset="0"/>
              </a:defRPr>
            </a:lvl6pPr>
            <a:lvl7pPr marL="914400" fontAlgn="base">
              <a:spcBef>
                <a:spcPct val="0"/>
              </a:spcBef>
              <a:spcAft>
                <a:spcPct val="0"/>
              </a:spcAft>
              <a:defRPr sz="2400" b="1">
                <a:solidFill>
                  <a:schemeClr val="bg1"/>
                </a:solidFill>
                <a:latin typeface="Arial" charset="0"/>
              </a:defRPr>
            </a:lvl7pPr>
            <a:lvl8pPr marL="1371600" fontAlgn="base">
              <a:spcBef>
                <a:spcPct val="0"/>
              </a:spcBef>
              <a:spcAft>
                <a:spcPct val="0"/>
              </a:spcAft>
              <a:defRPr sz="2400" b="1">
                <a:solidFill>
                  <a:schemeClr val="bg1"/>
                </a:solidFill>
                <a:latin typeface="Arial" charset="0"/>
              </a:defRPr>
            </a:lvl8pPr>
            <a:lvl9pPr marL="1828800" fontAlgn="base">
              <a:spcBef>
                <a:spcPct val="0"/>
              </a:spcBef>
              <a:spcAft>
                <a:spcPct val="0"/>
              </a:spcAft>
              <a:defRPr sz="2400" b="1">
                <a:solidFill>
                  <a:schemeClr val="bg1"/>
                </a:solidFill>
                <a:latin typeface="Arial" charset="0"/>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Calibri Light" charset="0"/>
              </a:rPr>
              <a:t>35</a:t>
            </a:r>
            <a:r>
              <a:rPr kumimoji="0" lang="ja-JP" altLang="en-US" sz="3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Calibri Light" charset="0"/>
              </a:rPr>
              <a:t>年進化の変遷</a:t>
            </a:r>
            <a:endParaRPr kumimoji="0" lang="en-GB" sz="3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Calibri Light" charset="0"/>
            </a:endParaRPr>
          </a:p>
        </p:txBody>
      </p:sp>
      <p:sp>
        <p:nvSpPr>
          <p:cNvPr id="100" name="TextBox 99">
            <a:extLst>
              <a:ext uri="{FF2B5EF4-FFF2-40B4-BE49-F238E27FC236}">
                <a16:creationId xmlns:a16="http://schemas.microsoft.com/office/drawing/2014/main" id="{69E189BE-CDCA-924E-8815-A517C4866327}"/>
              </a:ext>
            </a:extLst>
          </p:cNvPr>
          <p:cNvSpPr txBox="1"/>
          <p:nvPr/>
        </p:nvSpPr>
        <p:spPr>
          <a:xfrm>
            <a:off x="280689" y="6434255"/>
            <a:ext cx="98108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V10</a:t>
            </a:r>
            <a:r>
              <a:rPr kumimoji="0" lang="ja-JP" altLang="en-US" sz="16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以降は、今どきの機能を追加しながらも高い</a:t>
            </a:r>
            <a:r>
              <a:rPr kumimoji="0" lang="ja-JP" altLang="en-US" sz="1600" b="1" i="0" u="none" strike="noStrike" kern="1200" cap="none" spc="0" normalizeH="0" baseline="0" noProof="0">
                <a:ln>
                  <a:noFill/>
                </a:ln>
                <a:solidFill>
                  <a:srgbClr val="FFC000"/>
                </a:solidFill>
                <a:effectLst/>
                <a:uLnTx/>
                <a:uFillTx/>
                <a:latin typeface="Meiryo UI" panose="020B0604030504040204" pitchFamily="34" charset="-128"/>
                <a:ea typeface="Meiryo UI" panose="020B0604030504040204" pitchFamily="34" charset="-128"/>
                <a:cs typeface="Arial" panose="020B0604020202020204" pitchFamily="34" charset="0"/>
              </a:rPr>
              <a:t>下位互換性</a:t>
            </a:r>
            <a:r>
              <a:rPr kumimoji="0" lang="ja-JP" altLang="en-US" sz="16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を維持し進化を継続</a:t>
            </a:r>
            <a:endParaRPr kumimoji="0" lang="en-US" sz="16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101" name="Rectangle 100">
            <a:extLst>
              <a:ext uri="{FF2B5EF4-FFF2-40B4-BE49-F238E27FC236}">
                <a16:creationId xmlns:a16="http://schemas.microsoft.com/office/drawing/2014/main" id="{34564A31-9BF9-584A-A663-DBDAD6FF6A23}"/>
              </a:ext>
            </a:extLst>
          </p:cNvPr>
          <p:cNvSpPr/>
          <p:nvPr/>
        </p:nvSpPr>
        <p:spPr>
          <a:xfrm>
            <a:off x="11041004" y="3107430"/>
            <a:ext cx="87790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OpenShift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Kubernetes</a:t>
            </a:r>
          </a:p>
        </p:txBody>
      </p:sp>
      <p:pic>
        <p:nvPicPr>
          <p:cNvPr id="102" name="Picture 7" descr="Logo&#10;&#10;Description automatically generated">
            <a:extLst>
              <a:ext uri="{FF2B5EF4-FFF2-40B4-BE49-F238E27FC236}">
                <a16:creationId xmlns:a16="http://schemas.microsoft.com/office/drawing/2014/main" id="{DC346E05-3F16-91EE-0D5C-5A4AC89C506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50962" y="85292"/>
            <a:ext cx="643073" cy="643073"/>
          </a:xfrm>
          <a:prstGeom prst="rect">
            <a:avLst/>
          </a:prstGeom>
        </p:spPr>
      </p:pic>
      <p:sp>
        <p:nvSpPr>
          <p:cNvPr id="106" name="Title 4">
            <a:extLst>
              <a:ext uri="{FF2B5EF4-FFF2-40B4-BE49-F238E27FC236}">
                <a16:creationId xmlns:a16="http://schemas.microsoft.com/office/drawing/2014/main" id="{9FE68BDF-5C65-82BB-A839-A71A171AA601}"/>
              </a:ext>
            </a:extLst>
          </p:cNvPr>
          <p:cNvSpPr txBox="1">
            <a:spLocks/>
          </p:cNvSpPr>
          <p:nvPr/>
        </p:nvSpPr>
        <p:spPr bwMode="auto">
          <a:xfrm>
            <a:off x="838093" y="157885"/>
            <a:ext cx="3753545" cy="576975"/>
          </a:xfrm>
          <a:prstGeom prst="rect">
            <a:avLst/>
          </a:prstGeom>
          <a:noFill/>
          <a:ln>
            <a:noFill/>
          </a:ln>
        </p:spPr>
        <p:txBody>
          <a:bodyPr vert="horz" wrap="square" lIns="45720" tIns="45720" rIns="45720" bIns="45720" numCol="1" anchor="ctr" anchorCtr="0" compatLnSpc="1">
            <a:prstTxWarp prst="textNoShape">
              <a:avLst/>
            </a:prstTxWarp>
            <a:normAutofit lnSpcReduction="10000"/>
          </a:bodyPr>
          <a:lstStyle>
            <a:lvl1pPr algn="l" defTabSz="914126" rtl="0" eaLnBrk="1" fontAlgn="base" latinLnBrk="0" hangingPunct="1">
              <a:lnSpc>
                <a:spcPct val="90000"/>
              </a:lnSpc>
              <a:spcBef>
                <a:spcPct val="0"/>
              </a:spcBef>
              <a:spcAft>
                <a:spcPct val="0"/>
              </a:spcAft>
              <a:buNone/>
              <a:defRPr lang="en-US" sz="3600" b="1" kern="1200" cap="none" baseline="0" dirty="0">
                <a:solidFill>
                  <a:srgbClr val="00529B"/>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00529B"/>
                </a:solidFill>
                <a:latin typeface="Novecento Book" pitchFamily="50" charset="0"/>
              </a:defRPr>
            </a:lvl2pPr>
            <a:lvl3pPr algn="l" rtl="0" eaLnBrk="0" fontAlgn="base" hangingPunct="0">
              <a:spcBef>
                <a:spcPct val="0"/>
              </a:spcBef>
              <a:spcAft>
                <a:spcPct val="0"/>
              </a:spcAft>
              <a:defRPr sz="2400" b="1">
                <a:solidFill>
                  <a:srgbClr val="00529B"/>
                </a:solidFill>
                <a:latin typeface="Novecento Book" pitchFamily="50" charset="0"/>
              </a:defRPr>
            </a:lvl3pPr>
            <a:lvl4pPr algn="l" rtl="0" eaLnBrk="0" fontAlgn="base" hangingPunct="0">
              <a:spcBef>
                <a:spcPct val="0"/>
              </a:spcBef>
              <a:spcAft>
                <a:spcPct val="0"/>
              </a:spcAft>
              <a:defRPr sz="2400" b="1">
                <a:solidFill>
                  <a:srgbClr val="00529B"/>
                </a:solidFill>
                <a:latin typeface="Novecento Book" pitchFamily="50" charset="0"/>
              </a:defRPr>
            </a:lvl4pPr>
            <a:lvl5pPr algn="l" rtl="0" eaLnBrk="0" fontAlgn="base" hangingPunct="0">
              <a:spcBef>
                <a:spcPct val="0"/>
              </a:spcBef>
              <a:spcAft>
                <a:spcPct val="0"/>
              </a:spcAft>
              <a:defRPr sz="2400" b="1">
                <a:solidFill>
                  <a:srgbClr val="00529B"/>
                </a:solidFill>
                <a:latin typeface="Novecento Book" pitchFamily="50"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marL="0" marR="0" lvl="0" indent="0" algn="l" defTabSz="914126" rtl="0" eaLnBrk="1" fontAlgn="base" latinLnBrk="0" hangingPunct="1">
              <a:lnSpc>
                <a:spcPct val="90000"/>
              </a:lnSpc>
              <a:spcBef>
                <a:spcPct val="0"/>
              </a:spcBef>
              <a:spcAft>
                <a:spcPct val="0"/>
              </a:spcAft>
              <a:buClrTx/>
              <a:buSzTx/>
              <a:buFontTx/>
              <a:buNone/>
              <a:tabLst/>
              <a:defRPr/>
            </a:pPr>
            <a:r>
              <a:rPr kumimoji="0" lang="en-US" altLang="ja-JP" sz="3600" b="0" i="0" u="none" strike="noStrike" kern="1200" cap="none" spc="0" normalizeH="0" baseline="0" noProof="0" dirty="0">
                <a:ln>
                  <a:noFill/>
                </a:ln>
                <a:solidFill>
                  <a:srgbClr val="FFFFFF"/>
                </a:solidFill>
                <a:effectLst/>
                <a:uLnTx/>
                <a:uFillTx/>
                <a:latin typeface="HCLTech Roobert" pitchFamily="2" charset="77"/>
                <a:ea typeface="メイリオ"/>
                <a:cs typeface="Arial" panose="020B0604020202020204" pitchFamily="34" charset="0"/>
              </a:rPr>
              <a:t>HCL Domino</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endParaRPr>
          </a:p>
        </p:txBody>
      </p:sp>
      <p:sp>
        <p:nvSpPr>
          <p:cNvPr id="120" name="Oval 119">
            <a:extLst>
              <a:ext uri="{FF2B5EF4-FFF2-40B4-BE49-F238E27FC236}">
                <a16:creationId xmlns:a16="http://schemas.microsoft.com/office/drawing/2014/main" id="{0F37D576-D650-0131-06CC-78051617D630}"/>
              </a:ext>
            </a:extLst>
          </p:cNvPr>
          <p:cNvSpPr/>
          <p:nvPr/>
        </p:nvSpPr>
        <p:spPr>
          <a:xfrm>
            <a:off x="8823708" y="1080582"/>
            <a:ext cx="136458" cy="136458"/>
          </a:xfrm>
          <a:prstGeom prst="ellipse">
            <a:avLst/>
          </a:prstGeom>
          <a:solidFill>
            <a:srgbClr val="38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4" name="Oval 74">
            <a:extLst>
              <a:ext uri="{FF2B5EF4-FFF2-40B4-BE49-F238E27FC236}">
                <a16:creationId xmlns:a16="http://schemas.microsoft.com/office/drawing/2014/main" id="{F2C19759-55CC-3D97-041A-0CB73EB750C7}"/>
              </a:ext>
            </a:extLst>
          </p:cNvPr>
          <p:cNvSpPr/>
          <p:nvPr/>
        </p:nvSpPr>
        <p:spPr>
          <a:xfrm>
            <a:off x="7912718" y="5651978"/>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7" name="Oval 74">
            <a:extLst>
              <a:ext uri="{FF2B5EF4-FFF2-40B4-BE49-F238E27FC236}">
                <a16:creationId xmlns:a16="http://schemas.microsoft.com/office/drawing/2014/main" id="{758EA627-EB0E-B872-FF72-C90882B02629}"/>
              </a:ext>
            </a:extLst>
          </p:cNvPr>
          <p:cNvSpPr/>
          <p:nvPr/>
        </p:nvSpPr>
        <p:spPr>
          <a:xfrm>
            <a:off x="7267255" y="5533644"/>
            <a:ext cx="136458" cy="13645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メイリオ"/>
              <a:cs typeface="+mn-cs"/>
            </a:endParaRPr>
          </a:p>
        </p:txBody>
      </p:sp>
      <p:sp>
        <p:nvSpPr>
          <p:cNvPr id="8" name="Rectangle 75">
            <a:extLst>
              <a:ext uri="{FF2B5EF4-FFF2-40B4-BE49-F238E27FC236}">
                <a16:creationId xmlns:a16="http://schemas.microsoft.com/office/drawing/2014/main" id="{729DAF9E-CD56-F411-9544-18A1684F4D6B}"/>
              </a:ext>
            </a:extLst>
          </p:cNvPr>
          <p:cNvSpPr/>
          <p:nvPr/>
        </p:nvSpPr>
        <p:spPr>
          <a:xfrm>
            <a:off x="5464847" y="4777609"/>
            <a:ext cx="122806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Client 64biy</a:t>
            </a:r>
            <a:b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b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C++, Java update</a:t>
            </a:r>
          </a:p>
        </p:txBody>
      </p:sp>
      <p:sp>
        <p:nvSpPr>
          <p:cNvPr id="9" name="Rectangle 75">
            <a:extLst>
              <a:ext uri="{FF2B5EF4-FFF2-40B4-BE49-F238E27FC236}">
                <a16:creationId xmlns:a16="http://schemas.microsoft.com/office/drawing/2014/main" id="{726244C6-F3CF-FA1F-36EC-B0F26FC235D2}"/>
              </a:ext>
            </a:extLst>
          </p:cNvPr>
          <p:cNvSpPr/>
          <p:nvPr/>
        </p:nvSpPr>
        <p:spPr>
          <a:xfrm>
            <a:off x="5334324" y="4326185"/>
            <a:ext cx="100866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No Password</a:t>
            </a:r>
          </a:p>
        </p:txBody>
      </p:sp>
      <p:sp>
        <p:nvSpPr>
          <p:cNvPr id="10" name="Rectangle 75">
            <a:extLst>
              <a:ext uri="{FF2B5EF4-FFF2-40B4-BE49-F238E27FC236}">
                <a16:creationId xmlns:a16="http://schemas.microsoft.com/office/drawing/2014/main" id="{21862A88-9B21-2B44-D241-C0CBD96E1DBF}"/>
              </a:ext>
            </a:extLst>
          </p:cNvPr>
          <p:cNvSpPr/>
          <p:nvPr/>
        </p:nvSpPr>
        <p:spPr>
          <a:xfrm>
            <a:off x="5938184" y="5369284"/>
            <a:ext cx="117899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App Modernization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FFFFFF"/>
                </a:solidFill>
                <a:effectLst/>
                <a:uLnTx/>
                <a:uFillTx/>
                <a:latin typeface="Arial" panose="020B0604020202020204" pitchFamily="34" charset="0"/>
                <a:ea typeface="メイリオ"/>
                <a:cs typeface="Arial" panose="020B0604020202020204" pitchFamily="34" charset="0"/>
              </a:rPr>
              <a:t>ReStyle</a:t>
            </a: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メイリオ"/>
                <a:cs typeface="Arial" panose="020B0604020202020204" pitchFamily="34" charset="0"/>
              </a:rPr>
              <a:t> / MX Go</a:t>
            </a:r>
          </a:p>
        </p:txBody>
      </p:sp>
      <p:sp>
        <p:nvSpPr>
          <p:cNvPr id="3" name="ホームベース 2">
            <a:extLst>
              <a:ext uri="{FF2B5EF4-FFF2-40B4-BE49-F238E27FC236}">
                <a16:creationId xmlns:a16="http://schemas.microsoft.com/office/drawing/2014/main" id="{6AD32CD0-3E41-8B2D-19AB-61269AFB4EF4}"/>
              </a:ext>
            </a:extLst>
          </p:cNvPr>
          <p:cNvSpPr/>
          <p:nvPr/>
        </p:nvSpPr>
        <p:spPr>
          <a:xfrm flipH="1">
            <a:off x="2908420" y="2356149"/>
            <a:ext cx="2890799" cy="34496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Arial"/>
                <a:ea typeface="メイリオ"/>
                <a:cs typeface="+mn-cs"/>
              </a:rPr>
              <a:t>HCL </a:t>
            </a:r>
            <a:r>
              <a:rPr kumimoji="1" lang="ja-JP" altLang="en-US" sz="2000" b="0" i="0" u="none" strike="noStrike" kern="1200" cap="none" spc="0" normalizeH="0" baseline="0" noProof="0">
                <a:ln>
                  <a:noFill/>
                </a:ln>
                <a:solidFill>
                  <a:srgbClr val="FFFFFF"/>
                </a:solidFill>
                <a:effectLst/>
                <a:uLnTx/>
                <a:uFillTx/>
                <a:latin typeface="Arial"/>
                <a:ea typeface="メイリオ"/>
                <a:cs typeface="+mn-cs"/>
              </a:rPr>
              <a:t>が開発に参加</a:t>
            </a:r>
          </a:p>
        </p:txBody>
      </p:sp>
      <p:sp>
        <p:nvSpPr>
          <p:cNvPr id="5" name="右中かっこ 4">
            <a:extLst>
              <a:ext uri="{FF2B5EF4-FFF2-40B4-BE49-F238E27FC236}">
                <a16:creationId xmlns:a16="http://schemas.microsoft.com/office/drawing/2014/main" id="{75BF0528-A408-0ABA-796B-D0AF0ADAA6D0}"/>
              </a:ext>
            </a:extLst>
          </p:cNvPr>
          <p:cNvSpPr/>
          <p:nvPr/>
        </p:nvSpPr>
        <p:spPr>
          <a:xfrm>
            <a:off x="2961271" y="1429525"/>
            <a:ext cx="277688" cy="812884"/>
          </a:xfrm>
          <a:prstGeom prst="rightBrace">
            <a:avLst>
              <a:gd name="adj1" fmla="val 24202"/>
              <a:gd name="adj2"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メイリオ"/>
              <a:cs typeface="+mn-cs"/>
            </a:endParaRPr>
          </a:p>
        </p:txBody>
      </p:sp>
      <p:sp>
        <p:nvSpPr>
          <p:cNvPr id="11" name="テキスト ボックス 10">
            <a:extLst>
              <a:ext uri="{FF2B5EF4-FFF2-40B4-BE49-F238E27FC236}">
                <a16:creationId xmlns:a16="http://schemas.microsoft.com/office/drawing/2014/main" id="{1F75A845-91C6-00DF-97CA-DCC25C0A80F2}"/>
              </a:ext>
            </a:extLst>
          </p:cNvPr>
          <p:cNvSpPr txBox="1"/>
          <p:nvPr/>
        </p:nvSpPr>
        <p:spPr>
          <a:xfrm>
            <a:off x="3298473" y="1350883"/>
            <a:ext cx="263565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36D6D9"/>
                </a:solidFill>
                <a:effectLst/>
                <a:uLnTx/>
                <a:uFillTx/>
                <a:latin typeface="Arial"/>
                <a:ea typeface="メイリオ"/>
                <a:cs typeface="+mn-cs"/>
              </a:rPr>
              <a:t>HCLSoftware</a:t>
            </a:r>
            <a:r>
              <a:rPr kumimoji="1" lang="ja-JP" altLang="en-US" sz="2000" b="1" i="0" u="none" strike="noStrike" kern="1200" cap="none" spc="0" normalizeH="0" baseline="0" noProof="0">
                <a:ln>
                  <a:noFill/>
                </a:ln>
                <a:solidFill>
                  <a:srgbClr val="36D6D9"/>
                </a:solidFill>
                <a:effectLst/>
                <a:uLnTx/>
                <a:uFillTx/>
                <a:latin typeface="Arial"/>
                <a:ea typeface="メイリオ"/>
                <a:cs typeface="+mn-cs"/>
              </a:rPr>
              <a:t> 移管後</a:t>
            </a:r>
            <a:endParaRPr kumimoji="1" lang="en-US" altLang="ja-JP" sz="2000" b="1" i="0" u="none" strike="noStrike" kern="1200" cap="none" spc="0" normalizeH="0" baseline="0" noProof="0" dirty="0">
              <a:ln>
                <a:noFill/>
              </a:ln>
              <a:solidFill>
                <a:srgbClr val="36D6D9"/>
              </a:solidFill>
              <a:effectLst/>
              <a:uLnTx/>
              <a:uFillTx/>
              <a:latin typeface="Arial"/>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36D6D9"/>
                </a:solidFill>
                <a:effectLst/>
                <a:uLnTx/>
                <a:uFillTx/>
                <a:latin typeface="Arial"/>
                <a:ea typeface="メイリオ"/>
                <a:cs typeface="+mn-cs"/>
              </a:rPr>
              <a:t>4</a:t>
            </a:r>
            <a:r>
              <a:rPr kumimoji="1" lang="ja-JP" altLang="en-US" sz="2000" b="1" i="0" u="none" strike="noStrike" kern="1200" cap="none" spc="0" normalizeH="0" baseline="0" noProof="0">
                <a:ln>
                  <a:noFill/>
                </a:ln>
                <a:solidFill>
                  <a:srgbClr val="36D6D9"/>
                </a:solidFill>
                <a:effectLst/>
                <a:uLnTx/>
                <a:uFillTx/>
                <a:latin typeface="Arial"/>
                <a:ea typeface="メイリオ"/>
                <a:cs typeface="+mn-cs"/>
              </a:rPr>
              <a:t>年半で</a:t>
            </a:r>
            <a:r>
              <a:rPr kumimoji="1" lang="en-US" altLang="ja-JP" sz="2000" b="1" i="0" u="none" strike="noStrike" kern="1200" cap="none" spc="0" normalizeH="0" baseline="0" noProof="0" dirty="0">
                <a:ln>
                  <a:noFill/>
                </a:ln>
                <a:solidFill>
                  <a:srgbClr val="36D6D9"/>
                </a:solidFill>
                <a:effectLst/>
                <a:uLnTx/>
                <a:uFillTx/>
                <a:latin typeface="Arial"/>
                <a:ea typeface="メイリオ"/>
                <a:cs typeface="+mn-cs"/>
              </a:rPr>
              <a:t>3</a:t>
            </a:r>
            <a:r>
              <a:rPr kumimoji="1" lang="ja-JP" altLang="en-US" sz="2000" b="1" i="0" u="none" strike="noStrike" kern="1200" cap="none" spc="0" normalizeH="0" baseline="0" noProof="0">
                <a:ln>
                  <a:noFill/>
                </a:ln>
                <a:solidFill>
                  <a:srgbClr val="36D6D9"/>
                </a:solidFill>
                <a:effectLst/>
                <a:uLnTx/>
                <a:uFillTx/>
                <a:latin typeface="Arial"/>
                <a:ea typeface="メイリオ"/>
                <a:cs typeface="+mn-cs"/>
              </a:rPr>
              <a:t>つの</a:t>
            </a:r>
            <a:endParaRPr kumimoji="1" lang="en-US" altLang="ja-JP" sz="2000" b="1" i="0" u="none" strike="noStrike" kern="1200" cap="none" spc="0" normalizeH="0" baseline="0" noProof="0" dirty="0">
              <a:ln>
                <a:noFill/>
              </a:ln>
              <a:solidFill>
                <a:srgbClr val="36D6D9"/>
              </a:solidFill>
              <a:effectLst/>
              <a:uLnTx/>
              <a:uFillTx/>
              <a:latin typeface="Arial"/>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36D6D9"/>
                </a:solidFill>
                <a:effectLst/>
                <a:uLnTx/>
                <a:uFillTx/>
                <a:latin typeface="Arial"/>
                <a:ea typeface="メイリオ"/>
                <a:cs typeface="+mn-cs"/>
              </a:rPr>
              <a:t>メジャーリリース</a:t>
            </a:r>
          </a:p>
        </p:txBody>
      </p:sp>
    </p:spTree>
    <p:extLst>
      <p:ext uri="{BB962C8B-B14F-4D97-AF65-F5344CB8AC3E}">
        <p14:creationId xmlns:p14="http://schemas.microsoft.com/office/powerpoint/2010/main" val="288050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478EF9-091A-E21D-1978-2DDB7FE717C1}"/>
              </a:ext>
            </a:extLst>
          </p:cNvPr>
          <p:cNvSpPr>
            <a:spLocks noGrp="1"/>
          </p:cNvSpPr>
          <p:nvPr>
            <p:ph type="sldNum" sz="quarter" idx="12"/>
          </p:nvPr>
        </p:nvSpPr>
        <p:spPr/>
        <p:txBody>
          <a:bodyPr/>
          <a:lstStyle/>
          <a:p>
            <a:fld id="{4333ABBE-C0A7-8F4A-8D9F-FF9523F4ED4A}" type="slidenum">
              <a:rPr lang="en-GB" smtClean="0"/>
              <a:t>20</a:t>
            </a:fld>
            <a:endParaRPr lang="en-GB"/>
          </a:p>
        </p:txBody>
      </p:sp>
      <p:pic>
        <p:nvPicPr>
          <p:cNvPr id="6" name="図 5">
            <a:extLst>
              <a:ext uri="{FF2B5EF4-FFF2-40B4-BE49-F238E27FC236}">
                <a16:creationId xmlns:a16="http://schemas.microsoft.com/office/drawing/2014/main" id="{7A3391C8-C005-AC1E-6E03-E93939B7EEAB}"/>
              </a:ext>
            </a:extLst>
          </p:cNvPr>
          <p:cNvPicPr>
            <a:picLocks noChangeAspect="1"/>
          </p:cNvPicPr>
          <p:nvPr/>
        </p:nvPicPr>
        <p:blipFill>
          <a:blip r:embed="rId3"/>
          <a:stretch>
            <a:fillRect/>
          </a:stretch>
        </p:blipFill>
        <p:spPr>
          <a:xfrm>
            <a:off x="3123000" y="5518033"/>
            <a:ext cx="5943600" cy="863600"/>
          </a:xfrm>
          <a:prstGeom prst="rect">
            <a:avLst/>
          </a:prstGeom>
        </p:spPr>
      </p:pic>
      <p:sp>
        <p:nvSpPr>
          <p:cNvPr id="8" name="テキスト ボックス 7">
            <a:extLst>
              <a:ext uri="{FF2B5EF4-FFF2-40B4-BE49-F238E27FC236}">
                <a16:creationId xmlns:a16="http://schemas.microsoft.com/office/drawing/2014/main" id="{022EA0DA-7C0B-40B5-2896-97A7EE8E8F26}"/>
              </a:ext>
            </a:extLst>
          </p:cNvPr>
          <p:cNvSpPr txBox="1"/>
          <p:nvPr/>
        </p:nvSpPr>
        <p:spPr>
          <a:xfrm>
            <a:off x="2307236" y="4833451"/>
            <a:ext cx="7577528" cy="369332"/>
          </a:xfrm>
          <a:prstGeom prst="rect">
            <a:avLst/>
          </a:prstGeom>
          <a:noFill/>
        </p:spPr>
        <p:txBody>
          <a:bodyPr wrap="square">
            <a:spAutoFit/>
          </a:bodyPr>
          <a:lstStyle/>
          <a:p>
            <a:r>
              <a:rPr lang="ja-JP" altLang="en-US"/>
              <a:t>https://www.hcljapan.co.jp/software/products/nomad/nomad-mobile/</a:t>
            </a:r>
          </a:p>
        </p:txBody>
      </p:sp>
      <p:pic>
        <p:nvPicPr>
          <p:cNvPr id="1026" name="Picture 2">
            <a:hlinkClick r:id="rId4"/>
            <a:extLst>
              <a:ext uri="{FF2B5EF4-FFF2-40B4-BE49-F238E27FC236}">
                <a16:creationId xmlns:a16="http://schemas.microsoft.com/office/drawing/2014/main" id="{8DB1E3F4-7A07-BC3F-B8D0-5DAAED0DE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096" y="375006"/>
            <a:ext cx="9209998" cy="424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6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mountain with snow and a lake&#10;&#10;Description automatically generated with medium confidence">
            <a:extLst>
              <a:ext uri="{FF2B5EF4-FFF2-40B4-BE49-F238E27FC236}">
                <a16:creationId xmlns:a16="http://schemas.microsoft.com/office/drawing/2014/main" id="{A39A26A9-ED3B-79F5-35B1-50800526271F}"/>
              </a:ext>
            </a:extLst>
          </p:cNvPr>
          <p:cNvPicPr>
            <a:picLocks noChangeAspect="1"/>
          </p:cNvPicPr>
          <p:nvPr/>
        </p:nvPicPr>
        <p:blipFill>
          <a:blip r:embed="rId3">
            <a:alphaModFix amt="30000"/>
          </a:blip>
          <a:stretch>
            <a:fillRect/>
          </a:stretch>
        </p:blipFill>
        <p:spPr>
          <a:xfrm>
            <a:off x="-31173" y="-56420"/>
            <a:ext cx="12220537" cy="6987156"/>
          </a:xfrm>
          <a:prstGeom prst="rect">
            <a:avLst/>
          </a:prstGeom>
        </p:spPr>
      </p:pic>
      <p:sp>
        <p:nvSpPr>
          <p:cNvPr id="2" name="スライド番号プレースホルダー 1">
            <a:extLst>
              <a:ext uri="{FF2B5EF4-FFF2-40B4-BE49-F238E27FC236}">
                <a16:creationId xmlns:a16="http://schemas.microsoft.com/office/drawing/2014/main" id="{470C3883-E203-F7E9-1233-EB1FAE58054C}"/>
              </a:ext>
            </a:extLst>
          </p:cNvPr>
          <p:cNvSpPr>
            <a:spLocks noGrp="1"/>
          </p:cNvSpPr>
          <p:nvPr>
            <p:ph type="sldNum" sz="quarter" idx="12"/>
          </p:nvPr>
        </p:nvSpPr>
        <p:spPr>
          <a:xfrm>
            <a:off x="11407774" y="6460331"/>
            <a:ext cx="416109" cy="162719"/>
          </a:xfrm>
        </p:spPr>
        <p:txBody>
          <a:bodyPr/>
          <a:lstStyle/>
          <a:p>
            <a:fld id="{4333ABBE-C0A7-8F4A-8D9F-FF9523F4ED4A}" type="slidenum">
              <a:rPr lang="en-GB" sz="1000" smtClean="0"/>
              <a:t>21</a:t>
            </a:fld>
            <a:endParaRPr lang="en-GB" sz="1000" dirty="0"/>
          </a:p>
        </p:txBody>
      </p:sp>
      <p:sp>
        <p:nvSpPr>
          <p:cNvPr id="8" name="テキスト プレースホルダー 3">
            <a:extLst>
              <a:ext uri="{FF2B5EF4-FFF2-40B4-BE49-F238E27FC236}">
                <a16:creationId xmlns:a16="http://schemas.microsoft.com/office/drawing/2014/main" id="{7CCFB56A-F755-5B5C-FFE7-843E33E7A657}"/>
              </a:ext>
            </a:extLst>
          </p:cNvPr>
          <p:cNvSpPr txBox="1">
            <a:spLocks/>
          </p:cNvSpPr>
          <p:nvPr/>
        </p:nvSpPr>
        <p:spPr>
          <a:xfrm>
            <a:off x="284400" y="299700"/>
            <a:ext cx="11620800" cy="912347"/>
          </a:xfrm>
          <a:prstGeom prst="rect">
            <a:avLst/>
          </a:prstGeom>
          <a:effectLst>
            <a:outerShdw blurRad="50800" dist="38100" dir="2700000" algn="tl" rotWithShape="0">
              <a:prstClr val="black">
                <a:alpha val="40000"/>
              </a:prstClr>
            </a:outerShdw>
          </a:effectLst>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kumimoji="1" sz="2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kumimoji="1" sz="1800" b="0" kern="1200">
                <a:solidFill>
                  <a:schemeClr val="tx1"/>
                </a:solidFill>
                <a:latin typeface="+mn-lt"/>
                <a:ea typeface="+mn-ea"/>
                <a:cs typeface="+mn-cs"/>
              </a:defRPr>
            </a:lvl2pPr>
            <a:lvl3pPr marL="0" indent="0" algn="l" defTabSz="914400" rtl="0" eaLnBrk="1" latinLnBrk="0" hangingPunct="1">
              <a:lnSpc>
                <a:spcPct val="100000"/>
              </a:lnSpc>
              <a:spcBef>
                <a:spcPts val="700"/>
              </a:spcBef>
              <a:spcAft>
                <a:spcPts val="0"/>
              </a:spcAft>
              <a:buFont typeface="Wingdings" pitchFamily="2" charset="2"/>
              <a:buNone/>
              <a:defRPr kumimoji="1" sz="1800" b="0" kern="1200">
                <a:solidFill>
                  <a:schemeClr val="tx1"/>
                </a:solidFill>
                <a:latin typeface="+mn-lt"/>
                <a:ea typeface="+mn-ea"/>
                <a:cs typeface="+mn-cs"/>
              </a:defRPr>
            </a:lvl3pPr>
            <a:lvl4pPr marL="0" indent="0" algn="l" defTabSz="914400" rtl="0" eaLnBrk="1" latinLnBrk="0" hangingPunct="1">
              <a:lnSpc>
                <a:spcPct val="100000"/>
              </a:lnSpc>
              <a:spcBef>
                <a:spcPts val="700"/>
              </a:spcBef>
              <a:spcAft>
                <a:spcPts val="0"/>
              </a:spcAft>
              <a:buFont typeface=".Hiragino Kaku Gothic Interface W3"/>
              <a:buNone/>
              <a:defRPr kumimoji="1" sz="1800" b="0" kern="1200">
                <a:solidFill>
                  <a:schemeClr val="tx1"/>
                </a:solidFill>
                <a:latin typeface="+mn-lt"/>
                <a:ea typeface="+mn-ea"/>
                <a:cs typeface="+mn-cs"/>
              </a:defRPr>
            </a:lvl4pPr>
            <a:lvl5pPr marL="0" indent="0" algn="l" defTabSz="914400" rtl="0" eaLnBrk="1" latinLnBrk="0" hangingPunct="1">
              <a:lnSpc>
                <a:spcPct val="100000"/>
              </a:lnSpc>
              <a:spcBef>
                <a:spcPts val="700"/>
              </a:spcBef>
              <a:spcAft>
                <a:spcPts val="0"/>
              </a:spcAft>
              <a:buFont typeface="System Font Regular"/>
              <a:buNone/>
              <a:defRPr kumimoji="1"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kumimoji="0" lang="en-US" altLang="ja-JP" sz="3200" b="0" dirty="0">
                <a:solidFill>
                  <a:schemeClr val="tx2">
                    <a:lumMod val="75000"/>
                  </a:schemeClr>
                </a:solidFill>
                <a:latin typeface="HCLTech Roobert" pitchFamily="2" charset="77"/>
              </a:rPr>
              <a:t>Domino </a:t>
            </a:r>
            <a:r>
              <a:rPr kumimoji="0" lang="ja-JP" altLang="en-US" sz="3200" b="0">
                <a:solidFill>
                  <a:schemeClr val="tx2">
                    <a:lumMod val="75000"/>
                  </a:schemeClr>
                </a:solidFill>
                <a:latin typeface="HCLTech Roobert" pitchFamily="2" charset="77"/>
              </a:rPr>
              <a:t>アプリのモダナイズ</a:t>
            </a:r>
            <a:endParaRPr lang="ja-JP" altLang="en-US" sz="2800">
              <a:solidFill>
                <a:schemeClr val="tx2">
                  <a:lumMod val="75000"/>
                </a:schemeClr>
              </a:solidFill>
            </a:endParaRPr>
          </a:p>
        </p:txBody>
      </p:sp>
      <p:grpSp>
        <p:nvGrpSpPr>
          <p:cNvPr id="4" name="Google Shape;602;p2">
            <a:extLst>
              <a:ext uri="{FF2B5EF4-FFF2-40B4-BE49-F238E27FC236}">
                <a16:creationId xmlns:a16="http://schemas.microsoft.com/office/drawing/2014/main" id="{2DE53754-FC1B-9864-183C-5C71D35D971F}"/>
              </a:ext>
            </a:extLst>
          </p:cNvPr>
          <p:cNvGrpSpPr/>
          <p:nvPr/>
        </p:nvGrpSpPr>
        <p:grpSpPr>
          <a:xfrm>
            <a:off x="1150815" y="1385570"/>
            <a:ext cx="4682278" cy="4682278"/>
            <a:chOff x="1460556" y="0"/>
            <a:chExt cx="4682278" cy="4682278"/>
          </a:xfrm>
        </p:grpSpPr>
        <p:sp>
          <p:nvSpPr>
            <p:cNvPr id="5" name="Google Shape;603;p2">
              <a:extLst>
                <a:ext uri="{FF2B5EF4-FFF2-40B4-BE49-F238E27FC236}">
                  <a16:creationId xmlns:a16="http://schemas.microsoft.com/office/drawing/2014/main" id="{2986EAC4-6C1E-5095-9F2A-4FB12E64E046}"/>
                </a:ext>
              </a:extLst>
            </p:cNvPr>
            <p:cNvSpPr/>
            <p:nvPr/>
          </p:nvSpPr>
          <p:spPr>
            <a:xfrm>
              <a:off x="1460556" y="0"/>
              <a:ext cx="4682278" cy="4682278"/>
            </a:xfrm>
            <a:prstGeom prst="ellipse">
              <a:avLst/>
            </a:prstGeom>
            <a:solidFill>
              <a:srgbClr val="008E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6" name="Google Shape;604;p2">
              <a:extLst>
                <a:ext uri="{FF2B5EF4-FFF2-40B4-BE49-F238E27FC236}">
                  <a16:creationId xmlns:a16="http://schemas.microsoft.com/office/drawing/2014/main" id="{76711B3D-1236-8A96-7FEB-29EECF4FB9AF}"/>
                </a:ext>
              </a:extLst>
            </p:cNvPr>
            <p:cNvSpPr txBox="1"/>
            <p:nvPr/>
          </p:nvSpPr>
          <p:spPr>
            <a:xfrm>
              <a:off x="2923767" y="234113"/>
              <a:ext cx="1755854" cy="468227"/>
            </a:xfrm>
            <a:prstGeom prst="rect">
              <a:avLst/>
            </a:prstGeom>
            <a:noFill/>
            <a:ln>
              <a:noFill/>
            </a:ln>
          </p:spPr>
          <p:txBody>
            <a:bodyPr spcFirstLastPara="1" wrap="square" lIns="113775" tIns="113775" rIns="113775" bIns="113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600"/>
                <a:buFont typeface="Arial"/>
                <a:buNone/>
                <a:tabLst/>
                <a:defRPr/>
              </a:pPr>
              <a:r>
                <a:rPr kumimoji="0" lang="en-US"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rPr>
                <a:t>Volt MX G</a:t>
              </a:r>
              <a:r>
                <a:rPr kumimoji="0" lang="en-US" b="1" i="0" u="none" strike="noStrike" kern="1200" cap="none" spc="0" normalizeH="0" baseline="0" noProof="0">
                  <a:ln>
                    <a:noFill/>
                  </a:ln>
                  <a:solidFill>
                    <a:srgbClr val="000000"/>
                  </a:solidFill>
                  <a:effectLst/>
                  <a:uLnTx/>
                  <a:uFillTx/>
                  <a:latin typeface="HCLTech Roobert" pitchFamily="2" charset="77"/>
                  <a:ea typeface="+mn-ea"/>
                  <a:cs typeface="HCLTech Roobert" pitchFamily="2" charset="77"/>
                </a:rPr>
                <a:t>o</a:t>
              </a:r>
              <a:endParaRPr kumimoji="0" sz="1600"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7" name="Google Shape;605;p2">
              <a:extLst>
                <a:ext uri="{FF2B5EF4-FFF2-40B4-BE49-F238E27FC236}">
                  <a16:creationId xmlns:a16="http://schemas.microsoft.com/office/drawing/2014/main" id="{6C24BA8F-8070-3C79-CC3E-105647DA870E}"/>
                </a:ext>
              </a:extLst>
            </p:cNvPr>
            <p:cNvSpPr/>
            <p:nvPr/>
          </p:nvSpPr>
          <p:spPr>
            <a:xfrm>
              <a:off x="1811726" y="702341"/>
              <a:ext cx="3979936" cy="3979936"/>
            </a:xfrm>
            <a:prstGeom prst="ellipse">
              <a:avLst/>
            </a:prstGeom>
            <a:solidFill>
              <a:srgbClr val="12CA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9" name="Google Shape;606;p2">
              <a:extLst>
                <a:ext uri="{FF2B5EF4-FFF2-40B4-BE49-F238E27FC236}">
                  <a16:creationId xmlns:a16="http://schemas.microsoft.com/office/drawing/2014/main" id="{0A2FD6B4-827D-31D1-9D6F-2B466101F2DC}"/>
                </a:ext>
              </a:extLst>
            </p:cNvPr>
            <p:cNvSpPr txBox="1"/>
            <p:nvPr/>
          </p:nvSpPr>
          <p:spPr>
            <a:xfrm>
              <a:off x="2718739" y="950399"/>
              <a:ext cx="2132120" cy="511537"/>
            </a:xfrm>
            <a:prstGeom prst="rect">
              <a:avLst/>
            </a:prstGeom>
            <a:noFill/>
            <a:ln>
              <a:noFill/>
            </a:ln>
          </p:spPr>
          <p:txBody>
            <a:bodyPr spcFirstLastPara="1" wrap="square" lIns="113775" tIns="113775" rIns="113775" bIns="113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600"/>
                <a:buFont typeface="Arial"/>
                <a:buNone/>
                <a:tabLst/>
                <a:defRPr/>
              </a:pPr>
              <a:r>
                <a:rPr kumimoji="0" lang="en-US"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rPr>
                <a:t>REST, JNX</a:t>
              </a:r>
              <a:r>
                <a:rPr lang="en-US" b="1">
                  <a:solidFill>
                    <a:srgbClr val="000000"/>
                  </a:solidFill>
                  <a:latin typeface="HCLTech Roobert" pitchFamily="2" charset="77"/>
                  <a:ea typeface="Arial"/>
                  <a:cs typeface="HCLTech Roobert" pitchFamily="2" charset="77"/>
                  <a:sym typeface="Arial"/>
                </a:rPr>
                <a:t> &amp;</a:t>
              </a:r>
              <a:r>
                <a:rPr kumimoji="0" lang="en-US"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rPr>
                <a:t> Node</a:t>
              </a:r>
              <a:endParaRPr kumimoji="0" sz="1600"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1" name="Google Shape;607;p2">
              <a:extLst>
                <a:ext uri="{FF2B5EF4-FFF2-40B4-BE49-F238E27FC236}">
                  <a16:creationId xmlns:a16="http://schemas.microsoft.com/office/drawing/2014/main" id="{0C9FC350-2700-CA0B-1ED2-59F368E19457}"/>
                </a:ext>
              </a:extLst>
            </p:cNvPr>
            <p:cNvSpPr/>
            <p:nvPr/>
          </p:nvSpPr>
          <p:spPr>
            <a:xfrm>
              <a:off x="2162897" y="1404683"/>
              <a:ext cx="3277594" cy="3277594"/>
            </a:xfrm>
            <a:prstGeom prst="ellipse">
              <a:avLst/>
            </a:prstGeom>
            <a:solidFill>
              <a:srgbClr val="47F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2" name="Google Shape;608;p2">
              <a:extLst>
                <a:ext uri="{FF2B5EF4-FFF2-40B4-BE49-F238E27FC236}">
                  <a16:creationId xmlns:a16="http://schemas.microsoft.com/office/drawing/2014/main" id="{BB54C4B4-35C8-C28E-B526-C52BBAF25E04}"/>
                </a:ext>
              </a:extLst>
            </p:cNvPr>
            <p:cNvSpPr txBox="1"/>
            <p:nvPr/>
          </p:nvSpPr>
          <p:spPr>
            <a:xfrm>
              <a:off x="2953617" y="1630837"/>
              <a:ext cx="1696155" cy="452308"/>
            </a:xfrm>
            <a:prstGeom prst="rect">
              <a:avLst/>
            </a:prstGeom>
            <a:noFill/>
            <a:ln>
              <a:noFill/>
            </a:ln>
          </p:spPr>
          <p:txBody>
            <a:bodyPr spcFirstLastPara="1" wrap="square" lIns="113775" tIns="113775" rIns="113775" bIns="1137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rPr>
                <a:t>Domino Leap</a:t>
              </a:r>
              <a:endParaRPr kumimoji="0" sz="1600"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3" name="Google Shape;609;p2">
              <a:extLst>
                <a:ext uri="{FF2B5EF4-FFF2-40B4-BE49-F238E27FC236}">
                  <a16:creationId xmlns:a16="http://schemas.microsoft.com/office/drawing/2014/main" id="{B136643C-9505-3DB0-424A-A7E598AF449D}"/>
                </a:ext>
              </a:extLst>
            </p:cNvPr>
            <p:cNvSpPr/>
            <p:nvPr/>
          </p:nvSpPr>
          <p:spPr>
            <a:xfrm>
              <a:off x="2514068" y="2107025"/>
              <a:ext cx="2575252" cy="2575252"/>
            </a:xfrm>
            <a:prstGeom prst="ellipse">
              <a:avLst/>
            </a:prstGeom>
            <a:solidFill>
              <a:srgbClr val="85F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4" name="Google Shape;610;p2">
              <a:extLst>
                <a:ext uri="{FF2B5EF4-FFF2-40B4-BE49-F238E27FC236}">
                  <a16:creationId xmlns:a16="http://schemas.microsoft.com/office/drawing/2014/main" id="{4F35FD31-01E6-6C04-7BB1-4670516F1DD4}"/>
                </a:ext>
              </a:extLst>
            </p:cNvPr>
            <p:cNvSpPr txBox="1"/>
            <p:nvPr/>
          </p:nvSpPr>
          <p:spPr>
            <a:xfrm>
              <a:off x="3106376" y="2338797"/>
              <a:ext cx="1390636" cy="463545"/>
            </a:xfrm>
            <a:prstGeom prst="rect">
              <a:avLst/>
            </a:prstGeom>
            <a:noFill/>
            <a:ln>
              <a:noFill/>
            </a:ln>
          </p:spPr>
          <p:txBody>
            <a:bodyPr spcFirstLastPara="1" wrap="square" lIns="113775" tIns="113775" rIns="113775" bIns="1137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rPr>
                <a:t>Restyle</a:t>
              </a:r>
              <a:endParaRPr kumimoji="0" sz="1600"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5" name="Google Shape;611;p2">
              <a:extLst>
                <a:ext uri="{FF2B5EF4-FFF2-40B4-BE49-F238E27FC236}">
                  <a16:creationId xmlns:a16="http://schemas.microsoft.com/office/drawing/2014/main" id="{0873789B-5E67-C36D-88A2-F48CBE5ED5B8}"/>
                </a:ext>
              </a:extLst>
            </p:cNvPr>
            <p:cNvSpPr/>
            <p:nvPr/>
          </p:nvSpPr>
          <p:spPr>
            <a:xfrm>
              <a:off x="2865239" y="2809366"/>
              <a:ext cx="1872911" cy="1872911"/>
            </a:xfrm>
            <a:prstGeom prst="ellipse">
              <a:avLst/>
            </a:prstGeom>
            <a:solidFill>
              <a:srgbClr val="C2F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6" name="Google Shape;612;p2">
              <a:extLst>
                <a:ext uri="{FF2B5EF4-FFF2-40B4-BE49-F238E27FC236}">
                  <a16:creationId xmlns:a16="http://schemas.microsoft.com/office/drawing/2014/main" id="{74790BB6-6E4B-717F-B15A-F120B10F2CC1}"/>
                </a:ext>
              </a:extLst>
            </p:cNvPr>
            <p:cNvSpPr txBox="1"/>
            <p:nvPr/>
          </p:nvSpPr>
          <p:spPr>
            <a:xfrm>
              <a:off x="3192998" y="3043480"/>
              <a:ext cx="1217392" cy="468227"/>
            </a:xfrm>
            <a:prstGeom prst="rect">
              <a:avLst/>
            </a:prstGeom>
            <a:noFill/>
            <a:ln>
              <a:noFill/>
            </a:ln>
          </p:spPr>
          <p:txBody>
            <a:bodyPr spcFirstLastPara="1" wrap="square" lIns="113775" tIns="113775" rIns="113775" bIns="1137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rPr>
                <a:t>Nomad</a:t>
              </a:r>
              <a:endParaRPr kumimoji="0" sz="1400" b="1"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7" name="Google Shape;613;p2">
              <a:extLst>
                <a:ext uri="{FF2B5EF4-FFF2-40B4-BE49-F238E27FC236}">
                  <a16:creationId xmlns:a16="http://schemas.microsoft.com/office/drawing/2014/main" id="{E7FEF7DA-C84B-8DD2-A1E0-5A0D5368FB6D}"/>
                </a:ext>
              </a:extLst>
            </p:cNvPr>
            <p:cNvSpPr/>
            <p:nvPr/>
          </p:nvSpPr>
          <p:spPr>
            <a:xfrm>
              <a:off x="3216410" y="3511708"/>
              <a:ext cx="1170569" cy="1170569"/>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HCLTech Roobert" pitchFamily="2" charset="77"/>
                <a:ea typeface="Arial"/>
                <a:cs typeface="HCLTech Roobert" pitchFamily="2" charset="77"/>
                <a:sym typeface="Arial"/>
              </a:endParaRPr>
            </a:p>
          </p:txBody>
        </p:sp>
        <p:sp>
          <p:nvSpPr>
            <p:cNvPr id="18" name="Google Shape;614;p2">
              <a:extLst>
                <a:ext uri="{FF2B5EF4-FFF2-40B4-BE49-F238E27FC236}">
                  <a16:creationId xmlns:a16="http://schemas.microsoft.com/office/drawing/2014/main" id="{C08D39FC-88A4-1B4E-9F3D-D373C8FD498D}"/>
                </a:ext>
              </a:extLst>
            </p:cNvPr>
            <p:cNvSpPr txBox="1"/>
            <p:nvPr/>
          </p:nvSpPr>
          <p:spPr>
            <a:xfrm>
              <a:off x="3387836" y="3804350"/>
              <a:ext cx="827717" cy="585284"/>
            </a:xfrm>
            <a:prstGeom prst="rect">
              <a:avLst/>
            </a:prstGeom>
            <a:noFill/>
            <a:ln>
              <a:noFill/>
            </a:ln>
          </p:spPr>
          <p:txBody>
            <a:bodyPr spcFirstLastPara="1" wrap="square" lIns="0" tIns="0" rIns="36000" bIns="0" anchor="ctr" anchorCtr="0">
              <a:noAutofit/>
            </a:bodyPr>
            <a:lstStyle/>
            <a:p>
              <a:pPr marL="0" marR="0" lvl="0" indent="0" algn="ctr" defTabSz="914400" rtl="0" eaLnBrk="1" fontAlgn="auto" latinLnBrk="0" hangingPunct="1">
                <a:lnSpc>
                  <a:spcPct val="90000"/>
                </a:lnSpc>
                <a:spcBef>
                  <a:spcPts val="0"/>
                </a:spcBef>
                <a:spcAft>
                  <a:spcPts val="0"/>
                </a:spcAft>
                <a:buClr>
                  <a:srgbClr val="FFC000"/>
                </a:buClr>
                <a:buSzPts val="1600"/>
                <a:buFont typeface="Arial"/>
                <a:buNone/>
                <a:tabLst/>
                <a:defRPr/>
              </a:pPr>
              <a:r>
                <a:rPr kumimoji="0" lang="en-US" sz="1600" b="1" i="0" u="none" strike="noStrike" kern="1200" cap="none" spc="0" normalizeH="0" baseline="0" noProof="0">
                  <a:ln>
                    <a:noFill/>
                  </a:ln>
                  <a:solidFill>
                    <a:srgbClr val="FFC000"/>
                  </a:solidFill>
                  <a:effectLst/>
                  <a:uLnTx/>
                  <a:uFillTx/>
                  <a:latin typeface="HCLTech Roobert" pitchFamily="2" charset="77"/>
                  <a:ea typeface="Arial"/>
                  <a:cs typeface="HCLTech Roobert" pitchFamily="2" charset="77"/>
                  <a:sym typeface="Arial"/>
                </a:rPr>
                <a:t>Domino</a:t>
              </a:r>
              <a:endParaRPr kumimoji="0" sz="1300" b="1" i="0" u="none" strike="noStrike" kern="1200" cap="none" spc="0" normalizeH="0" baseline="0" noProof="0">
                <a:ln>
                  <a:noFill/>
                </a:ln>
                <a:solidFill>
                  <a:srgbClr val="FFC000"/>
                </a:solidFill>
                <a:effectLst/>
                <a:uLnTx/>
                <a:uFillTx/>
                <a:latin typeface="HCLTech Roobert" pitchFamily="2" charset="77"/>
                <a:ea typeface="Arial"/>
                <a:cs typeface="HCLTech Roobert" pitchFamily="2" charset="77"/>
                <a:sym typeface="Arial"/>
              </a:endParaRPr>
            </a:p>
          </p:txBody>
        </p:sp>
      </p:grpSp>
      <p:cxnSp>
        <p:nvCxnSpPr>
          <p:cNvPr id="19" name="Google Shape;621;p2">
            <a:extLst>
              <a:ext uri="{FF2B5EF4-FFF2-40B4-BE49-F238E27FC236}">
                <a16:creationId xmlns:a16="http://schemas.microsoft.com/office/drawing/2014/main" id="{EB86DEB3-3F73-987B-C34C-406CE4AFD63C}"/>
              </a:ext>
            </a:extLst>
          </p:cNvPr>
          <p:cNvCxnSpPr>
            <a:cxnSpLocks/>
          </p:cNvCxnSpPr>
          <p:nvPr/>
        </p:nvCxnSpPr>
        <p:spPr>
          <a:xfrm flipH="1">
            <a:off x="4187271" y="1673033"/>
            <a:ext cx="2132120" cy="202728"/>
          </a:xfrm>
          <a:prstGeom prst="straightConnector1">
            <a:avLst/>
          </a:prstGeom>
          <a:noFill/>
          <a:ln w="38100" cap="rnd" cmpd="sng">
            <a:gradFill>
              <a:gsLst>
                <a:gs pos="0">
                  <a:schemeClr val="accent1">
                    <a:lumMod val="5000"/>
                    <a:lumOff val="95000"/>
                  </a:schemeClr>
                </a:gs>
                <a:gs pos="100000">
                  <a:schemeClr val="tx1"/>
                </a:gs>
              </a:gsLst>
              <a:lin ang="0" scaled="0"/>
            </a:gradFill>
            <a:prstDash val="solid"/>
            <a:miter lim="800000"/>
            <a:headEnd type="oval" w="med" len="med"/>
            <a:tailEnd type="triangle" w="med" len="med"/>
          </a:ln>
        </p:spPr>
      </p:cxnSp>
      <p:cxnSp>
        <p:nvCxnSpPr>
          <p:cNvPr id="20" name="Google Shape;624;p2">
            <a:extLst>
              <a:ext uri="{FF2B5EF4-FFF2-40B4-BE49-F238E27FC236}">
                <a16:creationId xmlns:a16="http://schemas.microsoft.com/office/drawing/2014/main" id="{A63014CA-910A-EF0C-CA69-6525AA0D14A6}"/>
              </a:ext>
            </a:extLst>
          </p:cNvPr>
          <p:cNvCxnSpPr>
            <a:cxnSpLocks/>
            <a:endCxn id="9" idx="3"/>
          </p:cNvCxnSpPr>
          <p:nvPr/>
        </p:nvCxnSpPr>
        <p:spPr>
          <a:xfrm flipH="1">
            <a:off x="4541118" y="2491740"/>
            <a:ext cx="1778273" cy="99998"/>
          </a:xfrm>
          <a:prstGeom prst="straightConnector1">
            <a:avLst/>
          </a:prstGeom>
          <a:noFill/>
          <a:ln w="38100" cap="rnd" cmpd="sng">
            <a:gradFill>
              <a:gsLst>
                <a:gs pos="0">
                  <a:schemeClr val="accent1">
                    <a:lumMod val="5000"/>
                    <a:lumOff val="95000"/>
                  </a:schemeClr>
                </a:gs>
                <a:gs pos="100000">
                  <a:schemeClr val="tx1"/>
                </a:gs>
              </a:gsLst>
              <a:lin ang="0" scaled="0"/>
            </a:gradFill>
            <a:prstDash val="solid"/>
            <a:miter lim="800000"/>
            <a:headEnd type="oval" w="med" len="med"/>
            <a:tailEnd type="triangle" w="med" len="med"/>
          </a:ln>
        </p:spPr>
      </p:cxnSp>
      <p:cxnSp>
        <p:nvCxnSpPr>
          <p:cNvPr id="21" name="Google Shape;625;p2">
            <a:extLst>
              <a:ext uri="{FF2B5EF4-FFF2-40B4-BE49-F238E27FC236}">
                <a16:creationId xmlns:a16="http://schemas.microsoft.com/office/drawing/2014/main" id="{969BE15E-FF68-BF20-DE69-DE957AAD984E}"/>
              </a:ext>
            </a:extLst>
          </p:cNvPr>
          <p:cNvCxnSpPr>
            <a:cxnSpLocks/>
            <a:endCxn id="12" idx="3"/>
          </p:cNvCxnSpPr>
          <p:nvPr/>
        </p:nvCxnSpPr>
        <p:spPr>
          <a:xfrm flipH="1" flipV="1">
            <a:off x="4340031" y="3242561"/>
            <a:ext cx="1979360" cy="57254"/>
          </a:xfrm>
          <a:prstGeom prst="straightConnector1">
            <a:avLst/>
          </a:prstGeom>
          <a:noFill/>
          <a:ln w="38100" cap="rnd" cmpd="sng">
            <a:gradFill>
              <a:gsLst>
                <a:gs pos="0">
                  <a:schemeClr val="accent1">
                    <a:lumMod val="5000"/>
                    <a:lumOff val="95000"/>
                  </a:schemeClr>
                </a:gs>
                <a:gs pos="99000">
                  <a:schemeClr val="tx1"/>
                </a:gs>
              </a:gsLst>
              <a:lin ang="0" scaled="0"/>
            </a:gradFill>
            <a:prstDash val="solid"/>
            <a:miter lim="800000"/>
            <a:headEnd type="oval" w="med" len="med"/>
            <a:tailEnd type="triangle" w="med" len="med"/>
          </a:ln>
        </p:spPr>
      </p:cxnSp>
      <p:cxnSp>
        <p:nvCxnSpPr>
          <p:cNvPr id="22" name="Google Shape;626;p2">
            <a:extLst>
              <a:ext uri="{FF2B5EF4-FFF2-40B4-BE49-F238E27FC236}">
                <a16:creationId xmlns:a16="http://schemas.microsoft.com/office/drawing/2014/main" id="{9A70E902-B448-3CFF-56DE-AC2E4D5C4445}"/>
              </a:ext>
            </a:extLst>
          </p:cNvPr>
          <p:cNvCxnSpPr>
            <a:cxnSpLocks/>
          </p:cNvCxnSpPr>
          <p:nvPr/>
        </p:nvCxnSpPr>
        <p:spPr>
          <a:xfrm flipH="1" flipV="1">
            <a:off x="4037930" y="3997106"/>
            <a:ext cx="2281461" cy="110785"/>
          </a:xfrm>
          <a:prstGeom prst="straightConnector1">
            <a:avLst/>
          </a:prstGeom>
          <a:noFill/>
          <a:ln w="38100" cap="rnd" cmpd="sng">
            <a:gradFill>
              <a:gsLst>
                <a:gs pos="0">
                  <a:schemeClr val="accent1">
                    <a:lumMod val="5000"/>
                    <a:lumOff val="95000"/>
                  </a:schemeClr>
                </a:gs>
                <a:gs pos="100000">
                  <a:schemeClr val="tx1"/>
                </a:gs>
              </a:gsLst>
              <a:lin ang="0" scaled="0"/>
            </a:gradFill>
            <a:prstDash val="solid"/>
            <a:miter lim="800000"/>
            <a:headEnd type="oval" w="med" len="med"/>
            <a:tailEnd type="triangle" w="med" len="med"/>
          </a:ln>
        </p:spPr>
      </p:cxnSp>
      <p:cxnSp>
        <p:nvCxnSpPr>
          <p:cNvPr id="23" name="Google Shape;627;p2">
            <a:extLst>
              <a:ext uri="{FF2B5EF4-FFF2-40B4-BE49-F238E27FC236}">
                <a16:creationId xmlns:a16="http://schemas.microsoft.com/office/drawing/2014/main" id="{EA666C36-5769-79DD-D07E-C885FEADF3EC}"/>
              </a:ext>
            </a:extLst>
          </p:cNvPr>
          <p:cNvCxnSpPr>
            <a:cxnSpLocks/>
            <a:endCxn id="16" idx="3"/>
          </p:cNvCxnSpPr>
          <p:nvPr/>
        </p:nvCxnSpPr>
        <p:spPr>
          <a:xfrm flipH="1" flipV="1">
            <a:off x="4100649" y="4663164"/>
            <a:ext cx="2218742" cy="252802"/>
          </a:xfrm>
          <a:prstGeom prst="straightConnector1">
            <a:avLst/>
          </a:prstGeom>
          <a:noFill/>
          <a:ln w="38100" cap="rnd" cmpd="sng">
            <a:gradFill>
              <a:gsLst>
                <a:gs pos="0">
                  <a:schemeClr val="accent1">
                    <a:lumMod val="5000"/>
                    <a:lumOff val="95000"/>
                  </a:schemeClr>
                </a:gs>
                <a:gs pos="100000">
                  <a:schemeClr val="tx1"/>
                </a:gs>
              </a:gsLst>
              <a:lin ang="0" scaled="0"/>
            </a:gradFill>
            <a:prstDash val="solid"/>
            <a:miter lim="800000"/>
            <a:headEnd type="oval" w="med" len="med"/>
            <a:tailEnd type="triangle" w="med" len="med"/>
          </a:ln>
        </p:spPr>
      </p:cxnSp>
      <p:cxnSp>
        <p:nvCxnSpPr>
          <p:cNvPr id="24" name="Google Shape;628;p2">
            <a:extLst>
              <a:ext uri="{FF2B5EF4-FFF2-40B4-BE49-F238E27FC236}">
                <a16:creationId xmlns:a16="http://schemas.microsoft.com/office/drawing/2014/main" id="{497EEDF2-34FE-FAE7-E859-146D37BD9A8E}"/>
              </a:ext>
            </a:extLst>
          </p:cNvPr>
          <p:cNvCxnSpPr/>
          <p:nvPr/>
        </p:nvCxnSpPr>
        <p:spPr>
          <a:xfrm rot="10800000">
            <a:off x="4037931" y="5479489"/>
            <a:ext cx="2281460" cy="255183"/>
          </a:xfrm>
          <a:prstGeom prst="straightConnector1">
            <a:avLst/>
          </a:prstGeom>
          <a:noFill/>
          <a:ln w="38100" cap="rnd" cmpd="sng">
            <a:gradFill>
              <a:gsLst>
                <a:gs pos="0">
                  <a:schemeClr val="accent1">
                    <a:lumMod val="5000"/>
                    <a:lumOff val="95000"/>
                  </a:schemeClr>
                </a:gs>
                <a:gs pos="100000">
                  <a:schemeClr val="tx1"/>
                </a:gs>
              </a:gsLst>
              <a:lin ang="0" scaled="0"/>
            </a:gradFill>
            <a:prstDash val="solid"/>
            <a:miter lim="800000"/>
            <a:headEnd type="oval" w="med" len="med"/>
            <a:tailEnd type="triangle" w="med" len="med"/>
          </a:ln>
        </p:spPr>
      </p:cxnSp>
      <p:sp>
        <p:nvSpPr>
          <p:cNvPr id="26" name="Google Shape;620;p2">
            <a:extLst>
              <a:ext uri="{FF2B5EF4-FFF2-40B4-BE49-F238E27FC236}">
                <a16:creationId xmlns:a16="http://schemas.microsoft.com/office/drawing/2014/main" id="{B5308450-EB9B-5DCD-F42C-5D9D085D4450}"/>
              </a:ext>
            </a:extLst>
          </p:cNvPr>
          <p:cNvSpPr txBox="1"/>
          <p:nvPr/>
        </p:nvSpPr>
        <p:spPr>
          <a:xfrm>
            <a:off x="6475209" y="1475692"/>
            <a:ext cx="484048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400" b="0" i="0" u="none" strike="noStrike" kern="1200" cap="none" spc="0" normalizeH="0" baseline="0" noProof="0" dirty="0" err="1">
                <a:ln>
                  <a:noFill/>
                </a:ln>
                <a:effectLst/>
                <a:uLnTx/>
                <a:uFillTx/>
                <a:latin typeface="Meiryo UI" panose="020B0604030504040204" pitchFamily="34" charset="-128"/>
                <a:ea typeface="Meiryo UI" panose="020B0604030504040204" pitchFamily="34" charset="-128"/>
                <a:cs typeface="HCLTech Roobert" pitchFamily="2" charset="77"/>
                <a:sym typeface="Arial"/>
              </a:rPr>
              <a:t>スマホ等のマルチな実行環境へ展開</a:t>
            </a:r>
            <a:endParaRPr kumimoji="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endParaRPr>
          </a:p>
        </p:txBody>
      </p:sp>
      <p:sp>
        <p:nvSpPr>
          <p:cNvPr id="27" name="Google Shape;620;p2">
            <a:extLst>
              <a:ext uri="{FF2B5EF4-FFF2-40B4-BE49-F238E27FC236}">
                <a16:creationId xmlns:a16="http://schemas.microsoft.com/office/drawing/2014/main" id="{AAADE225-9380-85E9-4D20-FB5327EBF518}"/>
              </a:ext>
            </a:extLst>
          </p:cNvPr>
          <p:cNvSpPr txBox="1"/>
          <p:nvPr/>
        </p:nvSpPr>
        <p:spPr>
          <a:xfrm>
            <a:off x="6484729" y="2271036"/>
            <a:ext cx="484048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rPr>
              <a:t>Open API </a:t>
            </a:r>
            <a:r>
              <a:rPr kumimoji="0" lang="en-US" sz="2400" b="0" i="0" u="none" strike="noStrike" kern="1200" cap="none" spc="0" normalizeH="0" baseline="0" noProof="0" dirty="0" err="1">
                <a:ln>
                  <a:noFill/>
                </a:ln>
                <a:effectLst/>
                <a:uLnTx/>
                <a:uFillTx/>
                <a:latin typeface="Meiryo UI" panose="020B0604030504040204" pitchFamily="34" charset="-128"/>
                <a:ea typeface="Meiryo UI" panose="020B0604030504040204" pitchFamily="34" charset="-128"/>
                <a:cs typeface="HCLTech Roobert" pitchFamily="2" charset="77"/>
                <a:sym typeface="Arial"/>
              </a:rPr>
              <a:t>で他の実行環境と連携</a:t>
            </a:r>
            <a:endParaRPr kumimoji="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endParaRPr>
          </a:p>
        </p:txBody>
      </p:sp>
      <p:sp>
        <p:nvSpPr>
          <p:cNvPr id="28" name="Google Shape;620;p2">
            <a:extLst>
              <a:ext uri="{FF2B5EF4-FFF2-40B4-BE49-F238E27FC236}">
                <a16:creationId xmlns:a16="http://schemas.microsoft.com/office/drawing/2014/main" id="{CF71B42C-6EE5-798E-B45E-6639B8FA6C7D}"/>
              </a:ext>
            </a:extLst>
          </p:cNvPr>
          <p:cNvSpPr txBox="1"/>
          <p:nvPr/>
        </p:nvSpPr>
        <p:spPr>
          <a:xfrm>
            <a:off x="6499018" y="3071137"/>
            <a:ext cx="484048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400" b="0" i="0" u="none" strike="noStrike" kern="1200" cap="none" spc="0" normalizeH="0" baseline="0" noProof="0" dirty="0" err="1">
                <a:ln>
                  <a:noFill/>
                </a:ln>
                <a:effectLst/>
                <a:uLnTx/>
                <a:uFillTx/>
                <a:latin typeface="Meiryo UI" panose="020B0604030504040204" pitchFamily="34" charset="-128"/>
                <a:ea typeface="Meiryo UI" panose="020B0604030504040204" pitchFamily="34" charset="-128"/>
                <a:cs typeface="HCLTech Roobert" pitchFamily="2" charset="77"/>
                <a:sym typeface="Arial"/>
              </a:rPr>
              <a:t>ノーコード開発で手軽にブラウザアプリを</a:t>
            </a:r>
            <a:endParaRPr kumimoji="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endParaRPr>
          </a:p>
        </p:txBody>
      </p:sp>
      <p:sp>
        <p:nvSpPr>
          <p:cNvPr id="29" name="Google Shape;620;p2">
            <a:extLst>
              <a:ext uri="{FF2B5EF4-FFF2-40B4-BE49-F238E27FC236}">
                <a16:creationId xmlns:a16="http://schemas.microsoft.com/office/drawing/2014/main" id="{A7A25331-EDA8-5DA5-E74A-FB370B4F2279}"/>
              </a:ext>
            </a:extLst>
          </p:cNvPr>
          <p:cNvSpPr txBox="1"/>
          <p:nvPr/>
        </p:nvSpPr>
        <p:spPr>
          <a:xfrm>
            <a:off x="6484729" y="3928390"/>
            <a:ext cx="484048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400" b="0" i="0" u="none" strike="noStrike" kern="1200" cap="none" spc="0" normalizeH="0" baseline="0" noProof="0" dirty="0" err="1">
                <a:ln>
                  <a:noFill/>
                </a:ln>
                <a:effectLst/>
                <a:uLnTx/>
                <a:uFillTx/>
                <a:latin typeface="Meiryo UI" panose="020B0604030504040204" pitchFamily="34" charset="-128"/>
                <a:ea typeface="Meiryo UI" panose="020B0604030504040204" pitchFamily="34" charset="-128"/>
                <a:cs typeface="HCLTech Roobert" pitchFamily="2" charset="77"/>
                <a:sym typeface="Arial"/>
              </a:rPr>
              <a:t>既存アプリの見た目をモダナイズ</a:t>
            </a:r>
            <a:endParaRPr kumimoji="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endParaRPr>
          </a:p>
        </p:txBody>
      </p:sp>
      <p:sp>
        <p:nvSpPr>
          <p:cNvPr id="30" name="Google Shape;620;p2">
            <a:extLst>
              <a:ext uri="{FF2B5EF4-FFF2-40B4-BE49-F238E27FC236}">
                <a16:creationId xmlns:a16="http://schemas.microsoft.com/office/drawing/2014/main" id="{AFCE8A7B-7A74-9EA1-B9D0-D3059170DC64}"/>
              </a:ext>
            </a:extLst>
          </p:cNvPr>
          <p:cNvSpPr txBox="1"/>
          <p:nvPr/>
        </p:nvSpPr>
        <p:spPr>
          <a:xfrm>
            <a:off x="6494249" y="4723734"/>
            <a:ext cx="484048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400" b="0" i="0" u="none" strike="noStrike" kern="1200" cap="none" spc="0" normalizeH="0" baseline="0" noProof="0" dirty="0" err="1">
                <a:ln>
                  <a:noFill/>
                </a:ln>
                <a:effectLst/>
                <a:uLnTx/>
                <a:uFillTx/>
                <a:latin typeface="Meiryo UI" panose="020B0604030504040204" pitchFamily="34" charset="-128"/>
                <a:ea typeface="Meiryo UI" panose="020B0604030504040204" pitchFamily="34" charset="-128"/>
                <a:cs typeface="HCLTech Roobert" pitchFamily="2" charset="77"/>
                <a:sym typeface="Arial"/>
              </a:rPr>
              <a:t>WebやモバイルへNotesアプリを展開</a:t>
            </a:r>
            <a:endParaRPr kumimoji="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endParaRPr>
          </a:p>
        </p:txBody>
      </p:sp>
      <p:sp>
        <p:nvSpPr>
          <p:cNvPr id="31" name="Google Shape;620;p2">
            <a:extLst>
              <a:ext uri="{FF2B5EF4-FFF2-40B4-BE49-F238E27FC236}">
                <a16:creationId xmlns:a16="http://schemas.microsoft.com/office/drawing/2014/main" id="{BFB8BEE5-65CE-A159-BFDF-5AD0E1AABE04}"/>
              </a:ext>
            </a:extLst>
          </p:cNvPr>
          <p:cNvSpPr txBox="1"/>
          <p:nvPr/>
        </p:nvSpPr>
        <p:spPr>
          <a:xfrm>
            <a:off x="6508538" y="5523835"/>
            <a:ext cx="536551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400" b="0" i="0" u="none" strike="noStrike" kern="1200" cap="none" spc="0" normalizeH="0" baseline="0" noProof="0" dirty="0" err="1">
                <a:ln>
                  <a:noFill/>
                </a:ln>
                <a:effectLst/>
                <a:uLnTx/>
                <a:uFillTx/>
                <a:latin typeface="Meiryo UI" panose="020B0604030504040204" pitchFamily="34" charset="-128"/>
                <a:ea typeface="Meiryo UI" panose="020B0604030504040204" pitchFamily="34" charset="-128"/>
                <a:cs typeface="HCLTech Roobert" pitchFamily="2" charset="77"/>
                <a:sym typeface="Arial"/>
              </a:rPr>
              <a:t>さらなるプラットフォームの安定・堅牢性と</a:t>
            </a:r>
            <a:br>
              <a:rPr kumimoji="0" lang="en-US" sz="2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rPr>
            </a:br>
            <a:r>
              <a:rPr kumimoji="0" lang="en-US" sz="2400" b="0" i="0" u="none" strike="noStrike" kern="1200" cap="none" spc="0" normalizeH="0" baseline="0" noProof="0" dirty="0" err="1">
                <a:ln>
                  <a:noFill/>
                </a:ln>
                <a:effectLst/>
                <a:uLnTx/>
                <a:uFillTx/>
                <a:latin typeface="Meiryo UI" panose="020B0604030504040204" pitchFamily="34" charset="-128"/>
                <a:ea typeface="Meiryo UI" panose="020B0604030504040204" pitchFamily="34" charset="-128"/>
                <a:cs typeface="HCLTech Roobert" pitchFamily="2" charset="77"/>
                <a:sym typeface="Arial"/>
              </a:rPr>
              <a:t>接続性</a:t>
            </a:r>
            <a:endParaRPr kumimoji="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HCLTech Roobert" pitchFamily="2" charset="77"/>
              <a:sym typeface="Arial"/>
            </a:endParaRPr>
          </a:p>
        </p:txBody>
      </p:sp>
    </p:spTree>
    <p:extLst>
      <p:ext uri="{BB962C8B-B14F-4D97-AF65-F5344CB8AC3E}">
        <p14:creationId xmlns:p14="http://schemas.microsoft.com/office/powerpoint/2010/main" val="345151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3AC8461-221B-1F55-A35A-A4745C9E451B}"/>
              </a:ext>
            </a:extLst>
          </p:cNvPr>
          <p:cNvGrpSpPr/>
          <p:nvPr/>
        </p:nvGrpSpPr>
        <p:grpSpPr>
          <a:xfrm>
            <a:off x="0" y="0"/>
            <a:ext cx="12191998" cy="6858001"/>
            <a:chOff x="0" y="-1"/>
            <a:chExt cx="12191998" cy="6858001"/>
          </a:xfrm>
        </p:grpSpPr>
        <p:pic>
          <p:nvPicPr>
            <p:cNvPr id="10" name="Picture 9" descr="A person using a computer&#10;&#10;Description automatically generated with low confidence">
              <a:extLst>
                <a:ext uri="{FF2B5EF4-FFF2-40B4-BE49-F238E27FC236}">
                  <a16:creationId xmlns:a16="http://schemas.microsoft.com/office/drawing/2014/main" id="{4F55B29B-A3F0-E662-9D7A-4B61F4B6A0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2833"/>
            <a:stretch/>
          </p:blipFill>
          <p:spPr>
            <a:xfrm>
              <a:off x="0" y="-1"/>
              <a:ext cx="9361918" cy="6858001"/>
            </a:xfrm>
            <a:prstGeom prst="rect">
              <a:avLst/>
            </a:prstGeom>
          </p:spPr>
        </p:pic>
        <p:sp>
          <p:nvSpPr>
            <p:cNvPr id="6" name="Rectangle 5">
              <a:extLst>
                <a:ext uri="{FF2B5EF4-FFF2-40B4-BE49-F238E27FC236}">
                  <a16:creationId xmlns:a16="http://schemas.microsoft.com/office/drawing/2014/main" id="{538BBE05-EB65-57A2-F4B8-AEEA3E8397ED}"/>
                </a:ext>
              </a:extLst>
            </p:cNvPr>
            <p:cNvSpPr/>
            <p:nvPr/>
          </p:nvSpPr>
          <p:spPr>
            <a:xfrm flipH="1">
              <a:off x="1720645" y="0"/>
              <a:ext cx="10471353" cy="6858000"/>
            </a:xfrm>
            <a:prstGeom prst="rect">
              <a:avLst/>
            </a:prstGeom>
            <a:gradFill>
              <a:gsLst>
                <a:gs pos="1000">
                  <a:schemeClr val="tx1"/>
                </a:gs>
                <a:gs pos="44000">
                  <a:srgbClr val="014E56"/>
                </a:gs>
                <a:gs pos="73000">
                  <a:schemeClr val="tx1">
                    <a:lumMod val="50000"/>
                    <a:lumOff val="50000"/>
                    <a:alpha val="3395"/>
                  </a:schemeClr>
                </a:gs>
                <a:gs pos="100000">
                  <a:schemeClr val="tx1">
                    <a:lumMod val="65000"/>
                    <a:lumOff val="35000"/>
                    <a:alpha val="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7B1155DA-43A0-D6ED-A32A-BCD61E6F79E1}"/>
              </a:ext>
            </a:extLst>
          </p:cNvPr>
          <p:cNvSpPr txBox="1"/>
          <p:nvPr/>
        </p:nvSpPr>
        <p:spPr>
          <a:xfrm>
            <a:off x="7114766" y="1087177"/>
            <a:ext cx="46986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4000" b="1" i="0" u="none" strike="noStrike" kern="1200" cap="none" spc="0" normalizeH="0" baseline="0" noProof="0" dirty="0">
                <a:ln>
                  <a:noFill/>
                </a:ln>
                <a:solidFill>
                  <a:srgbClr val="AAFFFF">
                    <a:lumMod val="75000"/>
                  </a:srgbClr>
                </a:solidFill>
                <a:effectLst/>
                <a:uLnTx/>
                <a:uFillTx/>
                <a:latin typeface="Arial"/>
                <a:ea typeface="ＭＳ Ｐゴシック" panose="020B0600070205080204" pitchFamily="34" charset="-128"/>
                <a:cs typeface="Arial"/>
              </a:rPr>
              <a:t>Domino Restyle</a:t>
            </a:r>
          </a:p>
        </p:txBody>
      </p:sp>
      <p:sp>
        <p:nvSpPr>
          <p:cNvPr id="8" name="Rectangle 7">
            <a:extLst>
              <a:ext uri="{FF2B5EF4-FFF2-40B4-BE49-F238E27FC236}">
                <a16:creationId xmlns:a16="http://schemas.microsoft.com/office/drawing/2014/main" id="{7E424736-AC6F-E771-38A5-B3713BCE935A}"/>
              </a:ext>
            </a:extLst>
          </p:cNvPr>
          <p:cNvSpPr/>
          <p:nvPr/>
        </p:nvSpPr>
        <p:spPr>
          <a:xfrm>
            <a:off x="7158424" y="1800326"/>
            <a:ext cx="44734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Slide Number Placeholder 1">
            <a:extLst>
              <a:ext uri="{FF2B5EF4-FFF2-40B4-BE49-F238E27FC236}">
                <a16:creationId xmlns:a16="http://schemas.microsoft.com/office/drawing/2014/main" id="{7CEA9579-7D3D-3C18-4D9A-19CB8900EEE5}"/>
              </a:ext>
            </a:extLst>
          </p:cNvPr>
          <p:cNvSpPr txBox="1">
            <a:spLocks/>
          </p:cNvSpPr>
          <p:nvPr/>
        </p:nvSpPr>
        <p:spPr>
          <a:xfrm>
            <a:off x="11522074" y="6460331"/>
            <a:ext cx="384175" cy="162719"/>
          </a:xfrm>
          <a:prstGeom prst="rect">
            <a:avLst/>
          </a:prstGeom>
        </p:spPr>
        <p:txBody>
          <a:bodyPr vert="horz" wrap="none" lIns="0" tIns="0" rIns="0" bIns="0" rtlCol="0" anchor="t" anchorCtr="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33ABBE-C0A7-8F4A-8D9F-FF9523F4ED4A}" type="slidenum">
              <a:rPr kumimoji="0" lang="en-GB"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Graphic 12">
            <a:extLst>
              <a:ext uri="{FF2B5EF4-FFF2-40B4-BE49-F238E27FC236}">
                <a16:creationId xmlns:a16="http://schemas.microsoft.com/office/drawing/2014/main" id="{A0E08B4D-FBE7-0A67-4CEA-910452F3F37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7653" y="6489700"/>
            <a:ext cx="1074420" cy="133350"/>
          </a:xfrm>
          <a:prstGeom prst="rect">
            <a:avLst/>
          </a:prstGeom>
        </p:spPr>
      </p:pic>
      <p:sp>
        <p:nvSpPr>
          <p:cNvPr id="2" name="Rectangle 8">
            <a:extLst>
              <a:ext uri="{FF2B5EF4-FFF2-40B4-BE49-F238E27FC236}">
                <a16:creationId xmlns:a16="http://schemas.microsoft.com/office/drawing/2014/main" id="{2A81FCBB-DE71-E356-A62F-C7A2A4A51673}"/>
              </a:ext>
            </a:extLst>
          </p:cNvPr>
          <p:cNvSpPr/>
          <p:nvPr/>
        </p:nvSpPr>
        <p:spPr>
          <a:xfrm>
            <a:off x="7129937" y="2288219"/>
            <a:ext cx="4776312"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ビジネスロジックは変更せずに</a:t>
            </a:r>
            <a:b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b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今どきの見た目へ</a:t>
            </a:r>
            <a:endParaRPr kumimoji="0" lang="en-US"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p:txBody>
      </p:sp>
      <p:sp>
        <p:nvSpPr>
          <p:cNvPr id="5" name="TextBox 14">
            <a:extLst>
              <a:ext uri="{FF2B5EF4-FFF2-40B4-BE49-F238E27FC236}">
                <a16:creationId xmlns:a16="http://schemas.microsoft.com/office/drawing/2014/main" id="{F4FC5934-CD30-6873-A575-434C0B7F5543}"/>
              </a:ext>
            </a:extLst>
          </p:cNvPr>
          <p:cNvSpPr txBox="1"/>
          <p:nvPr/>
        </p:nvSpPr>
        <p:spPr>
          <a:xfrm>
            <a:off x="7187609" y="3545254"/>
            <a:ext cx="4776312" cy="8361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既存の</a:t>
            </a: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Notes</a:t>
            </a: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アプリを今風の</a:t>
            </a: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UX</a:t>
            </a: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に更新</a:t>
            </a:r>
            <a:endParaRPr kumimoji="0" lang="en-US"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更に</a:t>
            </a: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Nomad Web/Mobile </a:t>
            </a: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への応用も</a:t>
            </a:r>
            <a:endParaRPr kumimoji="0" lang="en-US" sz="18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46632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5FBBD-56E2-8776-D2B5-D95390F41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C5B101D-652F-BF49-22CC-85A21F9E3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672" y="1063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1">
            <a:extLst>
              <a:ext uri="{FF2B5EF4-FFF2-40B4-BE49-F238E27FC236}">
                <a16:creationId xmlns:a16="http://schemas.microsoft.com/office/drawing/2014/main" id="{EDFF6B01-7B2F-DF2A-A5FA-DAEB509DFE88}"/>
              </a:ext>
            </a:extLst>
          </p:cNvPr>
          <p:cNvSpPr txBox="1">
            <a:spLocks/>
          </p:cNvSpPr>
          <p:nvPr/>
        </p:nvSpPr>
        <p:spPr>
          <a:xfrm>
            <a:off x="11522074" y="6460331"/>
            <a:ext cx="384175" cy="162719"/>
          </a:xfrm>
          <a:prstGeom prst="rect">
            <a:avLst/>
          </a:prstGeom>
        </p:spPr>
        <p:txBody>
          <a:bodyPr vert="horz" wrap="none" lIns="0" tIns="0" rIns="0" bIns="0" rtlCol="0" anchor="t" anchorCtr="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33ABBE-C0A7-8F4A-8D9F-FF9523F4ED4A}" type="slidenum">
              <a:rPr kumimoji="0" lang="en-GB"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 name="Graphic 28">
            <a:extLst>
              <a:ext uri="{FF2B5EF4-FFF2-40B4-BE49-F238E27FC236}">
                <a16:creationId xmlns:a16="http://schemas.microsoft.com/office/drawing/2014/main" id="{5A5517EC-370A-BE3F-D1BE-FDCEC3BE8C0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7653" y="6475015"/>
            <a:ext cx="1074420" cy="133350"/>
          </a:xfrm>
          <a:prstGeom prst="rect">
            <a:avLst/>
          </a:prstGeom>
        </p:spPr>
      </p:pic>
      <p:sp>
        <p:nvSpPr>
          <p:cNvPr id="14" name="Slide Number Placeholder 1">
            <a:extLst>
              <a:ext uri="{FF2B5EF4-FFF2-40B4-BE49-F238E27FC236}">
                <a16:creationId xmlns:a16="http://schemas.microsoft.com/office/drawing/2014/main" id="{1B5E928F-A0B8-DABF-BB93-090B0E1FB39A}"/>
              </a:ext>
            </a:extLst>
          </p:cNvPr>
          <p:cNvSpPr txBox="1">
            <a:spLocks/>
          </p:cNvSpPr>
          <p:nvPr/>
        </p:nvSpPr>
        <p:spPr>
          <a:xfrm>
            <a:off x="11522074" y="6460331"/>
            <a:ext cx="384175" cy="162719"/>
          </a:xfrm>
          <a:prstGeom prst="rect">
            <a:avLst/>
          </a:prstGeom>
        </p:spPr>
        <p:txBody>
          <a:bodyPr vert="horz" wrap="none" lIns="0" tIns="0" rIns="0" bIns="0" rtlCol="0" anchor="t" anchorCtr="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33ABBE-C0A7-8F4A-8D9F-FF9523F4ED4A}" type="slidenum">
              <a:rPr kumimoji="0" lang="en-GB"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6">
            <a:extLst>
              <a:ext uri="{FF2B5EF4-FFF2-40B4-BE49-F238E27FC236}">
                <a16:creationId xmlns:a16="http://schemas.microsoft.com/office/drawing/2014/main" id="{DA0169DD-1549-E8B0-8059-920C55170E5A}"/>
              </a:ext>
            </a:extLst>
          </p:cNvPr>
          <p:cNvSpPr/>
          <p:nvPr/>
        </p:nvSpPr>
        <p:spPr>
          <a:xfrm>
            <a:off x="0" y="21266"/>
            <a:ext cx="12192000" cy="6858000"/>
          </a:xfrm>
          <a:prstGeom prst="rect">
            <a:avLst/>
          </a:prstGeom>
          <a:solidFill>
            <a:srgbClr val="000000">
              <a:alpha val="51033"/>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メイリオ"/>
              <a:cs typeface="+mn-cs"/>
            </a:endParaRPr>
          </a:p>
        </p:txBody>
      </p:sp>
      <p:sp>
        <p:nvSpPr>
          <p:cNvPr id="11" name="Rectangle 24">
            <a:extLst>
              <a:ext uri="{FF2B5EF4-FFF2-40B4-BE49-F238E27FC236}">
                <a16:creationId xmlns:a16="http://schemas.microsoft.com/office/drawing/2014/main" id="{E04A4867-883E-6968-D351-9BC7BDE56F47}"/>
              </a:ext>
            </a:extLst>
          </p:cNvPr>
          <p:cNvSpPr/>
          <p:nvPr/>
        </p:nvSpPr>
        <p:spPr>
          <a:xfrm flipH="1">
            <a:off x="4839752" y="0"/>
            <a:ext cx="7415254" cy="6858000"/>
          </a:xfrm>
          <a:prstGeom prst="rect">
            <a:avLst/>
          </a:prstGeom>
          <a:gradFill>
            <a:gsLst>
              <a:gs pos="1000">
                <a:srgbClr val="083538"/>
              </a:gs>
              <a:gs pos="66000">
                <a:srgbClr val="026772"/>
              </a:gs>
              <a:gs pos="88000">
                <a:schemeClr val="tx1">
                  <a:lumMod val="65000"/>
                  <a:lumOff val="35000"/>
                  <a:alpha val="20163"/>
                </a:schemeClr>
              </a:gs>
              <a:gs pos="100000">
                <a:schemeClr val="tx1">
                  <a:lumMod val="65000"/>
                  <a:lumOff val="35000"/>
                  <a:alpha val="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2">
            <a:extLst>
              <a:ext uri="{FF2B5EF4-FFF2-40B4-BE49-F238E27FC236}">
                <a16:creationId xmlns:a16="http://schemas.microsoft.com/office/drawing/2014/main" id="{D6EC907E-2B1B-CC69-3145-7A7C36050E4F}"/>
              </a:ext>
            </a:extLst>
          </p:cNvPr>
          <p:cNvSpPr txBox="1"/>
          <p:nvPr/>
        </p:nvSpPr>
        <p:spPr>
          <a:xfrm>
            <a:off x="7114766" y="1087177"/>
            <a:ext cx="46986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4000" b="1" i="0" u="none" strike="noStrike" kern="1200" cap="none" spc="0" normalizeH="0" baseline="0" noProof="0" dirty="0">
                <a:ln>
                  <a:noFill/>
                </a:ln>
                <a:solidFill>
                  <a:srgbClr val="AAFFFF">
                    <a:lumMod val="75000"/>
                  </a:srgbClr>
                </a:solidFill>
                <a:effectLst/>
                <a:uLnTx/>
                <a:uFillTx/>
                <a:latin typeface="Arial"/>
                <a:ea typeface="ＭＳ Ｐゴシック" panose="020B0600070205080204" pitchFamily="34" charset="-128"/>
                <a:cs typeface="Arial"/>
              </a:rPr>
              <a:t>Volt MX Go</a:t>
            </a:r>
          </a:p>
        </p:txBody>
      </p:sp>
      <p:sp>
        <p:nvSpPr>
          <p:cNvPr id="13" name="Rectangle 7">
            <a:extLst>
              <a:ext uri="{FF2B5EF4-FFF2-40B4-BE49-F238E27FC236}">
                <a16:creationId xmlns:a16="http://schemas.microsoft.com/office/drawing/2014/main" id="{6E7A1660-117B-661B-2A4A-5057660B9654}"/>
              </a:ext>
            </a:extLst>
          </p:cNvPr>
          <p:cNvSpPr/>
          <p:nvPr/>
        </p:nvSpPr>
        <p:spPr>
          <a:xfrm>
            <a:off x="7158424" y="1800326"/>
            <a:ext cx="44734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8">
            <a:extLst>
              <a:ext uri="{FF2B5EF4-FFF2-40B4-BE49-F238E27FC236}">
                <a16:creationId xmlns:a16="http://schemas.microsoft.com/office/drawing/2014/main" id="{450EC618-46A9-FCD9-1302-7C6422C65C6A}"/>
              </a:ext>
            </a:extLst>
          </p:cNvPr>
          <p:cNvSpPr/>
          <p:nvPr/>
        </p:nvSpPr>
        <p:spPr>
          <a:xfrm>
            <a:off x="7129936" y="2288219"/>
            <a:ext cx="5062063" cy="156966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本格的なネイティブアプリを</a:t>
            </a:r>
            <a:endPar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ローコード開発で</a:t>
            </a:r>
            <a: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Domino</a:t>
            </a: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に付加価値を</a:t>
            </a:r>
            <a:endPar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Domino</a:t>
            </a: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アダプタや移行ツールで</a:t>
            </a:r>
            <a:br>
              <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br>
            <a:r>
              <a:rPr kumimoji="0" lang="ja-JP" altLang="en-US" sz="24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rPr>
              <a:t>今までのアプリをモダナイズ</a:t>
            </a:r>
            <a:endParaRPr kumimoji="0" lang="en-US" altLang="ja-JP" sz="24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Arial" panose="020B0604020202020204" pitchFamily="34" charset="0"/>
            </a:endParaRPr>
          </a:p>
        </p:txBody>
      </p:sp>
      <p:sp>
        <p:nvSpPr>
          <p:cNvPr id="17" name="TextBox 14">
            <a:extLst>
              <a:ext uri="{FF2B5EF4-FFF2-40B4-BE49-F238E27FC236}">
                <a16:creationId xmlns:a16="http://schemas.microsoft.com/office/drawing/2014/main" id="{43631482-29CB-1737-20A4-34A599A02918}"/>
              </a:ext>
            </a:extLst>
          </p:cNvPr>
          <p:cNvSpPr txBox="1"/>
          <p:nvPr/>
        </p:nvSpPr>
        <p:spPr>
          <a:xfrm>
            <a:off x="7187609" y="3996851"/>
            <a:ext cx="4776312" cy="14516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スマホ向けネイティブアプリ、</a:t>
            </a: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PC</a:t>
            </a: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a:t>
            </a:r>
            <a:r>
              <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Mac</a:t>
            </a:r>
            <a:r>
              <a:rPr kumimoji="0" lang="ja-JP" altLang="en-US" sz="2000" b="0" i="0" u="none" strike="noStrike" kern="1200" cap="none" spc="0" normalizeH="0" baseline="0" noProof="0">
                <a:ln>
                  <a:noFill/>
                </a:ln>
                <a:solidFill>
                  <a:srgbClr val="FFFFFF"/>
                </a:solidFill>
                <a:effectLst/>
                <a:uLnTx/>
                <a:uFillTx/>
                <a:latin typeface="Meiryo UI" panose="020B0604030504040204" pitchFamily="34" charset="-128"/>
                <a:ea typeface="Meiryo UI" panose="020B0604030504040204" pitchFamily="34" charset="-128"/>
                <a:cs typeface="+mn-cs"/>
              </a:rPr>
              <a:t>、ウエアラブル、キオスク向けなどマルチな実行環境へ展開</a:t>
            </a:r>
            <a:endParaRPr kumimoji="0" lang="en-US" altLang="ja-JP"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lang="ja-JP" altLang="en-US" sz="2000">
                <a:solidFill>
                  <a:srgbClr val="FFFFFF"/>
                </a:solidFill>
                <a:latin typeface="Meiryo UI" panose="020B0604030504040204" pitchFamily="34" charset="-128"/>
                <a:ea typeface="Meiryo UI" panose="020B0604030504040204" pitchFamily="34" charset="-128"/>
              </a:rPr>
              <a:t>デバイスにあわせた新しい使い方へ</a:t>
            </a:r>
            <a:endParaRPr kumimoji="0" lang="en-US" sz="20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3477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mountain with snow and a lake&#10;&#10;Description automatically generated with medium confidence">
            <a:extLst>
              <a:ext uri="{FF2B5EF4-FFF2-40B4-BE49-F238E27FC236}">
                <a16:creationId xmlns:a16="http://schemas.microsoft.com/office/drawing/2014/main" id="{A39A26A9-ED3B-79F5-35B1-50800526271F}"/>
              </a:ext>
            </a:extLst>
          </p:cNvPr>
          <p:cNvPicPr>
            <a:picLocks noChangeAspect="1"/>
          </p:cNvPicPr>
          <p:nvPr/>
        </p:nvPicPr>
        <p:blipFill>
          <a:blip r:embed="rId5">
            <a:alphaModFix amt="30000"/>
          </a:blip>
          <a:stretch>
            <a:fillRect/>
          </a:stretch>
        </p:blipFill>
        <p:spPr>
          <a:xfrm>
            <a:off x="-31173" y="-56420"/>
            <a:ext cx="12220537" cy="6987156"/>
          </a:xfrm>
          <a:prstGeom prst="rect">
            <a:avLst/>
          </a:prstGeom>
        </p:spPr>
      </p:pic>
      <p:sp>
        <p:nvSpPr>
          <p:cNvPr id="8" name="テキスト プレースホルダー 3">
            <a:extLst>
              <a:ext uri="{FF2B5EF4-FFF2-40B4-BE49-F238E27FC236}">
                <a16:creationId xmlns:a16="http://schemas.microsoft.com/office/drawing/2014/main" id="{7CCFB56A-F755-5B5C-FFE7-843E33E7A657}"/>
              </a:ext>
            </a:extLst>
          </p:cNvPr>
          <p:cNvSpPr txBox="1">
            <a:spLocks/>
          </p:cNvSpPr>
          <p:nvPr/>
        </p:nvSpPr>
        <p:spPr>
          <a:xfrm>
            <a:off x="284400" y="299700"/>
            <a:ext cx="11620800" cy="912347"/>
          </a:xfrm>
          <a:prstGeom prst="rect">
            <a:avLst/>
          </a:prstGeom>
          <a:effectLst>
            <a:outerShdw blurRad="50800" dist="38100" dir="2700000" algn="tl" rotWithShape="0">
              <a:prstClr val="black">
                <a:alpha val="40000"/>
              </a:prstClr>
            </a:outerShdw>
          </a:effectLst>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kumimoji="1" sz="24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0"/>
              </a:spcAft>
              <a:buFont typeface="Arial" panose="020B0604020202020204" pitchFamily="34" charset="0"/>
              <a:buNone/>
              <a:defRPr kumimoji="1" sz="1800" b="0" kern="1200">
                <a:solidFill>
                  <a:schemeClr val="tx1"/>
                </a:solidFill>
                <a:latin typeface="+mn-lt"/>
                <a:ea typeface="+mn-ea"/>
                <a:cs typeface="+mn-cs"/>
              </a:defRPr>
            </a:lvl2pPr>
            <a:lvl3pPr marL="0" indent="0" algn="l" defTabSz="914400" rtl="0" eaLnBrk="1" latinLnBrk="0" hangingPunct="1">
              <a:lnSpc>
                <a:spcPct val="100000"/>
              </a:lnSpc>
              <a:spcBef>
                <a:spcPts val="700"/>
              </a:spcBef>
              <a:spcAft>
                <a:spcPts val="0"/>
              </a:spcAft>
              <a:buFont typeface="Wingdings" pitchFamily="2" charset="2"/>
              <a:buNone/>
              <a:defRPr kumimoji="1" sz="1800" b="0" kern="1200">
                <a:solidFill>
                  <a:schemeClr val="tx1"/>
                </a:solidFill>
                <a:latin typeface="+mn-lt"/>
                <a:ea typeface="+mn-ea"/>
                <a:cs typeface="+mn-cs"/>
              </a:defRPr>
            </a:lvl3pPr>
            <a:lvl4pPr marL="0" indent="0" algn="l" defTabSz="914400" rtl="0" eaLnBrk="1" latinLnBrk="0" hangingPunct="1">
              <a:lnSpc>
                <a:spcPct val="100000"/>
              </a:lnSpc>
              <a:spcBef>
                <a:spcPts val="700"/>
              </a:spcBef>
              <a:spcAft>
                <a:spcPts val="0"/>
              </a:spcAft>
              <a:buFont typeface=".Hiragino Kaku Gothic Interface W3"/>
              <a:buNone/>
              <a:defRPr kumimoji="1" sz="1800" b="0" kern="1200">
                <a:solidFill>
                  <a:schemeClr val="tx1"/>
                </a:solidFill>
                <a:latin typeface="+mn-lt"/>
                <a:ea typeface="+mn-ea"/>
                <a:cs typeface="+mn-cs"/>
              </a:defRPr>
            </a:lvl4pPr>
            <a:lvl5pPr marL="0" indent="0" algn="l" defTabSz="914400" rtl="0" eaLnBrk="1" latinLnBrk="0" hangingPunct="1">
              <a:lnSpc>
                <a:spcPct val="100000"/>
              </a:lnSpc>
              <a:spcBef>
                <a:spcPts val="700"/>
              </a:spcBef>
              <a:spcAft>
                <a:spcPts val="0"/>
              </a:spcAft>
              <a:buFont typeface="System Font Regular"/>
              <a:buNone/>
              <a:defRPr kumimoji="1"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kumimoji="0" lang="en-US" altLang="ja-JP" sz="3200" b="0" dirty="0">
                <a:solidFill>
                  <a:schemeClr val="tx2">
                    <a:lumMod val="75000"/>
                  </a:schemeClr>
                </a:solidFill>
                <a:latin typeface="HCLTech Roobert" pitchFamily="2" charset="77"/>
              </a:rPr>
              <a:t>Domino Restyle, Volt MX Go</a:t>
            </a:r>
            <a:endParaRPr lang="ja-JP" altLang="en-US" sz="2800">
              <a:solidFill>
                <a:schemeClr val="tx2">
                  <a:lumMod val="75000"/>
                </a:schemeClr>
              </a:solidFill>
            </a:endParaRPr>
          </a:p>
        </p:txBody>
      </p:sp>
      <p:pic>
        <p:nvPicPr>
          <p:cNvPr id="10" name="Japan Factory Tour Dec 2023_Final 1">
            <a:hlinkClick r:id="" action="ppaction://media"/>
            <a:extLst>
              <a:ext uri="{FF2B5EF4-FFF2-40B4-BE49-F238E27FC236}">
                <a16:creationId xmlns:a16="http://schemas.microsoft.com/office/drawing/2014/main" id="{8B9BE35C-D10E-89D8-7896-FEABD7D0D34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10745" y="1028699"/>
            <a:ext cx="9652002" cy="5429251"/>
          </a:xfrm>
          <a:prstGeom prst="rect">
            <a:avLst/>
          </a:prstGeom>
        </p:spPr>
      </p:pic>
    </p:spTree>
    <p:extLst>
      <p:ext uri="{BB962C8B-B14F-4D97-AF65-F5344CB8AC3E}">
        <p14:creationId xmlns:p14="http://schemas.microsoft.com/office/powerpoint/2010/main" val="121980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164;g29b3864579a_0_8">
            <a:extLst>
              <a:ext uri="{FF2B5EF4-FFF2-40B4-BE49-F238E27FC236}">
                <a16:creationId xmlns:a16="http://schemas.microsoft.com/office/drawing/2014/main" id="{FF0B156D-9CDE-AD2D-6116-2E6E847F734E}"/>
              </a:ext>
            </a:extLst>
          </p:cNvPr>
          <p:cNvGrpSpPr/>
          <p:nvPr/>
        </p:nvGrpSpPr>
        <p:grpSpPr>
          <a:xfrm>
            <a:off x="285750" y="561669"/>
            <a:ext cx="12191711" cy="6857829"/>
            <a:chOff x="1676388" y="1009650"/>
            <a:chExt cx="9144012" cy="5143500"/>
          </a:xfrm>
        </p:grpSpPr>
        <p:pic>
          <p:nvPicPr>
            <p:cNvPr id="12" name="Google Shape;165;g29b3864579a_0_8">
              <a:extLst>
                <a:ext uri="{FF2B5EF4-FFF2-40B4-BE49-F238E27FC236}">
                  <a16:creationId xmlns:a16="http://schemas.microsoft.com/office/drawing/2014/main" id="{CB7CABAF-A8A1-AD15-F70D-A1E021C42B69}"/>
                </a:ext>
              </a:extLst>
            </p:cNvPr>
            <p:cNvPicPr preferRelativeResize="0"/>
            <p:nvPr/>
          </p:nvPicPr>
          <p:blipFill>
            <a:blip r:embed="rId3">
              <a:alphaModFix/>
              <a:extLst>
                <a:ext uri="{BEBA8EAE-BF5A-486C-A8C5-ECC9F3942E4B}">
                  <a14:imgProps xmlns:a14="http://schemas.microsoft.com/office/drawing/2010/main">
                    <a14:imgLayer r:embed="rId4">
                      <a14:imgEffect>
                        <a14:brightnessContrast bright="-51000"/>
                      </a14:imgEffect>
                    </a14:imgLayer>
                  </a14:imgProps>
                </a:ext>
              </a:extLst>
            </a:blip>
            <a:stretch>
              <a:fillRect/>
            </a:stretch>
          </p:blipFill>
          <p:spPr>
            <a:xfrm>
              <a:off x="1676400" y="1009650"/>
              <a:ext cx="9144000" cy="5143500"/>
            </a:xfrm>
            <a:prstGeom prst="rect">
              <a:avLst/>
            </a:prstGeom>
            <a:noFill/>
            <a:ln>
              <a:noFill/>
            </a:ln>
          </p:spPr>
        </p:pic>
        <p:pic>
          <p:nvPicPr>
            <p:cNvPr id="14" name="Google Shape;166;g29b3864579a_0_8">
              <a:extLst>
                <a:ext uri="{FF2B5EF4-FFF2-40B4-BE49-F238E27FC236}">
                  <a16:creationId xmlns:a16="http://schemas.microsoft.com/office/drawing/2014/main" id="{D0A62CDE-263E-FD94-33CD-65DA106650E9}"/>
                </a:ext>
              </a:extLst>
            </p:cNvPr>
            <p:cNvPicPr preferRelativeResize="0"/>
            <p:nvPr/>
          </p:nvPicPr>
          <p:blipFill>
            <a:blip r:embed="rId5">
              <a:alphaModFix/>
            </a:blip>
            <a:stretch>
              <a:fillRect/>
            </a:stretch>
          </p:blipFill>
          <p:spPr>
            <a:xfrm>
              <a:off x="1676388" y="1009650"/>
              <a:ext cx="6924675" cy="5143500"/>
            </a:xfrm>
            <a:prstGeom prst="rect">
              <a:avLst/>
            </a:prstGeom>
            <a:noFill/>
            <a:ln>
              <a:noFill/>
            </a:ln>
          </p:spPr>
        </p:pic>
      </p:grpSp>
      <p:sp>
        <p:nvSpPr>
          <p:cNvPr id="5" name="Slide Number Placeholder 4">
            <a:extLst>
              <a:ext uri="{FF2B5EF4-FFF2-40B4-BE49-F238E27FC236}">
                <a16:creationId xmlns:a16="http://schemas.microsoft.com/office/drawing/2014/main" id="{AC8121DF-C2D3-DC16-9325-33201CBF17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3ABBE-C0A7-8F4A-8D9F-FF9523F4ED4A}" type="slidenum">
              <a:rPr kumimoji="0" lang="en-GB" sz="900" b="0" i="0" u="none" strike="noStrike" kern="1200" cap="none" spc="0" normalizeH="0" baseline="0" noProof="0" smtClean="0">
                <a:ln>
                  <a:noFill/>
                </a:ln>
                <a:solidFill>
                  <a:srgbClr val="FFFFFF"/>
                </a:solidFill>
                <a:effectLst/>
                <a:uLnTx/>
                <a:uFillTx/>
                <a:latin typeface="HCLTech Roober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a:ln>
                <a:noFill/>
              </a:ln>
              <a:solidFill>
                <a:srgbClr val="FFFFFF"/>
              </a:solidFill>
              <a:effectLst/>
              <a:uLnTx/>
              <a:uFillTx/>
              <a:latin typeface="HCLTech Roobert" pitchFamily="2" charset="77"/>
              <a:ea typeface="+mn-ea"/>
              <a:cs typeface="+mn-cs"/>
            </a:endParaRPr>
          </a:p>
        </p:txBody>
      </p:sp>
      <p:pic>
        <p:nvPicPr>
          <p:cNvPr id="2" name="Graphic 1">
            <a:extLst>
              <a:ext uri="{FF2B5EF4-FFF2-40B4-BE49-F238E27FC236}">
                <a16:creationId xmlns:a16="http://schemas.microsoft.com/office/drawing/2014/main" id="{A95895A5-74CD-1CED-B8B2-95FC1689C0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5750" y="6572250"/>
            <a:ext cx="898525" cy="111519"/>
          </a:xfrm>
          <a:prstGeom prst="rect">
            <a:avLst/>
          </a:prstGeom>
        </p:spPr>
      </p:pic>
      <p:pic>
        <p:nvPicPr>
          <p:cNvPr id="9" name="Graphic 8">
            <a:extLst>
              <a:ext uri="{FF2B5EF4-FFF2-40B4-BE49-F238E27FC236}">
                <a16:creationId xmlns:a16="http://schemas.microsoft.com/office/drawing/2014/main" id="{908F1993-17AC-BCC3-28B8-C3BE908832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8502" y="2197008"/>
            <a:ext cx="6352595" cy="1231872"/>
          </a:xfrm>
          <a:prstGeom prst="rect">
            <a:avLst/>
          </a:prstGeom>
        </p:spPr>
      </p:pic>
      <p:sp>
        <p:nvSpPr>
          <p:cNvPr id="4" name="Rectangle 11">
            <a:extLst>
              <a:ext uri="{FF2B5EF4-FFF2-40B4-BE49-F238E27FC236}">
                <a16:creationId xmlns:a16="http://schemas.microsoft.com/office/drawing/2014/main" id="{6647E7C0-7F46-1CCE-62C7-F50640ED07D0}"/>
              </a:ext>
            </a:extLst>
          </p:cNvPr>
          <p:cNvSpPr/>
          <p:nvPr/>
        </p:nvSpPr>
        <p:spPr>
          <a:xfrm>
            <a:off x="1118960" y="3788226"/>
            <a:ext cx="2880164" cy="2070754"/>
          </a:xfrm>
          <a:prstGeom prst="rect">
            <a:avLst/>
          </a:prstGeom>
          <a:gradFill flip="none" rotWithShape="1">
            <a:gsLst>
              <a:gs pos="0">
                <a:schemeClr val="accent3">
                  <a:lumMod val="90000"/>
                </a:schemeClr>
              </a:gs>
              <a:gs pos="99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mn-cs"/>
              </a:rPr>
              <a:t>One Desktop </a:t>
            </a:r>
            <a:b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mn-cs"/>
              </a:rPr>
            </a:br>
            <a: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mn-cs"/>
              </a:rPr>
              <a:t>Experience</a:t>
            </a:r>
          </a:p>
        </p:txBody>
      </p:sp>
      <p:sp>
        <p:nvSpPr>
          <p:cNvPr id="6" name="Rectangle 12">
            <a:extLst>
              <a:ext uri="{FF2B5EF4-FFF2-40B4-BE49-F238E27FC236}">
                <a16:creationId xmlns:a16="http://schemas.microsoft.com/office/drawing/2014/main" id="{B1E14AAC-0303-ED93-5300-17BF09E0427C}"/>
              </a:ext>
            </a:extLst>
          </p:cNvPr>
          <p:cNvSpPr/>
          <p:nvPr/>
        </p:nvSpPr>
        <p:spPr>
          <a:xfrm>
            <a:off x="4821032" y="3789799"/>
            <a:ext cx="2819907" cy="2070754"/>
          </a:xfrm>
          <a:prstGeom prst="rect">
            <a:avLst/>
          </a:prstGeom>
          <a:gradFill flip="none" rotWithShape="1">
            <a:gsLst>
              <a:gs pos="0">
                <a:schemeClr val="accent3">
                  <a:lumMod val="90000"/>
                </a:schemeClr>
              </a:gs>
              <a:gs pos="99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HCLTech Roobert" pitchFamily="2" charset="77"/>
              </a:rPr>
              <a:t>Integrated </a:t>
            </a:r>
            <a:b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HCLTech Roobert" pitchFamily="2" charset="77"/>
              </a:rPr>
            </a:br>
            <a: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HCLTech Roobert" pitchFamily="2" charset="77"/>
              </a:rPr>
              <a:t>Platform</a:t>
            </a:r>
            <a:endParaRPr kumimoji="0" lang="en-US" sz="2400" u="none" strike="noStrike" kern="1200" cap="none" spc="0" normalizeH="0" baseline="0" noProof="0" dirty="0">
              <a:ln>
                <a:noFill/>
              </a:ln>
              <a:solidFill>
                <a:schemeClr val="bg1"/>
              </a:solidFill>
              <a:effectLst/>
              <a:uLnTx/>
              <a:uFillTx/>
              <a:latin typeface="HCLTech Roobert" pitchFamily="2" charset="77"/>
              <a:ea typeface="+mn-ea"/>
              <a:cs typeface="+mn-cs"/>
            </a:endParaRPr>
          </a:p>
        </p:txBody>
      </p:sp>
      <p:sp>
        <p:nvSpPr>
          <p:cNvPr id="7" name="Rectangle 13">
            <a:extLst>
              <a:ext uri="{FF2B5EF4-FFF2-40B4-BE49-F238E27FC236}">
                <a16:creationId xmlns:a16="http://schemas.microsoft.com/office/drawing/2014/main" id="{03FA21AA-C053-0BBB-9A7C-4E9922BC18AC}"/>
              </a:ext>
            </a:extLst>
          </p:cNvPr>
          <p:cNvSpPr/>
          <p:nvPr/>
        </p:nvSpPr>
        <p:spPr>
          <a:xfrm>
            <a:off x="8461470" y="3775146"/>
            <a:ext cx="2819907" cy="2070754"/>
          </a:xfrm>
          <a:prstGeom prst="rect">
            <a:avLst/>
          </a:prstGeom>
          <a:gradFill flip="none" rotWithShape="1">
            <a:gsLst>
              <a:gs pos="0">
                <a:schemeClr val="accent3">
                  <a:lumMod val="90000"/>
                </a:schemeClr>
              </a:gs>
              <a:gs pos="99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HCLTech Roobert" pitchFamily="2" charset="77"/>
              </a:rPr>
              <a:t>Secure </a:t>
            </a:r>
            <a:b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HCLTech Roobert" pitchFamily="2" charset="77"/>
              </a:rPr>
            </a:br>
            <a:r>
              <a:rPr kumimoji="0" lang="en-US" sz="2800" u="none" strike="noStrike" kern="1200" cap="none" spc="0" normalizeH="0" baseline="0" noProof="0" dirty="0">
                <a:ln>
                  <a:noFill/>
                </a:ln>
                <a:solidFill>
                  <a:schemeClr val="bg1"/>
                </a:solidFill>
                <a:effectLst/>
                <a:uLnTx/>
                <a:uFillTx/>
                <a:latin typeface="HCLTech Roobert" pitchFamily="2" charset="77"/>
                <a:ea typeface="+mn-ea"/>
                <a:cs typeface="HCLTech Roobert" pitchFamily="2" charset="77"/>
              </a:rPr>
              <a:t>Mail</a:t>
            </a:r>
            <a:endParaRPr kumimoji="0" lang="en-US" sz="2400" u="none" strike="noStrike" kern="1200" cap="none" spc="0" normalizeH="0" baseline="0" noProof="0" dirty="0">
              <a:ln>
                <a:noFill/>
              </a:ln>
              <a:solidFill>
                <a:schemeClr val="bg1"/>
              </a:solidFill>
              <a:effectLst/>
              <a:uLnTx/>
              <a:uFillTx/>
              <a:latin typeface="HCLTech Roobert" pitchFamily="2" charset="77"/>
              <a:ea typeface="+mn-ea"/>
              <a:cs typeface="+mn-cs"/>
            </a:endParaRPr>
          </a:p>
        </p:txBody>
      </p:sp>
      <p:sp>
        <p:nvSpPr>
          <p:cNvPr id="8" name="TextBox 9">
            <a:extLst>
              <a:ext uri="{FF2B5EF4-FFF2-40B4-BE49-F238E27FC236}">
                <a16:creationId xmlns:a16="http://schemas.microsoft.com/office/drawing/2014/main" id="{A08433CD-C157-DE3B-478E-AEF6298D9785}"/>
              </a:ext>
            </a:extLst>
          </p:cNvPr>
          <p:cNvSpPr txBox="1"/>
          <p:nvPr/>
        </p:nvSpPr>
        <p:spPr>
          <a:xfrm>
            <a:off x="865642" y="1174853"/>
            <a:ext cx="8563563" cy="58477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chemeClr val="bg2"/>
                </a:solidFill>
                <a:effectLst/>
                <a:uLnTx/>
                <a:uFillTx/>
                <a:latin typeface="HCLTech Roobert" pitchFamily="2" charset="77"/>
                <a:ea typeface="+mn-ea"/>
                <a:cs typeface="+mn-cs"/>
              </a:rPr>
              <a:t>Roadmap </a:t>
            </a:r>
            <a:r>
              <a:rPr kumimoji="0" lang="en-US" sz="3200" b="1" u="none" strike="noStrike" kern="1200" cap="none" spc="0" normalizeH="0" baseline="0" noProof="0" dirty="0" err="1">
                <a:ln>
                  <a:noFill/>
                </a:ln>
                <a:solidFill>
                  <a:schemeClr val="bg2"/>
                </a:solidFill>
                <a:effectLst/>
                <a:uLnTx/>
                <a:uFillTx/>
                <a:latin typeface="Yu Gothic" panose="020B0400000000000000" pitchFamily="34" charset="-128"/>
                <a:ea typeface="Yu Gothic" panose="020B0400000000000000" pitchFamily="34" charset="-128"/>
              </a:rPr>
              <a:t>コードネーム</a:t>
            </a:r>
            <a:r>
              <a:rPr kumimoji="0" lang="en-US" sz="3200" b="1" u="none" strike="noStrike" kern="1200" cap="none" spc="0" normalizeH="0" baseline="0" noProof="0" dirty="0">
                <a:ln>
                  <a:noFill/>
                </a:ln>
                <a:solidFill>
                  <a:schemeClr val="bg2"/>
                </a:solidFill>
                <a:effectLst/>
                <a:uLnTx/>
                <a:uFillTx/>
                <a:latin typeface="HCLTech Roobert" pitchFamily="2" charset="77"/>
                <a:ea typeface="+mn-ea"/>
                <a:cs typeface="+mn-cs"/>
              </a:rPr>
              <a:t> “Rio Grande” – 2025</a:t>
            </a:r>
          </a:p>
        </p:txBody>
      </p:sp>
    </p:spTree>
    <p:extLst>
      <p:ext uri="{BB962C8B-B14F-4D97-AF65-F5344CB8AC3E}">
        <p14:creationId xmlns:p14="http://schemas.microsoft.com/office/powerpoint/2010/main" val="302329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untain with snow and a lake&#10;&#10;Description automatically generated with medium confidence">
            <a:extLst>
              <a:ext uri="{FF2B5EF4-FFF2-40B4-BE49-F238E27FC236}">
                <a16:creationId xmlns:a16="http://schemas.microsoft.com/office/drawing/2014/main" id="{D36F5CD2-8EF3-D635-2DDB-E17DD342F6F6}"/>
              </a:ext>
            </a:extLst>
          </p:cNvPr>
          <p:cNvPicPr>
            <a:picLocks noChangeAspect="1"/>
          </p:cNvPicPr>
          <p:nvPr/>
        </p:nvPicPr>
        <p:blipFill>
          <a:blip r:embed="rId3" cstate="email">
            <a:alphaModFix amt="30000"/>
            <a:extLst>
              <a:ext uri="{28A0092B-C50C-407E-A947-70E740481C1C}">
                <a14:useLocalDpi xmlns:a14="http://schemas.microsoft.com/office/drawing/2010/main"/>
              </a:ext>
            </a:extLst>
          </a:blip>
          <a:stretch>
            <a:fillRect/>
          </a:stretch>
        </p:blipFill>
        <p:spPr>
          <a:xfrm>
            <a:off x="-31173" y="-56420"/>
            <a:ext cx="12220537" cy="6987156"/>
          </a:xfrm>
          <a:prstGeom prst="rect">
            <a:avLst/>
          </a:prstGeom>
        </p:spPr>
      </p:pic>
      <p:sp>
        <p:nvSpPr>
          <p:cNvPr id="3" name="Subtitle 2">
            <a:extLst>
              <a:ext uri="{FF2B5EF4-FFF2-40B4-BE49-F238E27FC236}">
                <a16:creationId xmlns:a16="http://schemas.microsoft.com/office/drawing/2014/main" id="{E08AFCB3-CC3C-28EA-BC2A-C25589E73886}"/>
              </a:ext>
            </a:extLst>
          </p:cNvPr>
          <p:cNvSpPr>
            <a:spLocks noGrp="1"/>
          </p:cNvSpPr>
          <p:nvPr>
            <p:ph type="subTitle" idx="1"/>
          </p:nvPr>
        </p:nvSpPr>
        <p:spPr/>
        <p:txBody>
          <a:bodyPr/>
          <a:lstStyle/>
          <a:p>
            <a:r>
              <a:rPr lang="en-GB" dirty="0"/>
              <a:t> </a:t>
            </a:r>
          </a:p>
        </p:txBody>
      </p:sp>
      <p:sp>
        <p:nvSpPr>
          <p:cNvPr id="5" name="Text Placeholder 4">
            <a:extLst>
              <a:ext uri="{FF2B5EF4-FFF2-40B4-BE49-F238E27FC236}">
                <a16:creationId xmlns:a16="http://schemas.microsoft.com/office/drawing/2014/main" id="{F4740693-816F-9253-F720-F794FAC3582A}"/>
              </a:ext>
            </a:extLst>
          </p:cNvPr>
          <p:cNvSpPr>
            <a:spLocks noGrp="1"/>
          </p:cNvSpPr>
          <p:nvPr>
            <p:ph type="body" sz="quarter" idx="11"/>
          </p:nvPr>
        </p:nvSpPr>
        <p:spPr/>
        <p:txBody>
          <a:bodyPr>
            <a:normAutofit/>
          </a:bodyPr>
          <a:lstStyle/>
          <a:p>
            <a:pPr lvl="0"/>
            <a:r>
              <a:rPr lang="ja-JP" altLang="en-US" b="1" dirty="0"/>
              <a:t>株式会社エイチシーエル･ジャパン</a:t>
            </a:r>
            <a:endParaRPr lang="en-GB" b="1" dirty="0"/>
          </a:p>
          <a:p>
            <a:pPr lvl="0"/>
            <a:r>
              <a:rPr lang="en-GB" b="1" dirty="0"/>
              <a:t>HCLSoftware</a:t>
            </a:r>
          </a:p>
        </p:txBody>
      </p:sp>
      <p:pic>
        <p:nvPicPr>
          <p:cNvPr id="6" name="Graphic 5">
            <a:extLst>
              <a:ext uri="{FF2B5EF4-FFF2-40B4-BE49-F238E27FC236}">
                <a16:creationId xmlns:a16="http://schemas.microsoft.com/office/drawing/2014/main" id="{28B686E6-7BB6-7CFB-8FCF-2FD979147CF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8774" y="429671"/>
            <a:ext cx="3254376" cy="403911"/>
          </a:xfrm>
          <a:prstGeom prst="rect">
            <a:avLst/>
          </a:prstGeom>
        </p:spPr>
      </p:pic>
      <p:sp>
        <p:nvSpPr>
          <p:cNvPr id="7" name="TextBox 6">
            <a:extLst>
              <a:ext uri="{FF2B5EF4-FFF2-40B4-BE49-F238E27FC236}">
                <a16:creationId xmlns:a16="http://schemas.microsoft.com/office/drawing/2014/main" id="{42E804C8-47F2-22DB-D565-FE7EBFEA048C}"/>
              </a:ext>
            </a:extLst>
          </p:cNvPr>
          <p:cNvSpPr txBox="1"/>
          <p:nvPr/>
        </p:nvSpPr>
        <p:spPr>
          <a:xfrm>
            <a:off x="358773" y="2837586"/>
            <a:ext cx="9272571" cy="2123658"/>
          </a:xfrm>
          <a:prstGeom prst="rect">
            <a:avLst/>
          </a:prstGeom>
          <a:noFill/>
        </p:spPr>
        <p:txBody>
          <a:bodyPr wrap="square" rtlCol="0">
            <a:spAutoFit/>
          </a:bodyPr>
          <a:lstStyle/>
          <a:p>
            <a:r>
              <a:rPr lang="ja-JP" altLang="en-US" sz="4400">
                <a:solidFill>
                  <a:schemeClr val="bg1"/>
                </a:solidFill>
                <a:latin typeface="Meiryo" panose="020B0604030504040204" pitchFamily="34" charset="-128"/>
                <a:ea typeface="Meiryo" panose="020B0604030504040204" pitchFamily="34" charset="-128"/>
                <a:cs typeface="HCLTech Roobert" pitchFamily="2" charset="77"/>
              </a:rPr>
              <a:t>ノーツコンソーシアム等の</a:t>
            </a:r>
            <a:endParaRPr lang="en-US" altLang="ja-JP" sz="4400" dirty="0">
              <a:solidFill>
                <a:schemeClr val="bg1"/>
              </a:solidFill>
              <a:latin typeface="Meiryo" panose="020B0604030504040204" pitchFamily="34" charset="-128"/>
              <a:ea typeface="Meiryo" panose="020B0604030504040204" pitchFamily="34" charset="-128"/>
              <a:cs typeface="HCLTech Roobert" pitchFamily="2" charset="77"/>
            </a:endParaRPr>
          </a:p>
          <a:p>
            <a:r>
              <a:rPr lang="ja-JP" altLang="en-US" sz="4400">
                <a:solidFill>
                  <a:schemeClr val="bg1"/>
                </a:solidFill>
                <a:latin typeface="Meiryo" panose="020B0604030504040204" pitchFamily="34" charset="-128"/>
                <a:ea typeface="Meiryo" panose="020B0604030504040204" pitchFamily="34" charset="-128"/>
                <a:cs typeface="HCLTech Roobert" pitchFamily="2" charset="77"/>
              </a:rPr>
              <a:t>コミュニティ活動</a:t>
            </a:r>
            <a:endParaRPr lang="en-US" altLang="ja-JP" sz="4400" dirty="0">
              <a:solidFill>
                <a:schemeClr val="bg1"/>
              </a:solidFill>
              <a:latin typeface="Meiryo" panose="020B0604030504040204" pitchFamily="34" charset="-128"/>
              <a:ea typeface="Meiryo" panose="020B0604030504040204" pitchFamily="34" charset="-128"/>
              <a:cs typeface="HCLTech Roobert" pitchFamily="2" charset="77"/>
            </a:endParaRPr>
          </a:p>
          <a:p>
            <a:endParaRPr lang="en-US" sz="4400" b="1" dirty="0">
              <a:solidFill>
                <a:schemeClr val="accent2"/>
              </a:solidFill>
              <a:latin typeface="HCLTech Roobert" pitchFamily="2" charset="77"/>
              <a:cs typeface="HCLTech Roobert" pitchFamily="2" charset="77"/>
            </a:endParaRPr>
          </a:p>
        </p:txBody>
      </p:sp>
    </p:spTree>
    <p:extLst>
      <p:ext uri="{BB962C8B-B14F-4D97-AF65-F5344CB8AC3E}">
        <p14:creationId xmlns:p14="http://schemas.microsoft.com/office/powerpoint/2010/main" val="38236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2948D9-728D-65E3-8A09-FDDA4596A5A0}"/>
              </a:ext>
            </a:extLst>
          </p:cNvPr>
          <p:cNvSpPr>
            <a:spLocks noGrp="1"/>
          </p:cNvSpPr>
          <p:nvPr>
            <p:ph type="body" sz="quarter" idx="4294967295"/>
          </p:nvPr>
        </p:nvSpPr>
        <p:spPr>
          <a:xfrm>
            <a:off x="284400" y="375006"/>
            <a:ext cx="11620800" cy="912347"/>
          </a:xfrm>
        </p:spPr>
        <p:txBody>
          <a:bodyPr>
            <a:normAutofit/>
          </a:bodyPr>
          <a:lstStyle/>
          <a:p>
            <a:pPr lvl="0"/>
            <a:r>
              <a:rPr lang="en-GB" sz="2800" dirty="0"/>
              <a:t>HCL Ambassador for Digital Solutions </a:t>
            </a:r>
            <a:r>
              <a:rPr lang="en-GB" sz="2800" dirty="0" err="1"/>
              <a:t>とは</a:t>
            </a:r>
            <a:r>
              <a:rPr lang="en-GB" sz="2800" dirty="0"/>
              <a:t>？</a:t>
            </a:r>
          </a:p>
        </p:txBody>
      </p:sp>
      <p:sp>
        <p:nvSpPr>
          <p:cNvPr id="6" name="テキスト ボックス 5">
            <a:extLst>
              <a:ext uri="{FF2B5EF4-FFF2-40B4-BE49-F238E27FC236}">
                <a16:creationId xmlns:a16="http://schemas.microsoft.com/office/drawing/2014/main" id="{F813D60C-DFD0-F8BA-C81A-7DA4524EEB11}"/>
              </a:ext>
            </a:extLst>
          </p:cNvPr>
          <p:cNvSpPr txBox="1"/>
          <p:nvPr/>
        </p:nvSpPr>
        <p:spPr>
          <a:xfrm>
            <a:off x="280686" y="1050681"/>
            <a:ext cx="11488180" cy="1015663"/>
          </a:xfrm>
          <a:prstGeom prst="rect">
            <a:avLst/>
          </a:prstGeom>
          <a:noFill/>
        </p:spPr>
        <p:txBody>
          <a:bodyPr wrap="square" rtlCol="0">
            <a:spAutoFit/>
          </a:bodyPr>
          <a:lstStyle/>
          <a:p>
            <a:r>
              <a:rPr lang="en-GB" altLang="ja-JP" sz="2000" b="1" dirty="0" err="1"/>
              <a:t>HCLSoftware</a:t>
            </a:r>
            <a:r>
              <a:rPr lang="en-GB" altLang="ja-JP" sz="2000" b="0" dirty="0"/>
              <a:t> </a:t>
            </a:r>
            <a:r>
              <a:rPr lang="ja-JP" altLang="en-US" sz="2000" b="0"/>
              <a:t>に関わる</a:t>
            </a:r>
            <a:br>
              <a:rPr lang="en-US" altLang="ja-JP" sz="2000" b="0" dirty="0"/>
            </a:br>
            <a:r>
              <a:rPr lang="ja-JP" altLang="en-US" sz="2000" b="0"/>
              <a:t>コミュニティ活動をリードした方を認定する制度</a:t>
            </a:r>
            <a:endParaRPr lang="en-GB" altLang="ja-JP" sz="2000" b="0" dirty="0"/>
          </a:p>
          <a:p>
            <a:pPr marL="285750" indent="-285750">
              <a:buFont typeface="Arial" panose="020B0604020202020204" pitchFamily="34" charset="0"/>
              <a:buChar char="•"/>
            </a:pPr>
            <a:endParaRPr lang="en-GB" altLang="ja-JP" sz="2000" b="0" dirty="0"/>
          </a:p>
        </p:txBody>
      </p:sp>
      <p:pic>
        <p:nvPicPr>
          <p:cNvPr id="3" name="図 2">
            <a:extLst>
              <a:ext uri="{FF2B5EF4-FFF2-40B4-BE49-F238E27FC236}">
                <a16:creationId xmlns:a16="http://schemas.microsoft.com/office/drawing/2014/main" id="{8E8D51F1-55E9-AADA-A27B-CA9BCECCEF90}"/>
              </a:ext>
            </a:extLst>
          </p:cNvPr>
          <p:cNvPicPr>
            <a:picLocks noChangeAspect="1"/>
          </p:cNvPicPr>
          <p:nvPr/>
        </p:nvPicPr>
        <p:blipFill>
          <a:blip r:embed="rId2"/>
          <a:stretch>
            <a:fillRect/>
          </a:stretch>
        </p:blipFill>
        <p:spPr>
          <a:xfrm>
            <a:off x="2561104" y="1745231"/>
            <a:ext cx="6101616" cy="4399209"/>
          </a:xfrm>
          <a:prstGeom prst="rect">
            <a:avLst/>
          </a:prstGeom>
        </p:spPr>
      </p:pic>
      <p:sp>
        <p:nvSpPr>
          <p:cNvPr id="7" name="テキスト ボックス 6">
            <a:extLst>
              <a:ext uri="{FF2B5EF4-FFF2-40B4-BE49-F238E27FC236}">
                <a16:creationId xmlns:a16="http://schemas.microsoft.com/office/drawing/2014/main" id="{8A390824-0FB4-F6BB-1FD2-090DCCA5AFEF}"/>
              </a:ext>
            </a:extLst>
          </p:cNvPr>
          <p:cNvSpPr txBox="1"/>
          <p:nvPr/>
        </p:nvSpPr>
        <p:spPr>
          <a:xfrm>
            <a:off x="2561104" y="6109271"/>
            <a:ext cx="7633009" cy="338554"/>
          </a:xfrm>
          <a:prstGeom prst="rect">
            <a:avLst/>
          </a:prstGeom>
          <a:noFill/>
        </p:spPr>
        <p:txBody>
          <a:bodyPr wrap="square">
            <a:spAutoFit/>
          </a:bodyPr>
          <a:lstStyle/>
          <a:p>
            <a:r>
              <a:rPr lang="ja-JP" altLang="en-US" sz="1600" dirty="0"/>
              <a:t>https://www.hcljapan.co.jp/software/blog/introduction-hcl-ambassador</a:t>
            </a:r>
          </a:p>
        </p:txBody>
      </p:sp>
    </p:spTree>
    <p:extLst>
      <p:ext uri="{BB962C8B-B14F-4D97-AF65-F5344CB8AC3E}">
        <p14:creationId xmlns:p14="http://schemas.microsoft.com/office/powerpoint/2010/main" val="300544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8ECFC97-9B9F-56C5-87A0-0256FFDB1F8E}"/>
              </a:ext>
            </a:extLst>
          </p:cNvPr>
          <p:cNvSpPr>
            <a:spLocks noGrp="1"/>
          </p:cNvSpPr>
          <p:nvPr>
            <p:ph type="title"/>
          </p:nvPr>
        </p:nvSpPr>
        <p:spPr/>
        <p:txBody>
          <a:bodyPr/>
          <a:lstStyle/>
          <a:p>
            <a:r>
              <a:rPr lang="en-GB" altLang="ja-JP" sz="2400" dirty="0"/>
              <a:t>HCL Ambassador for Digital Solutions Class of 202</a:t>
            </a:r>
            <a:r>
              <a:rPr lang="en-US" altLang="ja-JP" sz="2400" dirty="0"/>
              <a:t>4</a:t>
            </a:r>
            <a:endParaRPr kumimoji="1" lang="ja-JP" altLang="en-US" dirty="0"/>
          </a:p>
        </p:txBody>
      </p:sp>
      <p:pic>
        <p:nvPicPr>
          <p:cNvPr id="4" name="Picture 2">
            <a:extLst>
              <a:ext uri="{FF2B5EF4-FFF2-40B4-BE49-F238E27FC236}">
                <a16:creationId xmlns:a16="http://schemas.microsoft.com/office/drawing/2014/main" id="{057C675F-9841-5BD1-FAC1-0553ED808D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9569" y="920767"/>
            <a:ext cx="4473495" cy="424984"/>
          </a:xfrm>
          <a:prstGeom prst="rect">
            <a:avLst/>
          </a:prstGeom>
          <a:solidFill>
            <a:srgbClr val="FFFFFF"/>
          </a:solidFill>
        </p:spPr>
      </p:pic>
      <p:sp>
        <p:nvSpPr>
          <p:cNvPr id="5" name="Content Placeholder 3">
            <a:extLst>
              <a:ext uri="{FF2B5EF4-FFF2-40B4-BE49-F238E27FC236}">
                <a16:creationId xmlns:a16="http://schemas.microsoft.com/office/drawing/2014/main" id="{1DD08A94-22C8-324B-BA2B-106BBAF3DD59}"/>
              </a:ext>
            </a:extLst>
          </p:cNvPr>
          <p:cNvSpPr txBox="1">
            <a:spLocks/>
          </p:cNvSpPr>
          <p:nvPr/>
        </p:nvSpPr>
        <p:spPr>
          <a:xfrm>
            <a:off x="359999" y="1494674"/>
            <a:ext cx="11520002" cy="4988319"/>
          </a:xfrm>
          <a:prstGeom prst="rect">
            <a:avLst/>
          </a:prstGeom>
        </p:spPr>
        <p:txBody>
          <a:bodyPr>
            <a:norm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kumimoji="1" sz="1800"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300"/>
              </a:spcAft>
              <a:buFont typeface="Arial" panose="020B0604020202020204" pitchFamily="34" charset="0"/>
              <a:buNone/>
              <a:defRPr kumimoji="1" sz="1800" b="1" kern="1200">
                <a:solidFill>
                  <a:schemeClr val="tx1"/>
                </a:solidFill>
                <a:latin typeface="+mn-lt"/>
                <a:ea typeface="+mn-ea"/>
                <a:cs typeface="+mn-cs"/>
              </a:defRPr>
            </a:lvl2pPr>
            <a:lvl3pPr marL="180000" indent="-180000" algn="l" defTabSz="914400" rtl="0" eaLnBrk="1" latinLnBrk="0" hangingPunct="1">
              <a:lnSpc>
                <a:spcPct val="100000"/>
              </a:lnSpc>
              <a:spcBef>
                <a:spcPts val="0"/>
              </a:spcBef>
              <a:spcAft>
                <a:spcPts val="1200"/>
              </a:spcAft>
              <a:buFont typeface="Wingdings" pitchFamily="2" charset="2"/>
              <a:buChar char="§"/>
              <a:defRPr kumimoji="1" sz="1800" kern="1200">
                <a:solidFill>
                  <a:schemeClr val="tx1"/>
                </a:solidFill>
                <a:latin typeface="+mn-lt"/>
                <a:ea typeface="+mn-ea"/>
                <a:cs typeface="+mn-cs"/>
              </a:defRPr>
            </a:lvl3pPr>
            <a:lvl4pPr marL="324000" indent="-144000" algn="l" defTabSz="914400" rtl="0" eaLnBrk="1" latinLnBrk="0" hangingPunct="1">
              <a:lnSpc>
                <a:spcPct val="100000"/>
              </a:lnSpc>
              <a:spcBef>
                <a:spcPts val="0"/>
              </a:spcBef>
              <a:spcAft>
                <a:spcPts val="1200"/>
              </a:spcAft>
              <a:buFont typeface=".Hiragino Kaku Gothic Interface W3"/>
              <a:buChar char="▫"/>
              <a:defRPr kumimoji="1" sz="1800" kern="1200">
                <a:solidFill>
                  <a:schemeClr val="tx1"/>
                </a:solidFill>
                <a:latin typeface="+mn-lt"/>
                <a:ea typeface="+mn-ea"/>
                <a:cs typeface="+mn-cs"/>
              </a:defRPr>
            </a:lvl4pPr>
            <a:lvl5pPr marL="504000" indent="-180000" algn="l" defTabSz="914400" rtl="0" eaLnBrk="1" latinLnBrk="0" hangingPunct="1">
              <a:lnSpc>
                <a:spcPct val="100000"/>
              </a:lnSpc>
              <a:spcBef>
                <a:spcPts val="0"/>
              </a:spcBef>
              <a:spcAft>
                <a:spcPts val="1200"/>
              </a:spcAft>
              <a:buFont typeface="System Font Regular"/>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ケートリック株式会社 加藤 満 氏</a:t>
            </a:r>
            <a:r>
              <a:rPr lang="en" altLang="ja-JP" sz="1600" dirty="0">
                <a:solidFill>
                  <a:srgbClr val="242424"/>
                </a:solidFill>
                <a:latin typeface="inherit"/>
                <a:ea typeface="Yu Gothic UI" panose="020B0500000000000000" pitchFamily="34" charset="-128"/>
                <a:hlinkClick r:id="rId3" tooltip="元の URL: https://content.comms.hcltechsw.com/deliverirs/servlet/IRSL?v=5&amp;a=214&amp;r=217533&amp;m=7&amp;l=7&amp;e=2&amp;x=2460323.0。このリンクを信頼する場合は、クリックまたはタップしてください。"/>
              </a:rPr>
              <a:t>https://notesdominoliaison.blogspot.com</a:t>
            </a:r>
            <a:endParaRPr lang="en"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endParaRPr lang="en-US"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endParaRPr lang="en-US"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広瀬化学薬品株式会社 萩原 健補 氏 </a:t>
            </a:r>
            <a:r>
              <a:rPr lang="en" altLang="ja-JP" sz="1600" dirty="0">
                <a:solidFill>
                  <a:srgbClr val="242424"/>
                </a:solidFill>
                <a:latin typeface="inherit"/>
                <a:ea typeface="Yu Gothic UI" panose="020B0500000000000000" pitchFamily="34" charset="-128"/>
                <a:hlinkClick r:id="rId4" tooltip="元の URL: https://content.comms.hcltechsw.com/deliverirs/servlet/IRSL?v=5&amp;a=214&amp;r=217533&amp;m=7&amp;l=8&amp;e=2&amp;x=2460323.0。このリンクを信頼する場合は、クリックまたはタップしてください。"/>
              </a:rPr>
              <a:t>https://www.tanuchi.com</a:t>
            </a:r>
            <a:endParaRPr lang="en"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株式会社エフ 御代 政彦 氏 </a:t>
            </a:r>
            <a:r>
              <a:rPr lang="en" altLang="ja-JP" sz="1600" dirty="0">
                <a:solidFill>
                  <a:srgbClr val="242424"/>
                </a:solidFill>
                <a:latin typeface="inherit"/>
                <a:ea typeface="Yu Gothic UI" panose="020B0500000000000000" pitchFamily="34" charset="-128"/>
                <a:hlinkClick r:id="rId5" tooltip="元の URL: https://content.comms.hcltechsw.com/deliverirs/servlet/IRSL?v=5&amp;a=214&amp;r=217533&amp;m=7&amp;l=9&amp;e=2&amp;x=2460323.0。このリンクを信頼する場合は、クリックまたはタップしてください。"/>
              </a:rPr>
              <a:t>https://effect-force.co.jp/blogs/</a:t>
            </a:r>
            <a:endParaRPr lang="en"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株式会社</a:t>
            </a:r>
            <a:r>
              <a:rPr lang="en" altLang="ja-JP" sz="1600" dirty="0">
                <a:solidFill>
                  <a:srgbClr val="242424"/>
                </a:solidFill>
                <a:latin typeface="Yu Gothic UI" panose="020B0500000000000000" pitchFamily="34" charset="-128"/>
                <a:ea typeface="Yu Gothic UI" panose="020B0500000000000000" pitchFamily="34" charset="-128"/>
              </a:rPr>
              <a:t>NIS </a:t>
            </a:r>
            <a:r>
              <a:rPr lang="ja-JP" altLang="en-US" sz="1600" dirty="0">
                <a:solidFill>
                  <a:srgbClr val="242424"/>
                </a:solidFill>
                <a:latin typeface="Yu Gothic UI" panose="020B0500000000000000" pitchFamily="34" charset="-128"/>
                <a:ea typeface="Yu Gothic UI" panose="020B0500000000000000" pitchFamily="34" charset="-128"/>
              </a:rPr>
              <a:t>中野 晴幸 氏 </a:t>
            </a:r>
            <a:r>
              <a:rPr lang="en" altLang="ja-JP" sz="1600" dirty="0">
                <a:solidFill>
                  <a:srgbClr val="242424"/>
                </a:solidFill>
                <a:latin typeface="inherit"/>
                <a:ea typeface="Yu Gothic UI" panose="020B0500000000000000" pitchFamily="34" charset="-128"/>
                <a:hlinkClick r:id="rId6" tooltip="元の URL: https://content.comms.hcltechsw.com/deliverirs/servlet/IRSL?v=5&amp;a=214&amp;r=217533&amp;m=7&amp;l=10&amp;e=2&amp;x=2460323.0。このリンクを信頼する場合は、クリックまたはタップしてください。"/>
              </a:rPr>
              <a:t>https://harunakano.blogspot.com</a:t>
            </a:r>
            <a:endParaRPr lang="en"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株式会社アグレックス 阿部 覚 氏 </a:t>
            </a:r>
            <a:r>
              <a:rPr lang="en" altLang="ja-JP" sz="1600" dirty="0">
                <a:solidFill>
                  <a:srgbClr val="242424"/>
                </a:solidFill>
                <a:latin typeface="inherit"/>
                <a:ea typeface="Yu Gothic UI" panose="020B0500000000000000" pitchFamily="34" charset="-128"/>
                <a:hlinkClick r:id="rId7" tooltip="元の URL: https://content.comms.hcltechsw.com/deliverirs/servlet/IRSL?v=5&amp;a=214&amp;r=217533&amp;m=7&amp;l=11&amp;e=2&amp;x=2460323.0。このリンクを信頼する場合は、クリックまたはタップしてください。"/>
              </a:rPr>
              <a:t>https://abesat.blog.jp</a:t>
            </a:r>
            <a:endParaRPr lang="en"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株式会社フィオーレ 林 和正 氏 </a:t>
            </a:r>
            <a:r>
              <a:rPr lang="en-US" altLang="ja-JP" sz="1600" dirty="0">
                <a:solidFill>
                  <a:srgbClr val="242424"/>
                </a:solidFill>
                <a:latin typeface="Yu Gothic UI" panose="020B0500000000000000" pitchFamily="34" charset="-128"/>
                <a:ea typeface="Yu Gothic UI" panose="020B0500000000000000" pitchFamily="34" charset="-128"/>
                <a:hlinkClick r:id="rId8"/>
              </a:rPr>
              <a:t>https://note.com/dominolab/</a:t>
            </a:r>
            <a:endParaRPr lang="en-US"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株式会社プロシード 浜 真行 氏 </a:t>
            </a:r>
            <a:r>
              <a:rPr lang="en-US" altLang="ja-JP" sz="1600" dirty="0">
                <a:solidFill>
                  <a:srgbClr val="242424"/>
                </a:solidFill>
                <a:latin typeface="Yu Gothic UI" panose="020B0500000000000000" pitchFamily="34" charset="-128"/>
                <a:ea typeface="Yu Gothic UI" panose="020B0500000000000000" pitchFamily="34" charset="-128"/>
                <a:hlinkClick r:id="rId9"/>
              </a:rPr>
              <a:t>https://www.denaoshidomino.com/</a:t>
            </a:r>
            <a:endParaRPr lang="en-US"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ケートリック株式会社 米原 和之 氏 </a:t>
            </a:r>
            <a:r>
              <a:rPr lang="en-US" altLang="ja-JP" sz="1600" dirty="0">
                <a:solidFill>
                  <a:srgbClr val="242424"/>
                </a:solidFill>
                <a:latin typeface="Yu Gothic UI" panose="020B0500000000000000" pitchFamily="34" charset="-128"/>
                <a:ea typeface="Yu Gothic UI" panose="020B0500000000000000" pitchFamily="34" charset="-128"/>
                <a:hlinkClick r:id="rId10"/>
              </a:rPr>
              <a:t>https://www.ktrick.com/blog/</a:t>
            </a:r>
            <a:endParaRPr lang="en-US"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dirty="0">
                <a:solidFill>
                  <a:srgbClr val="242424"/>
                </a:solidFill>
                <a:latin typeface="Yu Gothic UI" panose="020B0500000000000000" pitchFamily="34" charset="-128"/>
                <a:ea typeface="Yu Gothic UI" panose="020B0500000000000000" pitchFamily="34" charset="-128"/>
              </a:rPr>
              <a:t>ケートリック株式会社田付 和慶 氏 </a:t>
            </a:r>
            <a:r>
              <a:rPr lang="en-US" altLang="ja-JP" sz="1600" dirty="0">
                <a:solidFill>
                  <a:srgbClr val="242424"/>
                </a:solidFill>
                <a:latin typeface="Yu Gothic UI" panose="020B0500000000000000" pitchFamily="34" charset="-128"/>
                <a:ea typeface="Yu Gothic UI" panose="020B0500000000000000" pitchFamily="34" charset="-128"/>
                <a:hlinkClick r:id="rId10"/>
              </a:rPr>
              <a:t>https://www.ktrick.com/blog/</a:t>
            </a:r>
            <a:endParaRPr lang="en-US" altLang="ja-JP" sz="1600" dirty="0">
              <a:solidFill>
                <a:srgbClr val="242424"/>
              </a:solidFill>
              <a:latin typeface="Yu Gothic UI" panose="020B0500000000000000" pitchFamily="34" charset="-128"/>
              <a:ea typeface="Yu Gothic UI" panose="020B0500000000000000" pitchFamily="34" charset="-128"/>
            </a:endParaRPr>
          </a:p>
          <a:p>
            <a:pPr>
              <a:buFont typeface="Arial" panose="020B0604020202020204" pitchFamily="34" charset="0"/>
              <a:buChar char="•"/>
            </a:pPr>
            <a:r>
              <a:rPr lang="ja-JP" altLang="en-US" sz="1600">
                <a:solidFill>
                  <a:srgbClr val="242424"/>
                </a:solidFill>
                <a:latin typeface="Yu Gothic UI" panose="020B0500000000000000" pitchFamily="34" charset="-128"/>
                <a:ea typeface="Yu Gothic UI" panose="020B0500000000000000" pitchFamily="34" charset="-128"/>
              </a:rPr>
              <a:t>ノーツコンソーシアム大阪研究会</a:t>
            </a:r>
            <a:r>
              <a:rPr lang="en-US" altLang="ja-JP" sz="1600" dirty="0">
                <a:solidFill>
                  <a:srgbClr val="242424"/>
                </a:solidFill>
                <a:latin typeface="Yu Gothic UI" panose="020B0500000000000000" pitchFamily="34" charset="-128"/>
                <a:ea typeface="Yu Gothic UI" panose="020B0500000000000000" pitchFamily="34" charset="-128"/>
              </a:rPr>
              <a:t> </a:t>
            </a:r>
            <a:r>
              <a:rPr lang="ja-JP" altLang="en-US" sz="1600">
                <a:solidFill>
                  <a:srgbClr val="242424"/>
                </a:solidFill>
                <a:latin typeface="Yu Gothic UI" panose="020B0500000000000000" pitchFamily="34" charset="-128"/>
                <a:ea typeface="Yu Gothic UI" panose="020B0500000000000000" pitchFamily="34" charset="-128"/>
              </a:rPr>
              <a:t>林 哲司 氏</a:t>
            </a:r>
            <a:r>
              <a:rPr lang="en-US" altLang="ja-JP" sz="1600" dirty="0">
                <a:solidFill>
                  <a:srgbClr val="242424"/>
                </a:solidFill>
                <a:latin typeface="Yu Gothic UI" panose="020B0500000000000000" pitchFamily="34" charset="-128"/>
                <a:ea typeface="Yu Gothic UI" panose="020B0500000000000000" pitchFamily="34" charset="-128"/>
              </a:rPr>
              <a:t> </a:t>
            </a:r>
            <a:r>
              <a:rPr lang="en-US" altLang="ja-JP" sz="1600" dirty="0">
                <a:solidFill>
                  <a:srgbClr val="242424"/>
                </a:solidFill>
                <a:latin typeface="Yu Gothic UI" panose="020B0500000000000000" pitchFamily="34" charset="-128"/>
                <a:ea typeface="Yu Gothic UI" panose="020B0500000000000000" pitchFamily="34" charset="-128"/>
                <a:hlinkClick r:id="rId11"/>
              </a:rPr>
              <a:t>https://enjoyxpages.sakura.ne.jp/wp1/</a:t>
            </a:r>
            <a:r>
              <a:rPr lang="ja-JP" altLang="en-US" sz="1600">
                <a:solidFill>
                  <a:srgbClr val="242424"/>
                </a:solidFill>
                <a:latin typeface="Yu Gothic UI" panose="020B0500000000000000" pitchFamily="34" charset="-128"/>
                <a:ea typeface="Yu Gothic UI" panose="020B0500000000000000" pitchFamily="34" charset="-128"/>
              </a:rPr>
              <a:t>　</a:t>
            </a:r>
            <a:endParaRPr lang="ja-JP" altLang="en-US" sz="1600" dirty="0">
              <a:solidFill>
                <a:srgbClr val="242424"/>
              </a:solidFill>
              <a:latin typeface="Yu Gothic UI" panose="020B0500000000000000" pitchFamily="34" charset="-128"/>
              <a:ea typeface="Yu Gothic UI" panose="020B0500000000000000" pitchFamily="34" charset="-128"/>
            </a:endParaRPr>
          </a:p>
        </p:txBody>
      </p:sp>
      <p:pic>
        <p:nvPicPr>
          <p:cNvPr id="6" name="Picture 4">
            <a:extLst>
              <a:ext uri="{FF2B5EF4-FFF2-40B4-BE49-F238E27FC236}">
                <a16:creationId xmlns:a16="http://schemas.microsoft.com/office/drawing/2014/main" id="{B88D7AC9-A11A-0824-B5CD-36474C30C7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569" y="2012475"/>
            <a:ext cx="3388274" cy="44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9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2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建物, 市, 屋外, 水 が含まれている画像&#10;&#10;自動的に生成された説明">
            <a:extLst>
              <a:ext uri="{FF2B5EF4-FFF2-40B4-BE49-F238E27FC236}">
                <a16:creationId xmlns:a16="http://schemas.microsoft.com/office/drawing/2014/main" id="{9EA8DA46-408F-44D1-B3DD-06FAB0EF04DC}"/>
              </a:ext>
            </a:extLst>
          </p:cNvPr>
          <p:cNvPicPr>
            <a:picLocks noChangeAspect="1"/>
          </p:cNvPicPr>
          <p:nvPr/>
        </p:nvPicPr>
        <p:blipFill>
          <a:blip r:embed="rId3"/>
          <a:stretch>
            <a:fillRect/>
          </a:stretch>
        </p:blipFill>
        <p:spPr>
          <a:xfrm>
            <a:off x="-305594" y="-909085"/>
            <a:ext cx="12465088" cy="8192387"/>
          </a:xfrm>
          <a:prstGeom prst="rect">
            <a:avLst/>
          </a:prstGeom>
        </p:spPr>
      </p:pic>
      <p:sp>
        <p:nvSpPr>
          <p:cNvPr id="4" name="テキスト ボックス 3">
            <a:extLst>
              <a:ext uri="{FF2B5EF4-FFF2-40B4-BE49-F238E27FC236}">
                <a16:creationId xmlns:a16="http://schemas.microsoft.com/office/drawing/2014/main" id="{0F3796D6-6DFF-42CB-91DB-4C348DD270A7}"/>
              </a:ext>
            </a:extLst>
          </p:cNvPr>
          <p:cNvSpPr txBox="1"/>
          <p:nvPr/>
        </p:nvSpPr>
        <p:spPr>
          <a:xfrm>
            <a:off x="8161775" y="388266"/>
            <a:ext cx="293702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70C0"/>
                </a:solidFill>
                <a:effectLst/>
                <a:uLnTx/>
                <a:uFillTx/>
                <a:latin typeface="+mn-ea"/>
                <a:cs typeface="+mn-cs"/>
              </a:rPr>
              <a:t>〒</a:t>
            </a:r>
            <a:r>
              <a:rPr kumimoji="1" lang="en-US" altLang="ja-JP" sz="1600" b="0" i="0" u="none" strike="noStrike" kern="1200" cap="none" spc="0" normalizeH="0" baseline="0" noProof="0" dirty="0">
                <a:ln>
                  <a:noFill/>
                </a:ln>
                <a:solidFill>
                  <a:srgbClr val="0070C0"/>
                </a:solidFill>
                <a:effectLst/>
                <a:uLnTx/>
                <a:uFillTx/>
                <a:latin typeface="+mn-ea"/>
                <a:cs typeface="+mn-cs"/>
              </a:rPr>
              <a:t>107-6032</a:t>
            </a:r>
            <a:endParaRPr kumimoji="1" lang="en-US" altLang="ja-JP" sz="2000" b="0" i="0" u="none" strike="noStrike" kern="1200" cap="none" spc="0" normalizeH="0" baseline="0" noProof="0" dirty="0">
              <a:ln>
                <a:noFill/>
              </a:ln>
              <a:solidFill>
                <a:srgbClr val="0070C0"/>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70C0"/>
                </a:solidFill>
                <a:effectLst/>
                <a:uLnTx/>
                <a:uFillTx/>
                <a:latin typeface="+mn-ea"/>
                <a:cs typeface="+mn-cs"/>
              </a:rPr>
              <a:t>東京都港区赤坂</a:t>
            </a:r>
            <a:r>
              <a:rPr kumimoji="1" lang="en-US" altLang="ja-JP" sz="2000" b="0" i="0" u="none" strike="noStrike" kern="1200" cap="none" spc="0" normalizeH="0" baseline="0" noProof="0" dirty="0">
                <a:ln>
                  <a:noFill/>
                </a:ln>
                <a:solidFill>
                  <a:srgbClr val="0070C0"/>
                </a:solidFill>
                <a:effectLst/>
                <a:uLnTx/>
                <a:uFillTx/>
                <a:latin typeface="+mn-ea"/>
                <a:cs typeface="+mn-cs"/>
              </a:rPr>
              <a:t>1-12-32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70C0"/>
                </a:solidFill>
                <a:effectLst/>
                <a:uLnTx/>
                <a:uFillTx/>
                <a:latin typeface="+mn-ea"/>
                <a:cs typeface="+mn-cs"/>
              </a:rPr>
              <a:t>アーク森ビル</a:t>
            </a:r>
            <a:r>
              <a:rPr kumimoji="1" lang="en-US" altLang="ja-JP" sz="2000" b="0" i="0" u="none" strike="noStrike" kern="1200" cap="none" spc="0" normalizeH="0" baseline="0" noProof="0" dirty="0">
                <a:ln>
                  <a:noFill/>
                </a:ln>
                <a:solidFill>
                  <a:srgbClr val="0070C0"/>
                </a:solidFill>
                <a:effectLst/>
                <a:uLnTx/>
                <a:uFillTx/>
                <a:latin typeface="+mn-ea"/>
                <a:cs typeface="+mn-cs"/>
              </a:rPr>
              <a:t>32</a:t>
            </a:r>
            <a:r>
              <a:rPr kumimoji="1" lang="ja-JP" altLang="en-US" sz="2000" b="0" i="0" u="none" strike="noStrike" kern="1200" cap="none" spc="0" normalizeH="0" baseline="0" noProof="0">
                <a:ln>
                  <a:noFill/>
                </a:ln>
                <a:solidFill>
                  <a:srgbClr val="0070C0"/>
                </a:solidFill>
                <a:effectLst/>
                <a:uLnTx/>
                <a:uFillTx/>
                <a:latin typeface="+mn-ea"/>
                <a:cs typeface="+mn-cs"/>
              </a:rPr>
              <a:t>階</a:t>
            </a:r>
            <a:r>
              <a:rPr kumimoji="1" lang="en-US" altLang="ja-JP" sz="2000" b="0" i="0" u="none" strike="noStrike" kern="1200" cap="none" spc="0" normalizeH="0" baseline="0" noProof="0" dirty="0">
                <a:ln>
                  <a:noFill/>
                </a:ln>
                <a:solidFill>
                  <a:srgbClr val="0070C0"/>
                </a:solidFill>
                <a:effectLst/>
                <a:uLnTx/>
                <a:uFillTx/>
                <a:latin typeface="+mn-ea"/>
                <a:cs typeface="+mn-cs"/>
              </a:rPr>
              <a:t>EAST</a:t>
            </a:r>
          </a:p>
        </p:txBody>
      </p:sp>
      <p:sp>
        <p:nvSpPr>
          <p:cNvPr id="7" name="矢印: 右 6">
            <a:extLst>
              <a:ext uri="{FF2B5EF4-FFF2-40B4-BE49-F238E27FC236}">
                <a16:creationId xmlns:a16="http://schemas.microsoft.com/office/drawing/2014/main" id="{A1B21DF1-BA7A-4790-B2FF-D6DDFAF53C23}"/>
              </a:ext>
            </a:extLst>
          </p:cNvPr>
          <p:cNvSpPr/>
          <p:nvPr/>
        </p:nvSpPr>
        <p:spPr>
          <a:xfrm>
            <a:off x="2481942" y="3347997"/>
            <a:ext cx="2148608" cy="720001"/>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FFFFFF"/>
                </a:solidFill>
                <a:effectLst/>
                <a:uLnTx/>
                <a:uFillTx/>
                <a:latin typeface="Arial"/>
                <a:ea typeface="游ゴシック"/>
                <a:cs typeface="+mn-cs"/>
              </a:rPr>
              <a:t>六本木一丁目</a:t>
            </a:r>
          </a:p>
        </p:txBody>
      </p:sp>
      <p:sp>
        <p:nvSpPr>
          <p:cNvPr id="8" name="矢印: 右 7">
            <a:extLst>
              <a:ext uri="{FF2B5EF4-FFF2-40B4-BE49-F238E27FC236}">
                <a16:creationId xmlns:a16="http://schemas.microsoft.com/office/drawing/2014/main" id="{4BF89E87-3E04-4429-AAB4-FA6D16291CC6}"/>
              </a:ext>
            </a:extLst>
          </p:cNvPr>
          <p:cNvSpPr/>
          <p:nvPr/>
        </p:nvSpPr>
        <p:spPr>
          <a:xfrm rot="18696595">
            <a:off x="3510077" y="4481022"/>
            <a:ext cx="1578027" cy="765927"/>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FFFFFF"/>
                </a:solidFill>
                <a:effectLst/>
                <a:uLnTx/>
                <a:uFillTx/>
                <a:latin typeface="Arial"/>
                <a:ea typeface="游ゴシック"/>
                <a:cs typeface="+mn-cs"/>
              </a:rPr>
              <a:t>神谷町</a:t>
            </a:r>
          </a:p>
        </p:txBody>
      </p:sp>
      <p:sp>
        <p:nvSpPr>
          <p:cNvPr id="9" name="矢印: 左 8">
            <a:extLst>
              <a:ext uri="{FF2B5EF4-FFF2-40B4-BE49-F238E27FC236}">
                <a16:creationId xmlns:a16="http://schemas.microsoft.com/office/drawing/2014/main" id="{041634E8-4050-47FD-96A1-27B5D9582C13}"/>
              </a:ext>
            </a:extLst>
          </p:cNvPr>
          <p:cNvSpPr/>
          <p:nvPr/>
        </p:nvSpPr>
        <p:spPr>
          <a:xfrm>
            <a:off x="5693485" y="3548971"/>
            <a:ext cx="1724274" cy="720001"/>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FFFFFF"/>
                </a:solidFill>
                <a:effectLst/>
                <a:uLnTx/>
                <a:uFillTx/>
                <a:latin typeface="Arial"/>
                <a:ea typeface="游ゴシック"/>
                <a:cs typeface="+mn-cs"/>
              </a:rPr>
              <a:t>溜池山王</a:t>
            </a:r>
          </a:p>
        </p:txBody>
      </p:sp>
      <p:sp>
        <p:nvSpPr>
          <p:cNvPr id="10" name="矢印: 左 9">
            <a:extLst>
              <a:ext uri="{FF2B5EF4-FFF2-40B4-BE49-F238E27FC236}">
                <a16:creationId xmlns:a16="http://schemas.microsoft.com/office/drawing/2014/main" id="{AB170D83-87B1-479A-B994-B32F1F93EC1E}"/>
              </a:ext>
            </a:extLst>
          </p:cNvPr>
          <p:cNvSpPr/>
          <p:nvPr/>
        </p:nvSpPr>
        <p:spPr>
          <a:xfrm rot="19096736">
            <a:off x="5471807" y="2735777"/>
            <a:ext cx="976115" cy="815261"/>
          </a:xfrm>
          <a:prstGeom prst="lef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FFFFFF"/>
                </a:solidFill>
                <a:effectLst/>
                <a:uLnTx/>
                <a:uFillTx/>
                <a:latin typeface="Arial"/>
                <a:ea typeface="游ゴシック"/>
                <a:cs typeface="+mn-cs"/>
              </a:rPr>
              <a:t>赤坂</a:t>
            </a:r>
          </a:p>
        </p:txBody>
      </p:sp>
      <p:pic>
        <p:nvPicPr>
          <p:cNvPr id="2050" name="Picture 2" descr="本社">
            <a:extLst>
              <a:ext uri="{FF2B5EF4-FFF2-40B4-BE49-F238E27FC236}">
                <a16:creationId xmlns:a16="http://schemas.microsoft.com/office/drawing/2014/main" id="{F1E2F9A5-9682-5775-CEB3-4270CCB64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904" y="-287081"/>
            <a:ext cx="2148608" cy="2797244"/>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1">
            <a:extLst>
              <a:ext uri="{FF2B5EF4-FFF2-40B4-BE49-F238E27FC236}">
                <a16:creationId xmlns:a16="http://schemas.microsoft.com/office/drawing/2014/main" id="{DFA4A1E3-EE84-3FE0-6B71-516CFDFC54DA}"/>
              </a:ext>
            </a:extLst>
          </p:cNvPr>
          <p:cNvSpPr>
            <a:spLocks noGrp="1"/>
          </p:cNvSpPr>
          <p:nvPr>
            <p:ph type="title"/>
          </p:nvPr>
        </p:nvSpPr>
        <p:spPr>
          <a:xfrm>
            <a:off x="360000" y="360000"/>
            <a:ext cx="11520000" cy="720000"/>
          </a:xfrm>
        </p:spPr>
        <p:txBody>
          <a:bodyPr/>
          <a:lstStyle/>
          <a:p>
            <a:r>
              <a:rPr lang="en-US" altLang="ja-JP" dirty="0"/>
              <a:t>HCL Japan</a:t>
            </a:r>
            <a:endParaRPr kumimoji="1" lang="ja-JP" altLang="en-US" dirty="0"/>
          </a:p>
        </p:txBody>
      </p:sp>
      <p:pic>
        <p:nvPicPr>
          <p:cNvPr id="14" name="図 13">
            <a:extLst>
              <a:ext uri="{FF2B5EF4-FFF2-40B4-BE49-F238E27FC236}">
                <a16:creationId xmlns:a16="http://schemas.microsoft.com/office/drawing/2014/main" id="{F8D4CA1F-84C8-16AD-1C78-174BA9594C67}"/>
              </a:ext>
            </a:extLst>
          </p:cNvPr>
          <p:cNvPicPr>
            <a:picLocks noChangeAspect="1"/>
          </p:cNvPicPr>
          <p:nvPr/>
        </p:nvPicPr>
        <p:blipFill>
          <a:blip r:embed="rId5"/>
          <a:stretch>
            <a:fillRect/>
          </a:stretch>
        </p:blipFill>
        <p:spPr>
          <a:xfrm>
            <a:off x="7164754" y="3535908"/>
            <a:ext cx="5027972" cy="3361504"/>
          </a:xfrm>
          <a:prstGeom prst="rect">
            <a:avLst/>
          </a:prstGeom>
        </p:spPr>
      </p:pic>
      <p:sp>
        <p:nvSpPr>
          <p:cNvPr id="2" name="ドーナツ 1">
            <a:extLst>
              <a:ext uri="{FF2B5EF4-FFF2-40B4-BE49-F238E27FC236}">
                <a16:creationId xmlns:a16="http://schemas.microsoft.com/office/drawing/2014/main" id="{1378DE27-09FE-4D1D-A181-1DED62D15784}"/>
              </a:ext>
            </a:extLst>
          </p:cNvPr>
          <p:cNvSpPr/>
          <p:nvPr/>
        </p:nvSpPr>
        <p:spPr>
          <a:xfrm>
            <a:off x="4716396" y="3347996"/>
            <a:ext cx="969163" cy="920975"/>
          </a:xfrm>
          <a:prstGeom prst="donut">
            <a:avLst>
              <a:gd name="adj" fmla="val 2030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27376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p:tgtEl>
                                          <p:spTgt spid="2050"/>
                                        </p:tgtEl>
                                        <p:attrNameLst>
                                          <p:attrName>ppt_y</p:attrName>
                                        </p:attrNameLst>
                                      </p:cBhvr>
                                      <p:tavLst>
                                        <p:tav tm="0">
                                          <p:val>
                                            <p:strVal val="#ppt_y+#ppt_h*1.125000"/>
                                          </p:val>
                                        </p:tav>
                                        <p:tav tm="100000">
                                          <p:val>
                                            <p:strVal val="#ppt_y"/>
                                          </p:val>
                                        </p:tav>
                                      </p:tavLst>
                                    </p:anim>
                                    <p:animEffect transition="in" filter="wipe(up)">
                                      <p:cBhvr>
                                        <p:cTn id="12" dur="500"/>
                                        <p:tgtEl>
                                          <p:spTgt spid="205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B542D61-47EC-3C5F-3156-BDFA1987F320}"/>
              </a:ext>
            </a:extLst>
          </p:cNvPr>
          <p:cNvSpPr>
            <a:spLocks noGrp="1"/>
          </p:cNvSpPr>
          <p:nvPr>
            <p:ph type="sldNum" sz="quarter" idx="4"/>
          </p:nvPr>
        </p:nvSpPr>
        <p:spPr/>
        <p:txBody>
          <a:bodyPr/>
          <a:lstStyle/>
          <a:p>
            <a:fld id="{4333ABBE-C0A7-8F4A-8D9F-FF9523F4ED4A}" type="slidenum">
              <a:rPr lang="en-GB" smtClean="0"/>
              <a:pPr/>
              <a:t>4</a:t>
            </a:fld>
            <a:endParaRPr lang="en-GB" dirty="0"/>
          </a:p>
        </p:txBody>
      </p:sp>
      <p:sp>
        <p:nvSpPr>
          <p:cNvPr id="9" name="タイトル 1">
            <a:extLst>
              <a:ext uri="{FF2B5EF4-FFF2-40B4-BE49-F238E27FC236}">
                <a16:creationId xmlns:a16="http://schemas.microsoft.com/office/drawing/2014/main" id="{ABFE50CF-9450-0EC4-BFC5-BBD9E90BC711}"/>
              </a:ext>
            </a:extLst>
          </p:cNvPr>
          <p:cNvSpPr txBox="1">
            <a:spLocks/>
          </p:cNvSpPr>
          <p:nvPr/>
        </p:nvSpPr>
        <p:spPr>
          <a:xfrm>
            <a:off x="360000" y="360000"/>
            <a:ext cx="11520000" cy="720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3200" b="1" kern="1200">
                <a:solidFill>
                  <a:schemeClr val="accent3"/>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srgbClr val="0066B3"/>
                </a:solidFill>
                <a:effectLst/>
                <a:uLnTx/>
                <a:uFillTx/>
                <a:latin typeface="游ゴシック"/>
                <a:ea typeface="游ゴシック"/>
                <a:cs typeface="+mj-cs"/>
              </a:rPr>
              <a:t>HCL Tech</a:t>
            </a:r>
            <a:endParaRPr kumimoji="1" lang="ja-JP" altLang="en-US" sz="3200" b="1" i="0" u="none" strike="noStrike" kern="1200" cap="none" spc="0" normalizeH="0" baseline="0" noProof="0" dirty="0">
              <a:ln>
                <a:noFill/>
              </a:ln>
              <a:solidFill>
                <a:srgbClr val="0066B3"/>
              </a:solidFill>
              <a:effectLst/>
              <a:uLnTx/>
              <a:uFillTx/>
              <a:latin typeface="游ゴシック"/>
              <a:ea typeface="游ゴシック"/>
              <a:cs typeface="+mj-cs"/>
            </a:endParaRPr>
          </a:p>
        </p:txBody>
      </p:sp>
      <p:pic>
        <p:nvPicPr>
          <p:cNvPr id="11" name="図 10">
            <a:extLst>
              <a:ext uri="{FF2B5EF4-FFF2-40B4-BE49-F238E27FC236}">
                <a16:creationId xmlns:a16="http://schemas.microsoft.com/office/drawing/2014/main" id="{4C16BB52-3A2C-A79B-F46A-7C071BA0DAF8}"/>
              </a:ext>
            </a:extLst>
          </p:cNvPr>
          <p:cNvPicPr>
            <a:picLocks noChangeAspect="1"/>
          </p:cNvPicPr>
          <p:nvPr/>
        </p:nvPicPr>
        <p:blipFill>
          <a:blip r:embed="rId3"/>
          <a:stretch>
            <a:fillRect/>
          </a:stretch>
        </p:blipFill>
        <p:spPr>
          <a:xfrm>
            <a:off x="819876" y="1314631"/>
            <a:ext cx="7772400" cy="3035616"/>
          </a:xfrm>
          <a:prstGeom prst="rect">
            <a:avLst/>
          </a:prstGeom>
        </p:spPr>
      </p:pic>
      <p:sp>
        <p:nvSpPr>
          <p:cNvPr id="13" name="コンテンツ プレースホルダー 5">
            <a:extLst>
              <a:ext uri="{FF2B5EF4-FFF2-40B4-BE49-F238E27FC236}">
                <a16:creationId xmlns:a16="http://schemas.microsoft.com/office/drawing/2014/main" id="{4B99525B-9070-6351-0A43-C80688E3BA26}"/>
              </a:ext>
            </a:extLst>
          </p:cNvPr>
          <p:cNvSpPr txBox="1">
            <a:spLocks/>
          </p:cNvSpPr>
          <p:nvPr/>
        </p:nvSpPr>
        <p:spPr>
          <a:xfrm>
            <a:off x="936891" y="4584878"/>
            <a:ext cx="5580000" cy="1655428"/>
          </a:xfrm>
          <a:prstGeom prst="rect">
            <a:avLst/>
          </a:prstGeom>
          <a:ln w="28575">
            <a:solidFill>
              <a:srgbClr val="0066B3"/>
            </a:solidFill>
          </a:ln>
        </p:spPr>
        <p:txBody>
          <a:bodyPr vert="horz" lIns="108000" tIns="72000" rIns="108000" bIns="72000" rtlCol="0">
            <a:normAutofit/>
          </a:bodyPr>
          <a:lstStyle>
            <a:lvl1pPr marL="0" indent="0" algn="l" defTabSz="914400" rtl="0" eaLnBrk="1" latinLnBrk="0" hangingPunct="1">
              <a:lnSpc>
                <a:spcPct val="110000"/>
              </a:lnSpc>
              <a:spcBef>
                <a:spcPts val="300"/>
              </a:spcBef>
              <a:spcAft>
                <a:spcPts val="0"/>
              </a:spcAft>
              <a:buClr>
                <a:schemeClr val="accent3"/>
              </a:buClr>
              <a:buFont typeface="Arial" panose="020B0604020202020204" pitchFamily="34" charset="0"/>
              <a:buNone/>
              <a:defRPr kumimoji="1" sz="1800" b="1" kern="1200" spc="0">
                <a:solidFill>
                  <a:schemeClr val="tx1"/>
                </a:solidFill>
                <a:latin typeface="+mn-ea"/>
                <a:ea typeface="+mn-ea"/>
                <a:cs typeface="+mn-cs"/>
              </a:defRPr>
            </a:lvl1pPr>
            <a:lvl2pPr marL="11113" indent="0" algn="l" defTabSz="914400" rtl="0" eaLnBrk="1" latinLnBrk="0" hangingPunct="1">
              <a:lnSpc>
                <a:spcPct val="110000"/>
              </a:lnSpc>
              <a:spcBef>
                <a:spcPts val="300"/>
              </a:spcBef>
              <a:spcAft>
                <a:spcPts val="0"/>
              </a:spcAft>
              <a:buClr>
                <a:schemeClr val="accent3"/>
              </a:buClr>
              <a:buFont typeface="Arial" panose="020B0604020202020204" pitchFamily="34" charset="0"/>
              <a:buNone/>
              <a:tabLst/>
              <a:defRPr kumimoji="1" sz="1800" kern="1200" spc="0">
                <a:solidFill>
                  <a:schemeClr val="tx1"/>
                </a:solidFill>
                <a:latin typeface="+mn-ea"/>
                <a:ea typeface="+mn-ea"/>
                <a:cs typeface="+mn-cs"/>
              </a:defRPr>
            </a:lvl2pPr>
            <a:lvl3pPr marL="273050" indent="-228600" algn="l" defTabSz="914400" rtl="0" eaLnBrk="1" latinLnBrk="0" hangingPunct="1">
              <a:lnSpc>
                <a:spcPct val="110000"/>
              </a:lnSpc>
              <a:spcBef>
                <a:spcPts val="300"/>
              </a:spcBef>
              <a:spcAft>
                <a:spcPts val="0"/>
              </a:spcAft>
              <a:buClr>
                <a:schemeClr val="accent3"/>
              </a:buClr>
              <a:buFont typeface="Wingdings" pitchFamily="2" charset="2"/>
              <a:buChar char="n"/>
              <a:tabLst/>
              <a:defRPr kumimoji="1" sz="1800" kern="1200" spc="0">
                <a:solidFill>
                  <a:schemeClr val="tx1"/>
                </a:solidFill>
                <a:latin typeface="+mn-ea"/>
                <a:ea typeface="+mn-ea"/>
                <a:cs typeface="+mn-cs"/>
              </a:defRPr>
            </a:lvl3pPr>
            <a:lvl4pPr marL="273050" indent="-261938" algn="l" defTabSz="914400" rtl="0" eaLnBrk="1" latinLnBrk="0" hangingPunct="1">
              <a:lnSpc>
                <a:spcPct val="110000"/>
              </a:lnSpc>
              <a:spcBef>
                <a:spcPts val="300"/>
              </a:spcBef>
              <a:spcAft>
                <a:spcPts val="0"/>
              </a:spcAft>
              <a:buClr>
                <a:schemeClr val="accent3"/>
              </a:buClr>
              <a:buFont typeface="Zapf Dingbats"/>
              <a:buChar char="➔"/>
              <a:tabLst/>
              <a:defRPr kumimoji="1" sz="1800" b="1" kern="1200" spc="0">
                <a:solidFill>
                  <a:schemeClr val="tx1"/>
                </a:solidFill>
                <a:latin typeface="+mn-ea"/>
                <a:ea typeface="+mn-ea"/>
                <a:cs typeface="+mn-cs"/>
              </a:defRPr>
            </a:lvl4pPr>
            <a:lvl5pPr marL="273050" indent="0" algn="l" defTabSz="914400" rtl="0" eaLnBrk="1" latinLnBrk="0" hangingPunct="1">
              <a:lnSpc>
                <a:spcPct val="110000"/>
              </a:lnSpc>
              <a:spcBef>
                <a:spcPts val="300"/>
              </a:spcBef>
              <a:spcAft>
                <a:spcPts val="0"/>
              </a:spcAft>
              <a:buClr>
                <a:schemeClr val="accent3"/>
              </a:buClr>
              <a:buFont typeface="システムフォント（レギュラー）"/>
              <a:buNone/>
              <a:tabLst/>
              <a:defRPr kumimoji="1" sz="1400" kern="1200" spc="0">
                <a:solidFill>
                  <a:schemeClr val="tx1"/>
                </a:solidFill>
                <a:latin typeface="+mn-ea"/>
                <a:ea typeface="+mn-ea"/>
                <a:cs typeface="+mn-cs"/>
              </a:defRPr>
            </a:lvl5pPr>
            <a:lvl6pPr marL="490538" indent="-217488" algn="l" defTabSz="914400" rtl="0" eaLnBrk="1" latinLnBrk="0" hangingPunct="1">
              <a:lnSpc>
                <a:spcPct val="110000"/>
              </a:lnSpc>
              <a:spcBef>
                <a:spcPts val="300"/>
              </a:spcBef>
              <a:spcAft>
                <a:spcPts val="0"/>
              </a:spcAft>
              <a:buClr>
                <a:schemeClr val="accent3"/>
              </a:buClr>
              <a:buFont typeface="Wingdings" pitchFamily="2" charset="2"/>
              <a:buChar char="p"/>
              <a:tabLst/>
              <a:defRPr kumimoji="1" sz="1400" kern="1200" spc="0">
                <a:solidFill>
                  <a:schemeClr val="tx1"/>
                </a:solidFill>
                <a:latin typeface="+mn-lt"/>
                <a:ea typeface="+mn-ea"/>
                <a:cs typeface="+mn-cs"/>
              </a:defRPr>
            </a:lvl6pPr>
            <a:lvl7pPr marL="490538" indent="-217488" algn="l" defTabSz="914400" rtl="0" eaLnBrk="1" latinLnBrk="0" hangingPunct="1">
              <a:lnSpc>
                <a:spcPct val="110000"/>
              </a:lnSpc>
              <a:spcBef>
                <a:spcPts val="300"/>
              </a:spcBef>
              <a:spcAft>
                <a:spcPts val="0"/>
              </a:spcAft>
              <a:buClr>
                <a:schemeClr val="accent3"/>
              </a:buClr>
              <a:buFont typeface="Wingdings" pitchFamily="2" charset="2"/>
              <a:buChar char="ü"/>
              <a:tabLst/>
              <a:defRPr kumimoji="1" sz="1400" kern="1200" spc="0">
                <a:solidFill>
                  <a:schemeClr val="tx1"/>
                </a:solidFill>
                <a:latin typeface="+mn-lt"/>
                <a:ea typeface="+mn-ea"/>
                <a:cs typeface="+mn-cs"/>
              </a:defRPr>
            </a:lvl7pPr>
            <a:lvl8pPr marL="490538" indent="-266700" algn="l" defTabSz="914400" rtl="0" eaLnBrk="1" latinLnBrk="0" hangingPunct="1">
              <a:lnSpc>
                <a:spcPct val="110000"/>
              </a:lnSpc>
              <a:spcBef>
                <a:spcPts val="300"/>
              </a:spcBef>
              <a:spcAft>
                <a:spcPts val="0"/>
              </a:spcAft>
              <a:buClr>
                <a:schemeClr val="accent3"/>
              </a:buClr>
              <a:buFont typeface="システムフォント（レギュラー）"/>
              <a:buChar char="→"/>
              <a:tabLst/>
              <a:defRPr kumimoji="1" sz="1400" kern="1200" spc="0">
                <a:solidFill>
                  <a:schemeClr val="tx1"/>
                </a:solidFill>
                <a:latin typeface="+mn-lt"/>
                <a:ea typeface="+mn-ea"/>
                <a:cs typeface="+mn-cs"/>
              </a:defRPr>
            </a:lvl8pPr>
            <a:lvl9pPr marL="677863" indent="-187325" algn="l" defTabSz="914400" rtl="0" eaLnBrk="1" latinLnBrk="0" hangingPunct="1">
              <a:lnSpc>
                <a:spcPct val="110000"/>
              </a:lnSpc>
              <a:spcBef>
                <a:spcPts val="300"/>
              </a:spcBef>
              <a:spcAft>
                <a:spcPts val="0"/>
              </a:spcAft>
              <a:buClr>
                <a:schemeClr val="accent1"/>
              </a:buClr>
              <a:buFont typeface=".Lucida Grande UI Regular"/>
              <a:buChar char="※"/>
              <a:tabLst/>
              <a:defRPr kumimoji="1" sz="1100" kern="1200" spc="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0"/>
              </a:spcAft>
              <a:buClr>
                <a:srgbClr val="0066B3"/>
              </a:buClr>
              <a:buSzTx/>
              <a:buFont typeface="Arial" panose="020B0604020202020204" pitchFamily="34" charset="0"/>
              <a:buNone/>
              <a:tabLst/>
              <a:defRPr/>
            </a:pP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成長・投資分野</a:t>
            </a:r>
            <a:r>
              <a:rPr kumimoji="1" lang="en-US" altLang="ja-JP" sz="1800" b="1" i="0" u="none" strike="noStrike" kern="1200" cap="none" spc="0" normalizeH="0" baseline="0" noProof="0" dirty="0">
                <a:ln>
                  <a:noFill/>
                </a:ln>
                <a:solidFill>
                  <a:srgbClr val="000000"/>
                </a:solidFill>
                <a:effectLst/>
                <a:uLnTx/>
                <a:uFillTx/>
                <a:latin typeface="游ゴシック"/>
                <a:ea typeface="游ゴシック"/>
                <a:cs typeface="+mn-cs"/>
              </a:rPr>
              <a:t> = </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ソフトウェアを</a:t>
            </a:r>
            <a:r>
              <a:rPr kumimoji="1" lang="en-US" altLang="ja-JP" sz="1800" b="1" i="0" u="none" strike="noStrike" kern="1200" cap="none" spc="0" normalizeH="0" baseline="0" noProof="0" dirty="0">
                <a:ln>
                  <a:noFill/>
                </a:ln>
                <a:solidFill>
                  <a:srgbClr val="000000"/>
                </a:solidFill>
                <a:effectLst/>
                <a:uLnTx/>
                <a:uFillTx/>
                <a:latin typeface="游ゴシック"/>
                <a:ea typeface="游ゴシック"/>
                <a:cs typeface="+mn-cs"/>
              </a:rPr>
              <a:t>IBM </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から買収</a:t>
            </a:r>
            <a:endParaRPr kumimoji="1" lang="en-US" altLang="ja-JP" sz="1800" b="1" i="0" u="none" strike="noStrike" kern="1200" cap="none" spc="0" normalizeH="0" baseline="0" noProof="0" dirty="0">
              <a:ln>
                <a:noFill/>
              </a:ln>
              <a:solidFill>
                <a:srgbClr val="000000"/>
              </a:solidFill>
              <a:effectLst/>
              <a:uLnTx/>
              <a:uFillTx/>
              <a:latin typeface="游ゴシック"/>
              <a:ea typeface="游ゴシック"/>
              <a:cs typeface="+mn-cs"/>
            </a:endParaRPr>
          </a:p>
          <a:p>
            <a:pPr marL="273050" marR="0" lvl="2" indent="-228600" algn="l" defTabSz="914400" rtl="0" eaLnBrk="1" fontAlgn="auto" latinLnBrk="0" hangingPunct="1">
              <a:lnSpc>
                <a:spcPct val="110000"/>
              </a:lnSpc>
              <a:spcBef>
                <a:spcPts val="300"/>
              </a:spcBef>
              <a:spcAft>
                <a:spcPts val="0"/>
              </a:spcAft>
              <a:buClr>
                <a:srgbClr val="0066B3"/>
              </a:buClr>
              <a:buSzTx/>
              <a:buFont typeface="Wingdings" pitchFamily="2" charset="2"/>
              <a:buChar char="n"/>
              <a:tabLst/>
              <a:defRPr/>
            </a:pPr>
            <a:r>
              <a:rPr kumimoji="1" lang="ja-JP" altLang="en-US" sz="1800" b="0" i="0" u="none" strike="noStrike" kern="1200" cap="none" spc="0" normalizeH="0" baseline="0" noProof="0">
                <a:ln>
                  <a:noFill/>
                </a:ln>
                <a:solidFill>
                  <a:srgbClr val="000000"/>
                </a:solidFill>
                <a:effectLst/>
                <a:uLnTx/>
                <a:uFillTx/>
                <a:latin typeface="游ゴシック"/>
                <a:ea typeface="游ゴシック"/>
                <a:cs typeface="+mn-cs"/>
              </a:rPr>
              <a:t>買収</a:t>
            </a:r>
            <a:r>
              <a:rPr kumimoji="1" lang="en-US" altLang="ja-JP" sz="1800" b="0" i="0" u="none" strike="noStrike" kern="1200" cap="none" spc="0" normalizeH="0" baseline="0" noProof="0" dirty="0">
                <a:ln>
                  <a:noFill/>
                </a:ln>
                <a:solidFill>
                  <a:srgbClr val="000000"/>
                </a:solidFill>
                <a:effectLst/>
                <a:uLnTx/>
                <a:uFillTx/>
                <a:latin typeface="游ゴシック"/>
                <a:ea typeface="游ゴシック"/>
                <a:cs typeface="+mn-cs"/>
              </a:rPr>
              <a:t>: 18</a:t>
            </a:r>
            <a:r>
              <a:rPr kumimoji="1" lang="ja-JP" altLang="en-US" sz="1800" b="0" i="0" u="none" strike="noStrike" kern="1200" cap="none" spc="0" normalizeH="0" baseline="0" noProof="0">
                <a:ln>
                  <a:noFill/>
                </a:ln>
                <a:solidFill>
                  <a:srgbClr val="000000"/>
                </a:solidFill>
                <a:effectLst/>
                <a:uLnTx/>
                <a:uFillTx/>
                <a:latin typeface="游ゴシック"/>
                <a:ea typeface="游ゴシック"/>
                <a:cs typeface="+mn-cs"/>
              </a:rPr>
              <a:t>億ドル</a:t>
            </a:r>
            <a:endParaRPr kumimoji="1" lang="en-US" altLang="ja-JP" sz="1800" b="0" i="0" u="none" strike="noStrike" kern="1200" cap="none" spc="0" normalizeH="0" baseline="0" noProof="0" dirty="0">
              <a:ln>
                <a:noFill/>
              </a:ln>
              <a:solidFill>
                <a:srgbClr val="000000"/>
              </a:solidFill>
              <a:effectLst/>
              <a:uLnTx/>
              <a:uFillTx/>
              <a:latin typeface="游ゴシック"/>
              <a:ea typeface="游ゴシック"/>
              <a:cs typeface="+mn-cs"/>
            </a:endParaRPr>
          </a:p>
          <a:p>
            <a:pPr marL="677863" marR="0" lvl="8" indent="-187325" algn="l" defTabSz="914400" rtl="0" eaLnBrk="1" fontAlgn="auto" latinLnBrk="0" hangingPunct="1">
              <a:lnSpc>
                <a:spcPct val="110000"/>
              </a:lnSpc>
              <a:spcBef>
                <a:spcPts val="300"/>
              </a:spcBef>
              <a:spcAft>
                <a:spcPts val="0"/>
              </a:spcAft>
              <a:buClr>
                <a:srgbClr val="941100"/>
              </a:buClr>
              <a:buSzTx/>
              <a:buFont typeface=".Lucida Grande UI Regular"/>
              <a:buChar char="※"/>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a:cs typeface="+mn-cs"/>
              </a:rPr>
              <a:t>2018</a:t>
            </a:r>
            <a:r>
              <a:rPr kumimoji="1" lang="ja-JP" altLang="en-US" sz="1100" b="0" i="0" u="none" strike="noStrike" kern="1200" cap="none" spc="0" normalizeH="0" baseline="0" noProof="0">
                <a:ln>
                  <a:noFill/>
                </a:ln>
                <a:solidFill>
                  <a:srgbClr val="000000"/>
                </a:solidFill>
                <a:effectLst/>
                <a:uLnTx/>
                <a:uFillTx/>
                <a:latin typeface="Arial"/>
                <a:ea typeface="游ゴシック"/>
                <a:cs typeface="+mn-cs"/>
              </a:rPr>
              <a:t>年</a:t>
            </a:r>
            <a:r>
              <a:rPr kumimoji="1" lang="en-US" altLang="ja-JP" sz="1100" b="0" i="0" u="none" strike="noStrike" kern="1200" cap="none" spc="0" normalizeH="0" baseline="0" noProof="0" dirty="0">
                <a:ln>
                  <a:noFill/>
                </a:ln>
                <a:solidFill>
                  <a:srgbClr val="000000"/>
                </a:solidFill>
                <a:effectLst/>
                <a:uLnTx/>
                <a:uFillTx/>
                <a:latin typeface="Arial"/>
                <a:ea typeface="游ゴシック"/>
                <a:cs typeface="+mn-cs"/>
              </a:rPr>
              <a:t>12</a:t>
            </a:r>
            <a:r>
              <a:rPr kumimoji="1" lang="ja-JP" altLang="en-US" sz="1100" b="0" i="0" u="none" strike="noStrike" kern="1200" cap="none" spc="0" normalizeH="0" baseline="0" noProof="0">
                <a:ln>
                  <a:noFill/>
                </a:ln>
                <a:solidFill>
                  <a:srgbClr val="000000"/>
                </a:solidFill>
                <a:effectLst/>
                <a:uLnTx/>
                <a:uFillTx/>
                <a:latin typeface="Arial"/>
                <a:ea typeface="游ゴシック"/>
                <a:cs typeface="+mn-cs"/>
              </a:rPr>
              <a:t>月</a:t>
            </a:r>
            <a:r>
              <a:rPr kumimoji="1" lang="en-US" altLang="ja-JP" sz="1100" b="0" i="0" u="none" strike="noStrike" kern="1200" cap="none" spc="0" normalizeH="0" baseline="0" noProof="0" dirty="0">
                <a:ln>
                  <a:noFill/>
                </a:ln>
                <a:solidFill>
                  <a:srgbClr val="000000"/>
                </a:solidFill>
                <a:effectLst/>
                <a:uLnTx/>
                <a:uFillTx/>
                <a:latin typeface="Arial"/>
                <a:ea typeface="游ゴシック"/>
                <a:cs typeface="+mn-cs"/>
              </a:rPr>
              <a:t>13</a:t>
            </a:r>
            <a:r>
              <a:rPr kumimoji="1" lang="ja-JP" altLang="en-US" sz="1100" b="0" i="0" u="none" strike="noStrike" kern="1200" cap="none" spc="0" normalizeH="0" baseline="0" noProof="0">
                <a:ln>
                  <a:noFill/>
                </a:ln>
                <a:solidFill>
                  <a:srgbClr val="000000"/>
                </a:solidFill>
                <a:effectLst/>
                <a:uLnTx/>
                <a:uFillTx/>
                <a:latin typeface="Arial"/>
                <a:ea typeface="游ゴシック"/>
                <a:cs typeface="+mn-cs"/>
              </a:rPr>
              <a:t>日発表による</a:t>
            </a:r>
            <a:endParaRPr kumimoji="1" lang="en-US" altLang="ja-JP" sz="1100" b="0" i="0" u="none" strike="noStrike" kern="1200" cap="none" spc="0" normalizeH="0" baseline="0" noProof="0" dirty="0">
              <a:ln>
                <a:noFill/>
              </a:ln>
              <a:solidFill>
                <a:srgbClr val="000000"/>
              </a:solidFill>
              <a:effectLst/>
              <a:uLnTx/>
              <a:uFillTx/>
              <a:latin typeface="Arial"/>
              <a:ea typeface="游ゴシック"/>
              <a:cs typeface="+mn-cs"/>
            </a:endParaRPr>
          </a:p>
          <a:p>
            <a:pPr marL="273050" marR="0" lvl="2" indent="-228600" algn="l" defTabSz="914400" rtl="0" eaLnBrk="1" fontAlgn="auto" latinLnBrk="0" hangingPunct="1">
              <a:lnSpc>
                <a:spcPct val="110000"/>
              </a:lnSpc>
              <a:spcBef>
                <a:spcPts val="300"/>
              </a:spcBef>
              <a:spcAft>
                <a:spcPts val="0"/>
              </a:spcAft>
              <a:buClr>
                <a:srgbClr val="0066B3"/>
              </a:buClr>
              <a:buSzTx/>
              <a:buFont typeface="Wingdings" pitchFamily="2" charset="2"/>
              <a:buChar char="n"/>
              <a:tabLst/>
              <a:defRPr/>
            </a:pPr>
            <a:r>
              <a:rPr kumimoji="1" lang="en-US" altLang="ja-JP" sz="1800" b="0" i="0" u="none" strike="noStrike" kern="1200" cap="none" spc="0" normalizeH="0" baseline="0" noProof="0" dirty="0" err="1">
                <a:ln>
                  <a:noFill/>
                </a:ln>
                <a:solidFill>
                  <a:srgbClr val="000000"/>
                </a:solidFill>
                <a:effectLst/>
                <a:uLnTx/>
                <a:uFillTx/>
                <a:latin typeface="游ゴシック"/>
                <a:ea typeface="游ゴシック"/>
                <a:cs typeface="+mn-cs"/>
              </a:rPr>
              <a:t>HCLSoftware</a:t>
            </a:r>
            <a:r>
              <a:rPr kumimoji="1" lang="en-US" altLang="ja-JP" sz="1800" b="0" i="0" u="none" strike="noStrike" kern="1200" cap="none" spc="0" normalizeH="0" baseline="0" noProof="0" dirty="0">
                <a:ln>
                  <a:noFill/>
                </a:ln>
                <a:solidFill>
                  <a:srgbClr val="000000"/>
                </a:solidFill>
                <a:effectLst/>
                <a:uLnTx/>
                <a:uFillTx/>
                <a:latin typeface="游ゴシック"/>
                <a:ea typeface="游ゴシック"/>
                <a:cs typeface="+mn-cs"/>
              </a:rPr>
              <a:t> = </a:t>
            </a:r>
            <a:r>
              <a:rPr kumimoji="1" lang="ja-JP" altLang="en-US" sz="1800" b="0" i="0" u="none" strike="noStrike" kern="1200" cap="none" spc="0" normalizeH="0" baseline="0" noProof="0">
                <a:ln>
                  <a:noFill/>
                </a:ln>
                <a:solidFill>
                  <a:srgbClr val="000000"/>
                </a:solidFill>
                <a:effectLst/>
                <a:uLnTx/>
                <a:uFillTx/>
                <a:latin typeface="游ゴシック"/>
                <a:ea typeface="游ゴシック"/>
                <a:cs typeface="+mn-cs"/>
              </a:rPr>
              <a:t>エンタープライズ・</a:t>
            </a:r>
            <a:br>
              <a:rPr kumimoji="1" lang="en-US" altLang="ja-JP" sz="1800" b="0" i="0" u="none" strike="noStrike" kern="1200" cap="none" spc="0" normalizeH="0" baseline="0" noProof="0" dirty="0">
                <a:ln>
                  <a:noFill/>
                </a:ln>
                <a:solidFill>
                  <a:srgbClr val="000000"/>
                </a:solidFill>
                <a:effectLst/>
                <a:uLnTx/>
                <a:uFillTx/>
                <a:latin typeface="游ゴシック"/>
                <a:ea typeface="游ゴシック"/>
                <a:cs typeface="+mn-cs"/>
              </a:rPr>
            </a:br>
            <a:r>
              <a:rPr kumimoji="1" lang="ja-JP" altLang="en-US" sz="1800" b="0" i="0" u="none" strike="noStrike" kern="1200" cap="none" spc="0" normalizeH="0" baseline="0" noProof="0">
                <a:ln>
                  <a:noFill/>
                </a:ln>
                <a:solidFill>
                  <a:srgbClr val="000000"/>
                </a:solidFill>
                <a:effectLst/>
                <a:uLnTx/>
                <a:uFillTx/>
                <a:latin typeface="游ゴシック"/>
                <a:ea typeface="游ゴシック"/>
                <a:cs typeface="+mn-cs"/>
              </a:rPr>
              <a:t>ソフトウェア事業部門を新設</a:t>
            </a:r>
            <a:r>
              <a:rPr kumimoji="1" lang="en-US" altLang="ja-JP" sz="1800" b="0" i="0" u="none" strike="noStrike" kern="1200" cap="none" spc="0" normalizeH="0" baseline="0" noProof="0" dirty="0">
                <a:ln>
                  <a:noFill/>
                </a:ln>
                <a:solidFill>
                  <a:srgbClr val="000000"/>
                </a:solidFill>
                <a:effectLst/>
                <a:uLnTx/>
                <a:uFillTx/>
                <a:latin typeface="游ゴシック"/>
                <a:ea typeface="游ゴシック"/>
                <a:cs typeface="+mn-cs"/>
              </a:rPr>
              <a:t> </a:t>
            </a:r>
            <a:endParaRPr kumimoji="1" lang="ja-JP" altLang="en-US" sz="1800" b="0" i="0" u="none" strike="noStrike" kern="1200" cap="none" spc="0" normalizeH="0" baseline="0" noProof="0">
              <a:ln>
                <a:noFill/>
              </a:ln>
              <a:solidFill>
                <a:srgbClr val="000000"/>
              </a:solidFill>
              <a:effectLst/>
              <a:uLnTx/>
              <a:uFillTx/>
              <a:latin typeface="游ゴシック"/>
              <a:ea typeface="游ゴシック"/>
              <a:cs typeface="+mn-cs"/>
            </a:endParaRPr>
          </a:p>
        </p:txBody>
      </p:sp>
      <p:grpSp>
        <p:nvGrpSpPr>
          <p:cNvPr id="17" name="グループ化 16">
            <a:extLst>
              <a:ext uri="{FF2B5EF4-FFF2-40B4-BE49-F238E27FC236}">
                <a16:creationId xmlns:a16="http://schemas.microsoft.com/office/drawing/2014/main" id="{9C480508-F5B2-82A7-9B00-204C90C69988}"/>
              </a:ext>
            </a:extLst>
          </p:cNvPr>
          <p:cNvGrpSpPr/>
          <p:nvPr/>
        </p:nvGrpSpPr>
        <p:grpSpPr>
          <a:xfrm>
            <a:off x="4225396" y="579948"/>
            <a:ext cx="7772400" cy="6119503"/>
            <a:chOff x="4225396" y="579948"/>
            <a:chExt cx="7772400" cy="6119503"/>
          </a:xfrm>
        </p:grpSpPr>
        <p:pic>
          <p:nvPicPr>
            <p:cNvPr id="15" name="図 14">
              <a:extLst>
                <a:ext uri="{FF2B5EF4-FFF2-40B4-BE49-F238E27FC236}">
                  <a16:creationId xmlns:a16="http://schemas.microsoft.com/office/drawing/2014/main" id="{5D0EF5A7-A05F-1877-0A07-D5401EDC994F}"/>
                </a:ext>
              </a:extLst>
            </p:cNvPr>
            <p:cNvPicPr>
              <a:picLocks noChangeAspect="1"/>
            </p:cNvPicPr>
            <p:nvPr/>
          </p:nvPicPr>
          <p:blipFill>
            <a:blip r:embed="rId4"/>
            <a:stretch>
              <a:fillRect/>
            </a:stretch>
          </p:blipFill>
          <p:spPr>
            <a:xfrm>
              <a:off x="4225396" y="579948"/>
              <a:ext cx="7772400" cy="6119503"/>
            </a:xfrm>
            <a:prstGeom prst="rect">
              <a:avLst/>
            </a:prstGeom>
          </p:spPr>
        </p:pic>
        <p:sp>
          <p:nvSpPr>
            <p:cNvPr id="16" name="上矢印 15">
              <a:extLst>
                <a:ext uri="{FF2B5EF4-FFF2-40B4-BE49-F238E27FC236}">
                  <a16:creationId xmlns:a16="http://schemas.microsoft.com/office/drawing/2014/main" id="{FBEBD0D6-B8F8-EA8A-1D17-2B78A625A76E}"/>
                </a:ext>
              </a:extLst>
            </p:cNvPr>
            <p:cNvSpPr/>
            <p:nvPr/>
          </p:nvSpPr>
          <p:spPr>
            <a:xfrm>
              <a:off x="5016137" y="2840663"/>
              <a:ext cx="731520" cy="137864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34013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B542D61-47EC-3C5F-3156-BDFA1987F320}"/>
              </a:ext>
            </a:extLst>
          </p:cNvPr>
          <p:cNvSpPr>
            <a:spLocks noGrp="1"/>
          </p:cNvSpPr>
          <p:nvPr>
            <p:ph type="sldNum" sz="quarter" idx="4"/>
          </p:nvPr>
        </p:nvSpPr>
        <p:spPr/>
        <p:txBody>
          <a:bodyPr/>
          <a:lstStyle/>
          <a:p>
            <a:fld id="{4333ABBE-C0A7-8F4A-8D9F-FF9523F4ED4A}" type="slidenum">
              <a:rPr lang="en-GB" smtClean="0"/>
              <a:pPr/>
              <a:t>5</a:t>
            </a:fld>
            <a:endParaRPr lang="en-GB" dirty="0"/>
          </a:p>
        </p:txBody>
      </p:sp>
      <p:sp>
        <p:nvSpPr>
          <p:cNvPr id="9" name="タイトル 1">
            <a:extLst>
              <a:ext uri="{FF2B5EF4-FFF2-40B4-BE49-F238E27FC236}">
                <a16:creationId xmlns:a16="http://schemas.microsoft.com/office/drawing/2014/main" id="{ABFE50CF-9450-0EC4-BFC5-BBD9E90BC711}"/>
              </a:ext>
            </a:extLst>
          </p:cNvPr>
          <p:cNvSpPr txBox="1">
            <a:spLocks/>
          </p:cNvSpPr>
          <p:nvPr/>
        </p:nvSpPr>
        <p:spPr>
          <a:xfrm>
            <a:off x="360000" y="360000"/>
            <a:ext cx="11520000" cy="720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3200" b="1" kern="1200">
                <a:solidFill>
                  <a:schemeClr val="accent3"/>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a:ln>
                  <a:noFill/>
                </a:ln>
                <a:solidFill>
                  <a:srgbClr val="0066B3"/>
                </a:solidFill>
                <a:effectLst/>
                <a:uLnTx/>
                <a:uFillTx/>
                <a:latin typeface="游ゴシック"/>
                <a:ea typeface="游ゴシック"/>
                <a:cs typeface="+mj-cs"/>
              </a:rPr>
              <a:t>週末インドに行ってきました</a:t>
            </a:r>
            <a:endParaRPr kumimoji="1" lang="ja-JP" altLang="en-US" sz="3200" b="1" i="0" u="none" strike="noStrike" kern="1200" cap="none" spc="0" normalizeH="0" baseline="0" noProof="0" dirty="0">
              <a:ln>
                <a:noFill/>
              </a:ln>
              <a:solidFill>
                <a:srgbClr val="0066B3"/>
              </a:solidFill>
              <a:effectLst/>
              <a:uLnTx/>
              <a:uFillTx/>
              <a:latin typeface="游ゴシック"/>
              <a:ea typeface="游ゴシック"/>
              <a:cs typeface="+mj-cs"/>
            </a:endParaRPr>
          </a:p>
        </p:txBody>
      </p:sp>
      <p:pic>
        <p:nvPicPr>
          <p:cNvPr id="4" name="図 3">
            <a:extLst>
              <a:ext uri="{FF2B5EF4-FFF2-40B4-BE49-F238E27FC236}">
                <a16:creationId xmlns:a16="http://schemas.microsoft.com/office/drawing/2014/main" id="{861FB097-D1F8-E831-33D4-C2A935888185}"/>
              </a:ext>
            </a:extLst>
          </p:cNvPr>
          <p:cNvPicPr>
            <a:picLocks noChangeAspect="1"/>
          </p:cNvPicPr>
          <p:nvPr/>
        </p:nvPicPr>
        <p:blipFill>
          <a:blip r:embed="rId2"/>
          <a:stretch>
            <a:fillRect/>
          </a:stretch>
        </p:blipFill>
        <p:spPr>
          <a:xfrm>
            <a:off x="360000" y="1510334"/>
            <a:ext cx="5495991" cy="4104082"/>
          </a:xfrm>
          <a:prstGeom prst="rect">
            <a:avLst/>
          </a:prstGeom>
        </p:spPr>
      </p:pic>
      <p:pic>
        <p:nvPicPr>
          <p:cNvPr id="8" name="図 7">
            <a:extLst>
              <a:ext uri="{FF2B5EF4-FFF2-40B4-BE49-F238E27FC236}">
                <a16:creationId xmlns:a16="http://schemas.microsoft.com/office/drawing/2014/main" id="{630E70BA-DC59-628A-6695-4FE1C725C3EC}"/>
              </a:ext>
            </a:extLst>
          </p:cNvPr>
          <p:cNvPicPr>
            <a:picLocks noChangeAspect="1"/>
          </p:cNvPicPr>
          <p:nvPr/>
        </p:nvPicPr>
        <p:blipFill>
          <a:blip r:embed="rId3"/>
          <a:stretch>
            <a:fillRect/>
          </a:stretch>
        </p:blipFill>
        <p:spPr>
          <a:xfrm>
            <a:off x="6114288" y="1510334"/>
            <a:ext cx="5985952" cy="4104081"/>
          </a:xfrm>
          <a:prstGeom prst="rect">
            <a:avLst/>
          </a:prstGeom>
        </p:spPr>
      </p:pic>
      <p:sp>
        <p:nvSpPr>
          <p:cNvPr id="10" name="テキスト ボックス 9">
            <a:extLst>
              <a:ext uri="{FF2B5EF4-FFF2-40B4-BE49-F238E27FC236}">
                <a16:creationId xmlns:a16="http://schemas.microsoft.com/office/drawing/2014/main" id="{E514404E-AACC-35E1-6D37-7E0A19214444}"/>
              </a:ext>
            </a:extLst>
          </p:cNvPr>
          <p:cNvSpPr txBox="1"/>
          <p:nvPr/>
        </p:nvSpPr>
        <p:spPr>
          <a:xfrm>
            <a:off x="391450" y="5786845"/>
            <a:ext cx="5211683" cy="523220"/>
          </a:xfrm>
          <a:prstGeom prst="rect">
            <a:avLst/>
          </a:prstGeom>
          <a:noFill/>
        </p:spPr>
        <p:txBody>
          <a:bodyPr wrap="none" rtlCol="0">
            <a:spAutoFit/>
          </a:bodyPr>
          <a:lstStyle/>
          <a:p>
            <a:r>
              <a:rPr kumimoji="1" lang="ja-JP" altLang="en-US" sz="2800">
                <a:latin typeface="Yu Gothic" panose="020B0400000000000000" pitchFamily="34" charset="-128"/>
                <a:ea typeface="Yu Gothic" panose="020B0400000000000000" pitchFamily="34" charset="-128"/>
              </a:rPr>
              <a:t>サポートチームが入居するビル</a:t>
            </a:r>
          </a:p>
        </p:txBody>
      </p:sp>
      <p:sp>
        <p:nvSpPr>
          <p:cNvPr id="12" name="テキスト ボックス 11">
            <a:extLst>
              <a:ext uri="{FF2B5EF4-FFF2-40B4-BE49-F238E27FC236}">
                <a16:creationId xmlns:a16="http://schemas.microsoft.com/office/drawing/2014/main" id="{039C42A1-3458-E524-C07E-3877A8F1DE7C}"/>
              </a:ext>
            </a:extLst>
          </p:cNvPr>
          <p:cNvSpPr txBox="1"/>
          <p:nvPr/>
        </p:nvSpPr>
        <p:spPr>
          <a:xfrm>
            <a:off x="6542314" y="5792941"/>
            <a:ext cx="4862228" cy="523220"/>
          </a:xfrm>
          <a:prstGeom prst="rect">
            <a:avLst/>
          </a:prstGeom>
          <a:noFill/>
        </p:spPr>
        <p:txBody>
          <a:bodyPr wrap="none" rtlCol="0">
            <a:spAutoFit/>
          </a:bodyPr>
          <a:lstStyle/>
          <a:p>
            <a:r>
              <a:rPr kumimoji="1" lang="ja-JP" altLang="en-US" sz="2800">
                <a:latin typeface="Yu Gothic" panose="020B0400000000000000" pitchFamily="34" charset="-128"/>
                <a:ea typeface="Yu Gothic" panose="020B0400000000000000" pitchFamily="34" charset="-128"/>
              </a:rPr>
              <a:t>ワンフロア全部を</a:t>
            </a:r>
            <a:r>
              <a:rPr kumimoji="1" lang="en-US" altLang="ja-JP" sz="2800" dirty="0">
                <a:latin typeface="Yu Gothic" panose="020B0400000000000000" pitchFamily="34" charset="-128"/>
                <a:ea typeface="Yu Gothic" panose="020B0400000000000000" pitchFamily="34" charset="-128"/>
              </a:rPr>
              <a:t>HCL</a:t>
            </a:r>
            <a:r>
              <a:rPr kumimoji="1" lang="ja-JP" altLang="en-US" sz="2800">
                <a:latin typeface="Yu Gothic" panose="020B0400000000000000" pitchFamily="34" charset="-128"/>
                <a:ea typeface="Yu Gothic" panose="020B0400000000000000" pitchFamily="34" charset="-128"/>
              </a:rPr>
              <a:t>で利用</a:t>
            </a:r>
          </a:p>
        </p:txBody>
      </p:sp>
      <p:pic>
        <p:nvPicPr>
          <p:cNvPr id="6" name="図 5">
            <a:extLst>
              <a:ext uri="{FF2B5EF4-FFF2-40B4-BE49-F238E27FC236}">
                <a16:creationId xmlns:a16="http://schemas.microsoft.com/office/drawing/2014/main" id="{AAA77B6B-B84F-5302-8754-B6D6E874DE51}"/>
              </a:ext>
            </a:extLst>
          </p:cNvPr>
          <p:cNvPicPr>
            <a:picLocks noChangeAspect="1"/>
          </p:cNvPicPr>
          <p:nvPr/>
        </p:nvPicPr>
        <p:blipFill>
          <a:blip r:embed="rId4"/>
          <a:stretch>
            <a:fillRect/>
          </a:stretch>
        </p:blipFill>
        <p:spPr>
          <a:xfrm>
            <a:off x="6542314" y="0"/>
            <a:ext cx="5009423" cy="6860330"/>
          </a:xfrm>
          <a:prstGeom prst="rect">
            <a:avLst/>
          </a:prstGeom>
        </p:spPr>
      </p:pic>
    </p:spTree>
    <p:extLst>
      <p:ext uri="{BB962C8B-B14F-4D97-AF65-F5344CB8AC3E}">
        <p14:creationId xmlns:p14="http://schemas.microsoft.com/office/powerpoint/2010/main" val="135008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B542D61-47EC-3C5F-3156-BDFA1987F320}"/>
              </a:ext>
            </a:extLst>
          </p:cNvPr>
          <p:cNvSpPr>
            <a:spLocks noGrp="1"/>
          </p:cNvSpPr>
          <p:nvPr>
            <p:ph type="sldNum" sz="quarter" idx="4"/>
          </p:nvPr>
        </p:nvSpPr>
        <p:spPr/>
        <p:txBody>
          <a:bodyPr/>
          <a:lstStyle/>
          <a:p>
            <a:fld id="{4333ABBE-C0A7-8F4A-8D9F-FF9523F4ED4A}" type="slidenum">
              <a:rPr lang="en-GB" smtClean="0"/>
              <a:pPr/>
              <a:t>6</a:t>
            </a:fld>
            <a:endParaRPr lang="en-GB" dirty="0"/>
          </a:p>
        </p:txBody>
      </p:sp>
      <p:sp>
        <p:nvSpPr>
          <p:cNvPr id="9" name="タイトル 1">
            <a:extLst>
              <a:ext uri="{FF2B5EF4-FFF2-40B4-BE49-F238E27FC236}">
                <a16:creationId xmlns:a16="http://schemas.microsoft.com/office/drawing/2014/main" id="{ABFE50CF-9450-0EC4-BFC5-BBD9E90BC711}"/>
              </a:ext>
            </a:extLst>
          </p:cNvPr>
          <p:cNvSpPr txBox="1">
            <a:spLocks/>
          </p:cNvSpPr>
          <p:nvPr/>
        </p:nvSpPr>
        <p:spPr>
          <a:xfrm>
            <a:off x="360000" y="360000"/>
            <a:ext cx="11520000" cy="720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3200" b="1" kern="1200">
                <a:solidFill>
                  <a:schemeClr val="accent3"/>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a:ln>
                  <a:noFill/>
                </a:ln>
                <a:solidFill>
                  <a:srgbClr val="0066B3"/>
                </a:solidFill>
                <a:effectLst/>
                <a:uLnTx/>
                <a:uFillTx/>
                <a:latin typeface="游ゴシック"/>
                <a:ea typeface="游ゴシック"/>
                <a:cs typeface="+mj-cs"/>
              </a:rPr>
              <a:t>週末インドに行ってきました</a:t>
            </a:r>
            <a:endParaRPr kumimoji="1" lang="ja-JP" altLang="en-US" sz="3200" b="1" i="0" u="none" strike="noStrike" kern="1200" cap="none" spc="0" normalizeH="0" baseline="0" noProof="0" dirty="0">
              <a:ln>
                <a:noFill/>
              </a:ln>
              <a:solidFill>
                <a:srgbClr val="0066B3"/>
              </a:solidFill>
              <a:effectLst/>
              <a:uLnTx/>
              <a:uFillTx/>
              <a:latin typeface="游ゴシック"/>
              <a:ea typeface="游ゴシック"/>
              <a:cs typeface="+mj-cs"/>
            </a:endParaRPr>
          </a:p>
        </p:txBody>
      </p:sp>
      <p:sp>
        <p:nvSpPr>
          <p:cNvPr id="2" name="テキスト ボックス 1">
            <a:extLst>
              <a:ext uri="{FF2B5EF4-FFF2-40B4-BE49-F238E27FC236}">
                <a16:creationId xmlns:a16="http://schemas.microsoft.com/office/drawing/2014/main" id="{D50DF33E-9922-AF52-1662-37FD4FFFB9D9}"/>
              </a:ext>
            </a:extLst>
          </p:cNvPr>
          <p:cNvSpPr txBox="1"/>
          <p:nvPr/>
        </p:nvSpPr>
        <p:spPr>
          <a:xfrm>
            <a:off x="576774" y="1467059"/>
            <a:ext cx="11421022" cy="4524315"/>
          </a:xfrm>
          <a:prstGeom prst="rect">
            <a:avLst/>
          </a:prstGeom>
          <a:noFill/>
        </p:spPr>
        <p:txBody>
          <a:bodyPr wrap="square">
            <a:spAutoFit/>
          </a:bodyPr>
          <a:lstStyle/>
          <a:p>
            <a:pPr rtl="0"/>
            <a:r>
              <a:rPr lang="en-US" altLang="ja-JP" sz="3200" dirty="0">
                <a:effectLst/>
              </a:rPr>
              <a:t>IBM</a:t>
            </a:r>
            <a:r>
              <a:rPr lang="ja-JP" altLang="en-US" sz="3200">
                <a:effectLst/>
              </a:rPr>
              <a:t>から転籍した開発のマネージャーに聞きました。</a:t>
            </a:r>
            <a:endParaRPr lang="en-US" altLang="ja-JP" sz="3200" dirty="0">
              <a:effectLst/>
            </a:endParaRPr>
          </a:p>
          <a:p>
            <a:pPr rtl="0"/>
            <a:r>
              <a:rPr lang="ja-JP" altLang="en-US" sz="3200"/>
              <a:t>「</a:t>
            </a:r>
            <a:r>
              <a:rPr lang="en-US" altLang="ja-JP" sz="3200" dirty="0"/>
              <a:t>HCL</a:t>
            </a:r>
            <a:r>
              <a:rPr lang="ja-JP" altLang="en-US" sz="3200"/>
              <a:t>に移った事を奥さんのお父さんはポジティブに感じている？」</a:t>
            </a:r>
            <a:endParaRPr lang="en-US" altLang="ja-JP" sz="3200" dirty="0"/>
          </a:p>
          <a:p>
            <a:pPr rtl="0"/>
            <a:endParaRPr lang="en-US" altLang="ja-JP" sz="3200" dirty="0">
              <a:effectLst/>
            </a:endParaRPr>
          </a:p>
          <a:p>
            <a:pPr rtl="0"/>
            <a:r>
              <a:rPr lang="ja-JP" altLang="en-US" sz="3200"/>
              <a:t>回答：</a:t>
            </a:r>
            <a:br>
              <a:rPr lang="en-US" altLang="ja-JP" sz="3200" dirty="0"/>
            </a:br>
            <a:r>
              <a:rPr lang="ja-JP" altLang="en-US" sz="3200"/>
              <a:t>いい質問だ、インド</a:t>
            </a:r>
            <a:r>
              <a:rPr lang="en-US" altLang="ja-JP" sz="3200" dirty="0"/>
              <a:t>2</a:t>
            </a:r>
            <a:r>
              <a:rPr lang="ja-JP" altLang="en-US" sz="3200"/>
              <a:t>位の</a:t>
            </a:r>
            <a:r>
              <a:rPr lang="en-US" altLang="ja-JP" sz="3200" dirty="0"/>
              <a:t>IT</a:t>
            </a:r>
            <a:r>
              <a:rPr lang="ja-JP" altLang="en-US" sz="3200"/>
              <a:t>企業と皆が知っているから喜んでるよ</a:t>
            </a:r>
            <a:endParaRPr lang="en-US" altLang="ja-JP" sz="3200" dirty="0"/>
          </a:p>
          <a:p>
            <a:pPr rtl="0"/>
            <a:endParaRPr lang="en-US" altLang="ja-JP" sz="3200" dirty="0">
              <a:effectLst/>
            </a:endParaRPr>
          </a:p>
          <a:p>
            <a:pPr rtl="0"/>
            <a:r>
              <a:rPr lang="ja-JP" altLang="en-US" sz="3200">
                <a:effectLst/>
              </a:rPr>
              <a:t>日本のお客様対応で週末深夜の作業に臨む姿勢を見て、</a:t>
            </a:r>
            <a:br>
              <a:rPr lang="en-US" altLang="ja-JP" sz="3200" dirty="0">
                <a:effectLst/>
              </a:rPr>
            </a:br>
            <a:r>
              <a:rPr lang="ja-JP" altLang="en-US" sz="3200">
                <a:effectLst/>
              </a:rPr>
              <a:t>非常に</a:t>
            </a:r>
            <a:r>
              <a:rPr lang="ja-JP" altLang="en-US" sz="3200">
                <a:solidFill>
                  <a:srgbClr val="3C91FF"/>
                </a:solidFill>
                <a:effectLst/>
              </a:rPr>
              <a:t>熱心</a:t>
            </a:r>
            <a:r>
              <a:rPr lang="ja-JP" altLang="en-US" sz="3200">
                <a:effectLst/>
              </a:rPr>
              <a:t>で</a:t>
            </a:r>
            <a:r>
              <a:rPr lang="ja-JP" altLang="en-US" sz="3200">
                <a:solidFill>
                  <a:srgbClr val="3C91FF"/>
                </a:solidFill>
                <a:effectLst/>
              </a:rPr>
              <a:t>成長への貪欲さ</a:t>
            </a:r>
            <a:r>
              <a:rPr lang="ja-JP" altLang="en-US" sz="3200">
                <a:effectLst/>
              </a:rPr>
              <a:t>や</a:t>
            </a:r>
            <a:br>
              <a:rPr lang="en-US" altLang="ja-JP" sz="3200" dirty="0">
                <a:effectLst/>
              </a:rPr>
            </a:br>
            <a:r>
              <a:rPr lang="ja-JP" altLang="en-US" sz="3200">
                <a:solidFill>
                  <a:srgbClr val="3C91FF"/>
                </a:solidFill>
                <a:effectLst/>
              </a:rPr>
              <a:t>成長が当然</a:t>
            </a:r>
            <a:r>
              <a:rPr lang="ja-JP" altLang="en-US" sz="3200">
                <a:effectLst/>
              </a:rPr>
              <a:t>という伸びしろしかないという雰囲気もありました</a:t>
            </a:r>
            <a:endParaRPr lang="en-US" altLang="ja-JP" sz="3200" dirty="0">
              <a:effectLst/>
            </a:endParaRPr>
          </a:p>
        </p:txBody>
      </p:sp>
    </p:spTree>
    <p:extLst>
      <p:ext uri="{BB962C8B-B14F-4D97-AF65-F5344CB8AC3E}">
        <p14:creationId xmlns:p14="http://schemas.microsoft.com/office/powerpoint/2010/main" val="133002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1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untain with snow and a lake&#10;&#10;Description automatically generated with medium confidence">
            <a:extLst>
              <a:ext uri="{FF2B5EF4-FFF2-40B4-BE49-F238E27FC236}">
                <a16:creationId xmlns:a16="http://schemas.microsoft.com/office/drawing/2014/main" id="{D36F5CD2-8EF3-D635-2DDB-E17DD342F6F6}"/>
              </a:ext>
            </a:extLst>
          </p:cNvPr>
          <p:cNvPicPr>
            <a:picLocks noChangeAspect="1"/>
          </p:cNvPicPr>
          <p:nvPr/>
        </p:nvPicPr>
        <p:blipFill>
          <a:blip r:embed="rId3" cstate="email">
            <a:alphaModFix amt="30000"/>
            <a:extLst>
              <a:ext uri="{28A0092B-C50C-407E-A947-70E740481C1C}">
                <a14:useLocalDpi xmlns:a14="http://schemas.microsoft.com/office/drawing/2010/main"/>
              </a:ext>
            </a:extLst>
          </a:blip>
          <a:stretch>
            <a:fillRect/>
          </a:stretch>
        </p:blipFill>
        <p:spPr>
          <a:xfrm>
            <a:off x="-31173" y="-56420"/>
            <a:ext cx="12220537" cy="6987156"/>
          </a:xfrm>
          <a:prstGeom prst="rect">
            <a:avLst/>
          </a:prstGeom>
        </p:spPr>
      </p:pic>
      <p:sp>
        <p:nvSpPr>
          <p:cNvPr id="3" name="Subtitle 2">
            <a:extLst>
              <a:ext uri="{FF2B5EF4-FFF2-40B4-BE49-F238E27FC236}">
                <a16:creationId xmlns:a16="http://schemas.microsoft.com/office/drawing/2014/main" id="{E08AFCB3-CC3C-28EA-BC2A-C25589E73886}"/>
              </a:ext>
            </a:extLst>
          </p:cNvPr>
          <p:cNvSpPr>
            <a:spLocks noGrp="1"/>
          </p:cNvSpPr>
          <p:nvPr>
            <p:ph type="subTitle" idx="1"/>
          </p:nvPr>
        </p:nvSpPr>
        <p:spPr/>
        <p:txBody>
          <a:bodyPr/>
          <a:lstStyle/>
          <a:p>
            <a:r>
              <a:rPr lang="en-GB" dirty="0"/>
              <a:t> </a:t>
            </a:r>
          </a:p>
        </p:txBody>
      </p:sp>
      <p:sp>
        <p:nvSpPr>
          <p:cNvPr id="5" name="Text Placeholder 4">
            <a:extLst>
              <a:ext uri="{FF2B5EF4-FFF2-40B4-BE49-F238E27FC236}">
                <a16:creationId xmlns:a16="http://schemas.microsoft.com/office/drawing/2014/main" id="{F4740693-816F-9253-F720-F794FAC3582A}"/>
              </a:ext>
            </a:extLst>
          </p:cNvPr>
          <p:cNvSpPr>
            <a:spLocks noGrp="1"/>
          </p:cNvSpPr>
          <p:nvPr>
            <p:ph type="body" sz="quarter" idx="11"/>
          </p:nvPr>
        </p:nvSpPr>
        <p:spPr/>
        <p:txBody>
          <a:bodyPr>
            <a:normAutofit/>
          </a:bodyPr>
          <a:lstStyle/>
          <a:p>
            <a:pPr lvl="0"/>
            <a:r>
              <a:rPr lang="ja-JP" altLang="en-US" b="1" dirty="0"/>
              <a:t>株式会社エイチシーエル･ジャパン</a:t>
            </a:r>
            <a:endParaRPr lang="en-GB" b="1" dirty="0"/>
          </a:p>
          <a:p>
            <a:pPr lvl="0"/>
            <a:r>
              <a:rPr lang="en-GB" b="1" dirty="0"/>
              <a:t>HCLSoftware</a:t>
            </a:r>
          </a:p>
        </p:txBody>
      </p:sp>
      <p:pic>
        <p:nvPicPr>
          <p:cNvPr id="6" name="Graphic 5">
            <a:extLst>
              <a:ext uri="{FF2B5EF4-FFF2-40B4-BE49-F238E27FC236}">
                <a16:creationId xmlns:a16="http://schemas.microsoft.com/office/drawing/2014/main" id="{28B686E6-7BB6-7CFB-8FCF-2FD979147CF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8774" y="429671"/>
            <a:ext cx="3254376" cy="403911"/>
          </a:xfrm>
          <a:prstGeom prst="rect">
            <a:avLst/>
          </a:prstGeom>
        </p:spPr>
      </p:pic>
      <p:sp>
        <p:nvSpPr>
          <p:cNvPr id="7" name="TextBox 6">
            <a:extLst>
              <a:ext uri="{FF2B5EF4-FFF2-40B4-BE49-F238E27FC236}">
                <a16:creationId xmlns:a16="http://schemas.microsoft.com/office/drawing/2014/main" id="{42E804C8-47F2-22DB-D565-FE7EBFEA048C}"/>
              </a:ext>
            </a:extLst>
          </p:cNvPr>
          <p:cNvSpPr txBox="1"/>
          <p:nvPr/>
        </p:nvSpPr>
        <p:spPr>
          <a:xfrm>
            <a:off x="358773" y="2837586"/>
            <a:ext cx="9272571" cy="1754326"/>
          </a:xfrm>
          <a:prstGeom prst="rect">
            <a:avLst/>
          </a:prstGeom>
          <a:noFill/>
        </p:spPr>
        <p:txBody>
          <a:bodyPr wrap="square" rtlCol="0">
            <a:spAutoFit/>
          </a:bodyPr>
          <a:lstStyle/>
          <a:p>
            <a:r>
              <a:rPr lang="en-US" altLang="ja-JP" sz="5400" dirty="0">
                <a:solidFill>
                  <a:schemeClr val="bg1"/>
                </a:solidFill>
                <a:latin typeface="Meiryo" panose="020B0604030504040204" pitchFamily="34" charset="-128"/>
                <a:ea typeface="Meiryo" panose="020B0604030504040204" pitchFamily="34" charset="-128"/>
                <a:cs typeface="HCLTech Roobert" pitchFamily="2" charset="77"/>
              </a:rPr>
              <a:t>Domino v14</a:t>
            </a:r>
            <a:br>
              <a:rPr lang="en-US" altLang="ja-JP" sz="5400" dirty="0">
                <a:solidFill>
                  <a:schemeClr val="bg1"/>
                </a:solidFill>
                <a:latin typeface="Meiryo" panose="020B0604030504040204" pitchFamily="34" charset="-128"/>
                <a:ea typeface="Meiryo" panose="020B0604030504040204" pitchFamily="34" charset="-128"/>
                <a:cs typeface="HCLTech Roobert" pitchFamily="2" charset="77"/>
              </a:rPr>
            </a:br>
            <a:r>
              <a:rPr lang="en-US" altLang="ja-JP" sz="5400" dirty="0">
                <a:solidFill>
                  <a:schemeClr val="bg1"/>
                </a:solidFill>
                <a:latin typeface="Meiryo" panose="020B0604030504040204" pitchFamily="34" charset="-128"/>
                <a:ea typeface="Meiryo" panose="020B0604030504040204" pitchFamily="34" charset="-128"/>
                <a:cs typeface="HCLTech Roobert" pitchFamily="2" charset="77"/>
              </a:rPr>
              <a:t>Factory Tour </a:t>
            </a:r>
            <a:r>
              <a:rPr lang="ja-JP" altLang="en-US" sz="5400" dirty="0">
                <a:solidFill>
                  <a:schemeClr val="bg1"/>
                </a:solidFill>
                <a:latin typeface="Meiryo" panose="020B0604030504040204" pitchFamily="34" charset="-128"/>
                <a:ea typeface="Meiryo" panose="020B0604030504040204" pitchFamily="34" charset="-128"/>
                <a:cs typeface="HCLTech Roobert" pitchFamily="2" charset="77"/>
              </a:rPr>
              <a:t>イベント報告</a:t>
            </a:r>
            <a:endParaRPr lang="en-US" sz="5400" b="1" dirty="0">
              <a:solidFill>
                <a:schemeClr val="accent2"/>
              </a:solidFill>
              <a:latin typeface="HCLTech Roobert" pitchFamily="2" charset="77"/>
              <a:cs typeface="HCLTech Roobert" pitchFamily="2" charset="77"/>
            </a:endParaRPr>
          </a:p>
        </p:txBody>
      </p:sp>
    </p:spTree>
    <p:extLst>
      <p:ext uri="{BB962C8B-B14F-4D97-AF65-F5344CB8AC3E}">
        <p14:creationId xmlns:p14="http://schemas.microsoft.com/office/powerpoint/2010/main" val="141648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46DAA4F2-B3F8-969C-7FE3-A7C70BF430E8}"/>
              </a:ext>
            </a:extLst>
          </p:cNvPr>
          <p:cNvSpPr>
            <a:spLocks noGrp="1"/>
          </p:cNvSpPr>
          <p:nvPr>
            <p:ph type="body" sz="quarter" idx="14"/>
          </p:nvPr>
        </p:nvSpPr>
        <p:spPr/>
        <p:txBody>
          <a:bodyPr/>
          <a:lstStyle/>
          <a:p>
            <a:r>
              <a:rPr lang="ja-JP" altLang="en-US" dirty="0"/>
              <a:t>イベント概要</a:t>
            </a:r>
          </a:p>
        </p:txBody>
      </p:sp>
      <p:sp>
        <p:nvSpPr>
          <p:cNvPr id="3" name="スライド番号プレースホルダー 2">
            <a:extLst>
              <a:ext uri="{FF2B5EF4-FFF2-40B4-BE49-F238E27FC236}">
                <a16:creationId xmlns:a16="http://schemas.microsoft.com/office/drawing/2014/main" id="{8B542D61-47EC-3C5F-3156-BDFA1987F320}"/>
              </a:ext>
            </a:extLst>
          </p:cNvPr>
          <p:cNvSpPr>
            <a:spLocks noGrp="1"/>
          </p:cNvSpPr>
          <p:nvPr>
            <p:ph type="sldNum" sz="quarter" idx="4"/>
          </p:nvPr>
        </p:nvSpPr>
        <p:spPr/>
        <p:txBody>
          <a:bodyPr/>
          <a:lstStyle/>
          <a:p>
            <a:fld id="{4333ABBE-C0A7-8F4A-8D9F-FF9523F4ED4A}" type="slidenum">
              <a:rPr lang="en-GB" smtClean="0"/>
              <a:pPr/>
              <a:t>8</a:t>
            </a:fld>
            <a:endParaRPr lang="en-GB" dirty="0"/>
          </a:p>
        </p:txBody>
      </p:sp>
      <p:sp>
        <p:nvSpPr>
          <p:cNvPr id="7" name="テキスト ボックス 6">
            <a:extLst>
              <a:ext uri="{FF2B5EF4-FFF2-40B4-BE49-F238E27FC236}">
                <a16:creationId xmlns:a16="http://schemas.microsoft.com/office/drawing/2014/main" id="{58AA5B9E-4E2A-06D3-F37B-BE0B7EA8A463}"/>
              </a:ext>
            </a:extLst>
          </p:cNvPr>
          <p:cNvSpPr txBox="1"/>
          <p:nvPr/>
        </p:nvSpPr>
        <p:spPr>
          <a:xfrm>
            <a:off x="668214" y="1467059"/>
            <a:ext cx="11114483" cy="3539430"/>
          </a:xfrm>
          <a:prstGeom prst="rect">
            <a:avLst/>
          </a:prstGeom>
          <a:noFill/>
        </p:spPr>
        <p:txBody>
          <a:bodyPr wrap="square">
            <a:spAutoFit/>
          </a:bodyPr>
          <a:lstStyle/>
          <a:p>
            <a:pPr rtl="0"/>
            <a:r>
              <a:rPr lang="ja-JP" altLang="en-US" sz="3200" dirty="0">
                <a:effectLst/>
              </a:rPr>
              <a:t>名称</a:t>
            </a:r>
            <a:r>
              <a:rPr lang="en-US" altLang="ja-JP" sz="3200" dirty="0">
                <a:effectLst/>
              </a:rPr>
              <a:t>: Domino v14 Factory Tour - Let’s build new experience</a:t>
            </a:r>
          </a:p>
          <a:p>
            <a:pPr rtl="0"/>
            <a:r>
              <a:rPr lang="ja-JP" altLang="en-US" sz="3200" dirty="0">
                <a:effectLst/>
              </a:rPr>
              <a:t>日時</a:t>
            </a:r>
            <a:r>
              <a:rPr lang="en-US" altLang="ja-JP" sz="3200" dirty="0">
                <a:effectLst/>
              </a:rPr>
              <a:t>: 2023</a:t>
            </a:r>
            <a:r>
              <a:rPr lang="ja-JP" altLang="en-US" sz="3200" dirty="0">
                <a:effectLst/>
              </a:rPr>
              <a:t>年</a:t>
            </a:r>
            <a:r>
              <a:rPr lang="en-US" altLang="ja-JP" sz="3200" dirty="0">
                <a:effectLst/>
              </a:rPr>
              <a:t>12</a:t>
            </a:r>
            <a:r>
              <a:rPr lang="ja-JP" altLang="en-US" sz="3200" dirty="0">
                <a:effectLst/>
              </a:rPr>
              <a:t>月</a:t>
            </a:r>
            <a:r>
              <a:rPr lang="en-US" altLang="ja-JP" sz="3200" dirty="0">
                <a:effectLst/>
              </a:rPr>
              <a:t>13</a:t>
            </a:r>
            <a:r>
              <a:rPr lang="ja-JP" altLang="en-US" sz="3200" dirty="0">
                <a:effectLst/>
              </a:rPr>
              <a:t>日（水）</a:t>
            </a:r>
            <a:r>
              <a:rPr lang="en-US" altLang="ja-JP" sz="3200" dirty="0">
                <a:effectLst/>
              </a:rPr>
              <a:t>10:00 - 18:30 </a:t>
            </a:r>
            <a:r>
              <a:rPr lang="ja-JP" altLang="en-US" sz="3200" dirty="0">
                <a:effectLst/>
              </a:rPr>
              <a:t>（受付開始 </a:t>
            </a:r>
            <a:r>
              <a:rPr lang="en-US" altLang="ja-JP" sz="3200" dirty="0">
                <a:effectLst/>
              </a:rPr>
              <a:t>: 9:00</a:t>
            </a:r>
            <a:r>
              <a:rPr lang="ja-JP" altLang="en-US" sz="3200" dirty="0">
                <a:effectLst/>
              </a:rPr>
              <a:t>）</a:t>
            </a:r>
          </a:p>
          <a:p>
            <a:pPr rtl="0"/>
            <a:r>
              <a:rPr lang="ja-JP" altLang="en-US" sz="3200" dirty="0">
                <a:effectLst/>
              </a:rPr>
              <a:t>会場</a:t>
            </a:r>
            <a:r>
              <a:rPr lang="en-US" altLang="ja-JP" sz="3200" dirty="0">
                <a:effectLst/>
              </a:rPr>
              <a:t>: </a:t>
            </a:r>
            <a:r>
              <a:rPr lang="ja-JP" altLang="en-US" sz="3200" dirty="0">
                <a:effectLst/>
              </a:rPr>
              <a:t>ザ・リッツ・カールトン東京 </a:t>
            </a:r>
            <a:r>
              <a:rPr lang="en-US" altLang="ja-JP" sz="3200" dirty="0">
                <a:effectLst/>
              </a:rPr>
              <a:t>(</a:t>
            </a:r>
            <a:r>
              <a:rPr lang="ja-JP" altLang="en-US" sz="3200" dirty="0">
                <a:effectLst/>
              </a:rPr>
              <a:t>六本木・東京ミッドタウン</a:t>
            </a:r>
            <a:r>
              <a:rPr lang="en-US" altLang="ja-JP" sz="3200" dirty="0">
                <a:effectLst/>
              </a:rPr>
              <a:t>)</a:t>
            </a:r>
          </a:p>
          <a:p>
            <a:pPr rtl="0"/>
            <a:r>
              <a:rPr lang="ja-JP" altLang="en-US" sz="3200" dirty="0">
                <a:effectLst/>
              </a:rPr>
              <a:t>定員</a:t>
            </a:r>
            <a:r>
              <a:rPr lang="en-US" altLang="ja-JP" sz="3200" dirty="0">
                <a:effectLst/>
              </a:rPr>
              <a:t>: 200 </a:t>
            </a:r>
            <a:r>
              <a:rPr lang="ja-JP" altLang="en-US" sz="3200" dirty="0">
                <a:effectLst/>
              </a:rPr>
              <a:t>名</a:t>
            </a:r>
            <a:endParaRPr lang="en-US" altLang="ja-JP" sz="3200" dirty="0">
              <a:effectLst/>
            </a:endParaRPr>
          </a:p>
          <a:p>
            <a:pPr rtl="0"/>
            <a:r>
              <a:rPr lang="ja-JP" altLang="en-US" sz="3200" dirty="0">
                <a:effectLst/>
              </a:rPr>
              <a:t>受講料</a:t>
            </a:r>
            <a:r>
              <a:rPr lang="en-US" altLang="ja-JP" sz="3200" dirty="0">
                <a:effectLst/>
              </a:rPr>
              <a:t>: </a:t>
            </a:r>
            <a:r>
              <a:rPr lang="ja-JP" altLang="en-US" sz="3200" dirty="0">
                <a:effectLst/>
              </a:rPr>
              <a:t>無料（事前登録制）</a:t>
            </a:r>
          </a:p>
          <a:p>
            <a:pPr rtl="0"/>
            <a:r>
              <a:rPr lang="ja-JP" altLang="en-US" sz="3200" dirty="0">
                <a:effectLst/>
              </a:rPr>
              <a:t>主催</a:t>
            </a:r>
            <a:r>
              <a:rPr lang="en-US" altLang="ja-JP" sz="3200" dirty="0">
                <a:effectLst/>
              </a:rPr>
              <a:t>: </a:t>
            </a:r>
            <a:r>
              <a:rPr lang="en-US" altLang="ja-JP" sz="3200" dirty="0" err="1">
                <a:effectLst/>
              </a:rPr>
              <a:t>HCLSoftware</a:t>
            </a:r>
            <a:r>
              <a:rPr lang="en-US" altLang="ja-JP" sz="3200" dirty="0">
                <a:effectLst/>
              </a:rPr>
              <a:t> </a:t>
            </a:r>
            <a:r>
              <a:rPr lang="ja-JP" altLang="en-US" sz="3200" dirty="0">
                <a:effectLst/>
              </a:rPr>
              <a:t>株式会社エイチシーエル・ジャパン</a:t>
            </a:r>
          </a:p>
          <a:p>
            <a:pPr rtl="0"/>
            <a:r>
              <a:rPr lang="ja-JP" altLang="en-US" sz="3200" dirty="0">
                <a:effectLst/>
              </a:rPr>
              <a:t>詳細・お申し込み  </a:t>
            </a:r>
            <a:r>
              <a:rPr lang="en-US" altLang="ja-JP" sz="3200" dirty="0">
                <a:effectLst/>
                <a:hlinkClick r:id="rId2" tooltip="https://www.sbbit.jp/eventinfo/77410"/>
              </a:rPr>
              <a:t>https://www.sbbit.jp/eventinfo/77410</a:t>
            </a:r>
            <a:endParaRPr lang="ja-JP" altLang="en-US" sz="3200" dirty="0">
              <a:effectLst/>
            </a:endParaRPr>
          </a:p>
        </p:txBody>
      </p:sp>
      <p:sp>
        <p:nvSpPr>
          <p:cNvPr id="2" name="正方形/長方形 1">
            <a:extLst>
              <a:ext uri="{FF2B5EF4-FFF2-40B4-BE49-F238E27FC236}">
                <a16:creationId xmlns:a16="http://schemas.microsoft.com/office/drawing/2014/main" id="{0BFEC82E-A5DC-1EEE-AD08-2F7CB31BF0E6}"/>
              </a:ext>
            </a:extLst>
          </p:cNvPr>
          <p:cNvSpPr/>
          <p:nvPr/>
        </p:nvSpPr>
        <p:spPr>
          <a:xfrm>
            <a:off x="3428044" y="3529038"/>
            <a:ext cx="5333511" cy="1754326"/>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ja-JP" alt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コロナ明け初の</a:t>
            </a:r>
            <a:br>
              <a:rPr lang="en-US" altLang="ja-JP"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ja-JP" alt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大型対面イベント</a:t>
            </a:r>
          </a:p>
        </p:txBody>
      </p:sp>
    </p:spTree>
    <p:extLst>
      <p:ext uri="{BB962C8B-B14F-4D97-AF65-F5344CB8AC3E}">
        <p14:creationId xmlns:p14="http://schemas.microsoft.com/office/powerpoint/2010/main" val="310569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standing at a podium with a screen behind him&#10;&#10;Description automatically generated">
            <a:extLst>
              <a:ext uri="{FF2B5EF4-FFF2-40B4-BE49-F238E27FC236}">
                <a16:creationId xmlns:a16="http://schemas.microsoft.com/office/drawing/2014/main" id="{F0306A6E-8B14-B9AB-F2B1-9253CD122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99" t="4656" r="40749" b="25633"/>
          <a:stretch/>
        </p:blipFill>
        <p:spPr>
          <a:xfrm>
            <a:off x="248974" y="1041278"/>
            <a:ext cx="4593176" cy="4922802"/>
          </a:xfrm>
          <a:prstGeom prst="rect">
            <a:avLst/>
          </a:prstGeom>
          <a:noFill/>
        </p:spPr>
      </p:pic>
      <p:sp>
        <p:nvSpPr>
          <p:cNvPr id="13" name="Text Placeholder 4">
            <a:extLst>
              <a:ext uri="{FF2B5EF4-FFF2-40B4-BE49-F238E27FC236}">
                <a16:creationId xmlns:a16="http://schemas.microsoft.com/office/drawing/2014/main" id="{AC740E0B-EF64-738B-426F-94D368B2EF43}"/>
              </a:ext>
            </a:extLst>
          </p:cNvPr>
          <p:cNvSpPr>
            <a:spLocks noGrp="1"/>
          </p:cNvSpPr>
          <p:nvPr>
            <p:ph type="body" sz="quarter" idx="15"/>
          </p:nvPr>
        </p:nvSpPr>
        <p:spPr>
          <a:xfrm>
            <a:off x="284400" y="375006"/>
            <a:ext cx="11620800" cy="912347"/>
          </a:xfrm>
        </p:spPr>
        <p:txBody>
          <a:bodyPr/>
          <a:lstStyle/>
          <a:p>
            <a:endParaRPr lang="en-US" dirty="0"/>
          </a:p>
        </p:txBody>
      </p:sp>
      <p:sp>
        <p:nvSpPr>
          <p:cNvPr id="4" name="スライド番号プレースホルダー 3">
            <a:extLst>
              <a:ext uri="{FF2B5EF4-FFF2-40B4-BE49-F238E27FC236}">
                <a16:creationId xmlns:a16="http://schemas.microsoft.com/office/drawing/2014/main" id="{FA1116A5-0945-9640-708B-E80D6F3EB979}"/>
              </a:ext>
            </a:extLst>
          </p:cNvPr>
          <p:cNvSpPr>
            <a:spLocks noGrp="1"/>
          </p:cNvSpPr>
          <p:nvPr>
            <p:ph type="sldNum" sz="quarter" idx="4"/>
          </p:nvPr>
        </p:nvSpPr>
        <p:spPr>
          <a:xfrm>
            <a:off x="11613621" y="6536732"/>
            <a:ext cx="384175" cy="162719"/>
          </a:xfrm>
        </p:spPr>
        <p:txBody>
          <a:bodyPr wrap="none" anchor="t">
            <a:normAutofit/>
          </a:bodyPr>
          <a:lstStyle/>
          <a:p>
            <a:pPr>
              <a:spcAft>
                <a:spcPts val="600"/>
              </a:spcAft>
            </a:pPr>
            <a:fld id="{4333ABBE-C0A7-8F4A-8D9F-FF9523F4ED4A}" type="slidenum">
              <a:rPr lang="en-GB" smtClean="0"/>
              <a:pPr>
                <a:spcAft>
                  <a:spcPts val="600"/>
                </a:spcAft>
              </a:pPr>
              <a:t>9</a:t>
            </a:fld>
            <a:endParaRPr lang="en-GB"/>
          </a:p>
        </p:txBody>
      </p:sp>
      <p:pic>
        <p:nvPicPr>
          <p:cNvPr id="2" name="Picture 3" descr="A group of people in a room&#10;&#10;Description automatically generated">
            <a:extLst>
              <a:ext uri="{FF2B5EF4-FFF2-40B4-BE49-F238E27FC236}">
                <a16:creationId xmlns:a16="http://schemas.microsoft.com/office/drawing/2014/main" id="{39FFBD81-5AAB-DD91-A274-C327D1A97A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7613" y="-718566"/>
            <a:ext cx="7009877" cy="5257407"/>
          </a:xfrm>
          <a:prstGeom prst="rect">
            <a:avLst/>
          </a:prstGeom>
        </p:spPr>
      </p:pic>
      <p:pic>
        <p:nvPicPr>
          <p:cNvPr id="3" name="Picture 23" descr="A group of people at a party&#10;&#10;Description automatically generated">
            <a:extLst>
              <a:ext uri="{FF2B5EF4-FFF2-40B4-BE49-F238E27FC236}">
                <a16:creationId xmlns:a16="http://schemas.microsoft.com/office/drawing/2014/main" id="{406965D4-2E6A-7A60-0083-41C8B1286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612" y="3627455"/>
            <a:ext cx="7009877" cy="4673251"/>
          </a:xfrm>
          <a:prstGeom prst="rect">
            <a:avLst/>
          </a:prstGeom>
        </p:spPr>
      </p:pic>
    </p:spTree>
    <p:extLst>
      <p:ext uri="{BB962C8B-B14F-4D97-AF65-F5344CB8AC3E}">
        <p14:creationId xmlns:p14="http://schemas.microsoft.com/office/powerpoint/2010/main" val="13264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Custom 5">
      <a:dk1>
        <a:srgbClr val="000000"/>
      </a:dk1>
      <a:lt1>
        <a:srgbClr val="FFFFFF"/>
      </a:lt1>
      <a:dk2>
        <a:srgbClr val="C4E1FB"/>
      </a:dk2>
      <a:lt2>
        <a:srgbClr val="A6E9EC"/>
      </a:lt2>
      <a:accent1>
        <a:srgbClr val="00C3CD"/>
      </a:accent1>
      <a:accent2>
        <a:srgbClr val="36D6D9"/>
      </a:accent2>
      <a:accent3>
        <a:srgbClr val="AAFFFF"/>
      </a:accent3>
      <a:accent4>
        <a:srgbClr val="0F5FDC"/>
      </a:accent4>
      <a:accent5>
        <a:srgbClr val="3C91FF"/>
      </a:accent5>
      <a:accent6>
        <a:srgbClr val="DCE6F0"/>
      </a:accent6>
      <a:hlink>
        <a:srgbClr val="000000"/>
      </a:hlink>
      <a:folHlink>
        <a:srgbClr val="00C3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oftware Blue">
      <a:srgbClr val="000032"/>
    </a:custClr>
    <a:custClr name="Tech Blue">
      <a:srgbClr val="3C91FF"/>
    </a:custClr>
    <a:custClr name="Dark Blue">
      <a:srgbClr val="0F5FDC"/>
    </a:custClr>
    <a:custClr name="Mid Blue">
      <a:srgbClr val="8AC6F8"/>
    </a:custClr>
    <a:custClr name="Light Blue">
      <a:srgbClr val="DCE6F0"/>
    </a:custClr>
    <a:custClr name="Software Teal">
      <a:srgbClr val="2EC0CB"/>
    </a:custClr>
    <a:custClr name="Dark Teal">
      <a:srgbClr val="17707F"/>
    </a:custClr>
    <a:custClr name="Mid Teal">
      <a:srgbClr val="36D6D9"/>
    </a:custClr>
    <a:custClr name="Light Teal">
      <a:srgbClr val="AAFFFF"/>
    </a:custClr>
    <a:custClr name="Tech Grey">
      <a:srgbClr val="ECF3F8"/>
    </a:custClr>
  </a:custClrLst>
  <a:extLst>
    <a:ext uri="{05A4C25C-085E-4340-85A3-A5531E510DB2}">
      <thm15:themeFamily xmlns:thm15="http://schemas.microsoft.com/office/thememl/2012/main" name="Presentation1" id="{5B6EE5BC-729C-45D4-8E3B-C58075590A93}" vid="{0543D1E5-E36A-4590-A6AE-960478BD43D4}"/>
    </a:ext>
  </a:extLst>
</a:theme>
</file>

<file path=ppt/theme/theme2.xml><?xml version="1.0" encoding="utf-8"?>
<a:theme xmlns:a="http://schemas.openxmlformats.org/drawingml/2006/main" name="スライド用マスター">
  <a:themeElements>
    <a:clrScheme name="ユーザー定義 1">
      <a:dk1>
        <a:srgbClr val="000000"/>
      </a:dk1>
      <a:lt1>
        <a:srgbClr val="FFFFFF"/>
      </a:lt1>
      <a:dk2>
        <a:srgbClr val="4B4B4B"/>
      </a:dk2>
      <a:lt2>
        <a:srgbClr val="424242"/>
      </a:lt2>
      <a:accent1>
        <a:srgbClr val="941100"/>
      </a:accent1>
      <a:accent2>
        <a:srgbClr val="002847"/>
      </a:accent2>
      <a:accent3>
        <a:srgbClr val="0066B3"/>
      </a:accent3>
      <a:accent4>
        <a:srgbClr val="69B3E1"/>
      </a:accent4>
      <a:accent5>
        <a:srgbClr val="FF9300"/>
      </a:accent5>
      <a:accent6>
        <a:srgbClr val="009192"/>
      </a:accent6>
      <a:hlink>
        <a:srgbClr val="0096FF"/>
      </a:hlink>
      <a:folHlink>
        <a:srgbClr val="6BD7ED"/>
      </a:folHlink>
    </a:clrScheme>
    <a:fontScheme name="メイリオ">
      <a:majorFont>
        <a:latin typeface="Arial"/>
        <a:ea typeface="游ゴシック"/>
        <a:cs typeface=""/>
      </a:majorFont>
      <a:minorFont>
        <a:latin typeface="Arial"/>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Custom 5">
      <a:dk1>
        <a:srgbClr val="000000"/>
      </a:dk1>
      <a:lt1>
        <a:srgbClr val="FFFFFF"/>
      </a:lt1>
      <a:dk2>
        <a:srgbClr val="C4E1FB"/>
      </a:dk2>
      <a:lt2>
        <a:srgbClr val="A6E9EC"/>
      </a:lt2>
      <a:accent1>
        <a:srgbClr val="00C3CD"/>
      </a:accent1>
      <a:accent2>
        <a:srgbClr val="36D6D9"/>
      </a:accent2>
      <a:accent3>
        <a:srgbClr val="AAFFFF"/>
      </a:accent3>
      <a:accent4>
        <a:srgbClr val="0F5FDC"/>
      </a:accent4>
      <a:accent5>
        <a:srgbClr val="3C91FF"/>
      </a:accent5>
      <a:accent6>
        <a:srgbClr val="DCE6F0"/>
      </a:accent6>
      <a:hlink>
        <a:srgbClr val="000000"/>
      </a:hlink>
      <a:folHlink>
        <a:srgbClr val="00C3CC"/>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oftware Blue">
      <a:srgbClr val="000032"/>
    </a:custClr>
    <a:custClr name="Tech Blue">
      <a:srgbClr val="3C91FF"/>
    </a:custClr>
    <a:custClr name="Dark Blue">
      <a:srgbClr val="0F5FDC"/>
    </a:custClr>
    <a:custClr name="Mid Blue">
      <a:srgbClr val="8AC6F8"/>
    </a:custClr>
    <a:custClr name="Light Blue">
      <a:srgbClr val="DCE6F0"/>
    </a:custClr>
    <a:custClr name="Software Teal">
      <a:srgbClr val="2EC0CB"/>
    </a:custClr>
    <a:custClr name="Dark Teal">
      <a:srgbClr val="17707F"/>
    </a:custClr>
    <a:custClr name="Mid Teal">
      <a:srgbClr val="36D6D9"/>
    </a:custClr>
    <a:custClr name="Light Teal">
      <a:srgbClr val="AAFFFF"/>
    </a:custClr>
    <a:custClr name="Tech Grey">
      <a:srgbClr val="ECF3F8"/>
    </a:custClr>
  </a:custClrLst>
  <a:extLst>
    <a:ext uri="{05A4C25C-085E-4340-85A3-A5531E510DB2}">
      <thm15:themeFamily xmlns:thm15="http://schemas.microsoft.com/office/thememl/2012/main" name="Presentation6" id="{60E1E7D9-8EFE-3841-9307-7621824CCCEB}" vid="{E770FD7D-43D9-5144-A5B9-005FA08AE7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031b9c7-5a98-480b-a063-a5ad9425c0b2" xsi:nil="true"/>
    <lcf76f155ced4ddcb4097134ff3c332f xmlns="9bb3223b-6ff6-49df-88dc-65b729bb51d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A0173888A0BB14AA19596AF7EA8F8BC" ma:contentTypeVersion="18" ma:contentTypeDescription="新しいドキュメントを作成します。" ma:contentTypeScope="" ma:versionID="ca683c4dc5b6643590f6804310ea7ae4">
  <xsd:schema xmlns:xsd="http://www.w3.org/2001/XMLSchema" xmlns:xs="http://www.w3.org/2001/XMLSchema" xmlns:p="http://schemas.microsoft.com/office/2006/metadata/properties" xmlns:ns2="9bb3223b-6ff6-49df-88dc-65b729bb51d7" xmlns:ns3="1031b9c7-5a98-480b-a063-a5ad9425c0b2" targetNamespace="http://schemas.microsoft.com/office/2006/metadata/properties" ma:root="true" ma:fieldsID="b10ae2b264b71331b1c67105a6aa2031" ns2:_="" ns3:_="">
    <xsd:import namespace="9bb3223b-6ff6-49df-88dc-65b729bb51d7"/>
    <xsd:import namespace="1031b9c7-5a98-480b-a063-a5ad9425c0b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3223b-6ff6-49df-88dc-65b729bb51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64c72d52-2d77-4f68-b3a5-49527e4de7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31b9c7-5a98-480b-a063-a5ad9425c0b2"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ff78c9d2-af17-4320-9c27-5bd76dc8532c}" ma:internalName="TaxCatchAll" ma:showField="CatchAllData" ma:web="1031b9c7-5a98-480b-a063-a5ad9425c0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37BAC0-A6E0-4A53-945A-C62AA3D25576}">
  <ds:schemaRefs>
    <ds:schemaRef ds:uri="http://schemas.openxmlformats.org/package/2006/metadata/core-properties"/>
    <ds:schemaRef ds:uri="http://schemas.microsoft.com/office/2006/documentManagement/types"/>
    <ds:schemaRef ds:uri="http://purl.org/dc/dcmitype/"/>
    <ds:schemaRef ds:uri="http://purl.org/dc/elements/1.1/"/>
    <ds:schemaRef ds:uri="1031b9c7-5a98-480b-a063-a5ad9425c0b2"/>
    <ds:schemaRef ds:uri="http://purl.org/dc/terms/"/>
    <ds:schemaRef ds:uri="9bb3223b-6ff6-49df-88dc-65b729bb51d7"/>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C577DABA-F24F-42A9-B071-B2DDEE0F76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b3223b-6ff6-49df-88dc-65b729bb51d7"/>
    <ds:schemaRef ds:uri="1031b9c7-5a98-480b-a063-a5ad9425c0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0793EB-2752-4371-A2BE-FE8032056F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1525</Words>
  <Application>Microsoft Office PowerPoint</Application>
  <PresentationFormat>ワイド画面</PresentationFormat>
  <Paragraphs>246</Paragraphs>
  <Slides>29</Slides>
  <Notes>19</Notes>
  <HiddenSlides>0</HiddenSlides>
  <MMClips>5</MMClips>
  <ScaleCrop>false</ScaleCrop>
  <HeadingPairs>
    <vt:vector size="6" baseType="variant">
      <vt:variant>
        <vt:lpstr>使用されているフォント</vt:lpstr>
      </vt:variant>
      <vt:variant>
        <vt:i4>20</vt:i4>
      </vt:variant>
      <vt:variant>
        <vt:lpstr>テーマ</vt:lpstr>
      </vt:variant>
      <vt:variant>
        <vt:i4>3</vt:i4>
      </vt:variant>
      <vt:variant>
        <vt:lpstr>スライド タイトル</vt:lpstr>
      </vt:variant>
      <vt:variant>
        <vt:i4>29</vt:i4>
      </vt:variant>
    </vt:vector>
  </HeadingPairs>
  <TitlesOfParts>
    <vt:vector size="52" baseType="lpstr">
      <vt:lpstr>.Hiragino Kaku Gothic Interface W3</vt:lpstr>
      <vt:lpstr>.Lucida Grande UI Regular</vt:lpstr>
      <vt:lpstr>Arial,Sans-Serif</vt:lpstr>
      <vt:lpstr>Gotham-Book</vt:lpstr>
      <vt:lpstr>HCLTech Roobert</vt:lpstr>
      <vt:lpstr>Helvetica Neue</vt:lpstr>
      <vt:lpstr>inherit</vt:lpstr>
      <vt:lpstr>Meiryo UI</vt:lpstr>
      <vt:lpstr>System Font Regular</vt:lpstr>
      <vt:lpstr>Yu Gothic UI</vt:lpstr>
      <vt:lpstr>Zapf Dingbats</vt:lpstr>
      <vt:lpstr>システムフォント（レギュラー）</vt:lpstr>
      <vt:lpstr>メイリオ</vt:lpstr>
      <vt:lpstr>メイリオ</vt:lpstr>
      <vt:lpstr>游ゴシック</vt:lpstr>
      <vt:lpstr>游ゴシック</vt:lpstr>
      <vt:lpstr>Arial</vt:lpstr>
      <vt:lpstr>Calibri</vt:lpstr>
      <vt:lpstr>Segoe UI</vt:lpstr>
      <vt:lpstr>Wingdings</vt:lpstr>
      <vt:lpstr>Office テーマ</vt:lpstr>
      <vt:lpstr>スライド用マスター</vt:lpstr>
      <vt:lpstr>1_Office テーマ</vt:lpstr>
      <vt:lpstr>Notes/Domino35周年とV14 未来に向けて</vt:lpstr>
      <vt:lpstr>PowerPoint プレゼンテーション</vt:lpstr>
      <vt:lpstr>HCL Japan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HCL Ambassador for Digital Solutions Class of 2024</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2024-02-19T11:57:36Z</dcterms:created>
  <dcterms:modified xsi:type="dcterms:W3CDTF">2024-02-19T11:57:46Z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0x0101008A0173888A0BB14AA19596AF7EA8F8BC</vt:lpwstr>
  </property>
  <property fmtid="{D5CDD505-2E9C-101B-9397-08002B2CF9AE}" pid="3" name="MediaServiceImageTags">
    <vt:lpwstr/>
  </property>
</Properties>
</file>