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4.xml" ContentType="application/vnd.openxmlformats-officedocument.theme+xml"/>
  <Override PartName="/ppt/theme/theme3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739" r:id="rId1"/>
    <p:sldMasterId id="2147483756" r:id="rId2"/>
    <p:sldMasterId id="2147483772" r:id="rId3"/>
  </p:sldMasterIdLst>
  <p:notesMasterIdLst>
    <p:notesMasterId r:id="rId13"/>
  </p:notesMasterIdLst>
  <p:sldIdLst>
    <p:sldId id="257" r:id="rId4"/>
    <p:sldId id="359" r:id="rId5"/>
    <p:sldId id="456" r:id="rId6"/>
    <p:sldId id="457" r:id="rId7"/>
    <p:sldId id="368" r:id="rId8"/>
    <p:sldId id="458" r:id="rId9"/>
    <p:sldId id="459" r:id="rId10"/>
    <p:sldId id="443" r:id="rId11"/>
    <p:sldId id="430" r:id="rId12"/>
  </p:sldIdLst>
  <p:sldSz cx="12192000" cy="6858000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1pPr>
    <a:lvl2pPr marL="457200" algn="l" rtl="0" fontAlgn="base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2pPr>
    <a:lvl3pPr marL="914400" algn="l" rtl="0" fontAlgn="base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3pPr>
    <a:lvl4pPr marL="1371600" algn="l" rtl="0" fontAlgn="base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4pPr>
    <a:lvl5pPr marL="1828800" algn="l" rtl="0" fontAlgn="base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kumimoji="1"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kumimoji="1"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kumimoji="1"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kumimoji="1"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  <p15:guide id="3" pos="438" userDrawn="1">
          <p15:clr>
            <a:srgbClr val="A4A3A4"/>
          </p15:clr>
        </p15:guide>
        <p15:guide id="4" pos="7242" userDrawn="1">
          <p15:clr>
            <a:srgbClr val="A4A3A4"/>
          </p15:clr>
        </p15:guide>
        <p15:guide id="5" orient="horz" pos="346" userDrawn="1">
          <p15:clr>
            <a:srgbClr val="A4A3A4"/>
          </p15:clr>
        </p15:guide>
        <p15:guide id="6" orient="horz" pos="3974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iyo Masahiko" initials="MM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191C9"/>
    <a:srgbClr val="FF9900"/>
    <a:srgbClr val="B2B2B2"/>
    <a:srgbClr val="C0C0C0"/>
    <a:srgbClr val="9933FF"/>
    <a:srgbClr val="0000FF"/>
    <a:srgbClr val="C9FAFC"/>
    <a:srgbClr val="C9FCED"/>
    <a:srgbClr val="E7E7E7"/>
    <a:srgbClr val="A6A6A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27F97BB-C833-4FB7-BDE5-3F7075034690}" styleName="Themed Style 2 - Accent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中間スタイル 1 - アクセント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073A0DAA-6AF3-43AB-8588-CEC1D06C72B9}" styleName="スタイル (中間)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5912" autoAdjust="0"/>
    <p:restoredTop sz="94660"/>
  </p:normalViewPr>
  <p:slideViewPr>
    <p:cSldViewPr>
      <p:cViewPr varScale="1">
        <p:scale>
          <a:sx n="159" d="100"/>
          <a:sy n="159" d="100"/>
        </p:scale>
        <p:origin x="1332" y="114"/>
      </p:cViewPr>
      <p:guideLst>
        <p:guide orient="horz" pos="2160"/>
        <p:guide pos="3840"/>
        <p:guide pos="438"/>
        <p:guide pos="7242"/>
        <p:guide orient="horz" pos="346"/>
        <p:guide orient="horz" pos="3974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20" Type="http://schemas.openxmlformats.org/officeDocument/2006/relationships/customXml" Target="../customXml/item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presProps" Target="presProps.xml"/><Relationship Id="rId10" Type="http://schemas.openxmlformats.org/officeDocument/2006/relationships/slide" Target="slides/slide7.xml"/><Relationship Id="rId19" Type="http://schemas.openxmlformats.org/officeDocument/2006/relationships/customXml" Target="../customXml/item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D746EC99-DD95-6445-AF6C-001E10E0A299}" type="datetimeFigureOut">
              <a:rPr lang="en-US"/>
              <a:pPr>
                <a:defRPr/>
              </a:pPr>
              <a:t>2/3/2024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59C50690-A60F-0B4A-965A-E44A0A88ADE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694415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ＭＳ Ｐゴシック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>
          <a:xfrm>
            <a:off x="114300" y="746125"/>
            <a:ext cx="6629400" cy="3729038"/>
          </a:xfrm>
        </p:spPr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D49A16-1E65-4650-A418-3FA0750504A2}" type="slidenum">
              <a:rPr kumimoji="1" lang="ja-JP" altLang="en-US" smtClean="0"/>
              <a:pPr/>
              <a:t>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0989353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>
          <a:xfrm>
            <a:off x="114300" y="746125"/>
            <a:ext cx="6629400" cy="3729038"/>
          </a:xfrm>
        </p:spPr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D49A16-1E65-4650-A418-3FA0750504A2}" type="slidenum">
              <a:rPr kumimoji="1" lang="ja-JP" altLang="en-US" smtClean="0"/>
              <a:pPr/>
              <a:t>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5702823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>
          <a:xfrm>
            <a:off x="114300" y="746125"/>
            <a:ext cx="6629400" cy="3729038"/>
          </a:xfrm>
        </p:spPr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D49A16-1E65-4650-A418-3FA0750504A2}" type="slidenum">
              <a:rPr kumimoji="1" lang="ja-JP" altLang="en-US" smtClean="0"/>
              <a:pPr/>
              <a:t>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0989353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>
          <a:xfrm>
            <a:off x="114300" y="746125"/>
            <a:ext cx="6629400" cy="3729038"/>
          </a:xfrm>
        </p:spPr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D49A16-1E65-4650-A418-3FA0750504A2}" type="slidenum">
              <a:rPr kumimoji="1" lang="ja-JP" altLang="en-US" smtClean="0"/>
              <a:pPr/>
              <a:t>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7689273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>
          <a:xfrm>
            <a:off x="114300" y="746125"/>
            <a:ext cx="6629400" cy="3729038"/>
          </a:xfrm>
        </p:spPr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D49A16-1E65-4650-A418-3FA0750504A2}" type="slidenum">
              <a:rPr kumimoji="1" lang="ja-JP" altLang="en-US" smtClean="0"/>
              <a:pPr/>
              <a:t>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018439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op_right_under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2401" y="1916114"/>
            <a:ext cx="4511202" cy="45112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tle 1"/>
          <p:cNvSpPr>
            <a:spLocks noGrp="1"/>
          </p:cNvSpPr>
          <p:nvPr>
            <p:ph type="ctrTitle"/>
          </p:nvPr>
        </p:nvSpPr>
        <p:spPr>
          <a:xfrm>
            <a:off x="431371" y="980729"/>
            <a:ext cx="11329259" cy="1080119"/>
          </a:xfrm>
          <a:prstGeom prst="rect">
            <a:avLst/>
          </a:prstGeom>
        </p:spPr>
        <p:txBody>
          <a:bodyPr lIns="90000" tIns="0" rIns="0" bIns="0" anchor="ctr" anchorCtr="0">
            <a:normAutofit/>
          </a:bodyPr>
          <a:lstStyle>
            <a:lvl1pPr algn="l">
              <a:defRPr sz="4000" b="1">
                <a:solidFill>
                  <a:schemeClr val="bg2">
                    <a:lumMod val="50000"/>
                  </a:schemeClr>
                </a:solidFill>
                <a:effectLst/>
                <a:latin typeface="+mj-ea"/>
                <a:ea typeface="+mj-ea"/>
              </a:defRPr>
            </a:lvl1pPr>
          </a:lstStyle>
          <a:p>
            <a:r>
              <a:rPr lang="ja-JP" altLang="en-US"/>
              <a:t>マスター タイトルの書式設定</a:t>
            </a:r>
            <a:endParaRPr lang="ja-JP" altLang="en-US" dirty="0"/>
          </a:p>
        </p:txBody>
      </p:sp>
      <p:sp>
        <p:nvSpPr>
          <p:cNvPr id="6" name="Subtitle 2"/>
          <p:cNvSpPr>
            <a:spLocks noGrp="1"/>
          </p:cNvSpPr>
          <p:nvPr>
            <p:ph type="subTitle" idx="1"/>
          </p:nvPr>
        </p:nvSpPr>
        <p:spPr>
          <a:xfrm>
            <a:off x="431371" y="2085348"/>
            <a:ext cx="8160907" cy="815109"/>
          </a:xfrm>
          <a:prstGeom prst="rect">
            <a:avLst/>
          </a:prstGeom>
        </p:spPr>
        <p:txBody>
          <a:bodyPr lIns="90000" tIns="0" rIns="0" bIns="0">
            <a:normAutofit/>
          </a:bodyPr>
          <a:lstStyle>
            <a:lvl1pPr marL="0" indent="0" algn="l">
              <a:buNone/>
              <a:defRPr sz="2400" b="1">
                <a:latin typeface="+mj-ea"/>
                <a:ea typeface="+mj-ea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ja-JP" altLang="en-US" dirty="0"/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2"/>
          </p:nvPr>
        </p:nvSpPr>
        <p:spPr>
          <a:xfrm>
            <a:off x="431371" y="3683223"/>
            <a:ext cx="5760640" cy="1728788"/>
          </a:xfrm>
          <a:prstGeom prst="rect">
            <a:avLst/>
          </a:prstGeom>
        </p:spPr>
        <p:txBody>
          <a:bodyPr tIns="0" rIns="0" bIns="0" anchor="ctr" anchorCtr="0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  <a:latin typeface="+mj-ea"/>
                <a:ea typeface="+mj-ea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9" name="Footer Placeholder 2"/>
          <p:cNvSpPr>
            <a:spLocks noGrp="1"/>
          </p:cNvSpPr>
          <p:nvPr>
            <p:ph type="ftr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ja-JP" dirty="0"/>
              <a:t>© 2024 Notes Consortium</a:t>
            </a:r>
          </a:p>
        </p:txBody>
      </p:sp>
      <p:sp>
        <p:nvSpPr>
          <p:cNvPr id="10" name="Slide Number Placeholder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A332CA-682E-B24E-A03D-C9E5B24DA2C4}" type="slidenum">
              <a:rPr lang="ja-JP" altLang="en-GB" smtClean="0"/>
              <a:pPr>
                <a:defRPr/>
              </a:pPr>
              <a:t>‹#›</a:t>
            </a:fld>
            <a:endParaRPr lang="en-GB" altLang="ja-JP"/>
          </a:p>
        </p:txBody>
      </p:sp>
    </p:spTree>
    <p:extLst>
      <p:ext uri="{BB962C8B-B14F-4D97-AF65-F5344CB8AC3E}">
        <p14:creationId xmlns:p14="http://schemas.microsoft.com/office/powerpoint/2010/main" val="353241725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White_Text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2"/>
          </p:nvPr>
        </p:nvSpPr>
        <p:spPr>
          <a:xfrm>
            <a:off x="5410314" y="1412874"/>
            <a:ext cx="6624735" cy="5040462"/>
          </a:xfrm>
          <a:prstGeom prst="rect">
            <a:avLst/>
          </a:prstGeom>
        </p:spPr>
        <p:txBody>
          <a:bodyPr/>
          <a:lstStyle>
            <a:lvl1pPr marL="228600" indent="-228600">
              <a:buClr>
                <a:schemeClr val="tx2">
                  <a:lumMod val="40000"/>
                  <a:lumOff val="60000"/>
                </a:schemeClr>
              </a:buClr>
              <a:buFont typeface="メイリオ" panose="020B0604030504040204" pitchFamily="50" charset="-128"/>
              <a:buChar char="▶"/>
              <a:defRPr sz="2400">
                <a:latin typeface="+mn-ea"/>
                <a:ea typeface="+mn-ea"/>
              </a:defRPr>
            </a:lvl1pPr>
            <a:lvl2pPr marL="685800" indent="-228600">
              <a:buFont typeface="Wingdings" panose="05000000000000000000" pitchFamily="2" charset="2"/>
              <a:buChar char="l"/>
              <a:defRPr sz="2000">
                <a:latin typeface="+mn-ea"/>
                <a:ea typeface="+mn-ea"/>
              </a:defRPr>
            </a:lvl2pPr>
            <a:lvl3pPr marL="1143000" indent="-228600">
              <a:buFont typeface="Wingdings" panose="05000000000000000000" pitchFamily="2" charset="2"/>
              <a:buChar char="ü"/>
              <a:defRPr sz="1800">
                <a:latin typeface="+mn-ea"/>
                <a:ea typeface="+mn-ea"/>
              </a:defRPr>
            </a:lvl3pPr>
            <a:lvl4pPr marL="1600200" indent="-228600">
              <a:buFont typeface="Wingdings" panose="05000000000000000000" pitchFamily="2" charset="2"/>
              <a:buChar char="p"/>
              <a:defRPr sz="1600">
                <a:latin typeface="+mn-ea"/>
                <a:ea typeface="+mn-ea"/>
              </a:defRPr>
            </a:lvl4pPr>
            <a:lvl5pPr>
              <a:defRPr sz="1600">
                <a:latin typeface="+mn-ea"/>
                <a:ea typeface="+mn-ea"/>
              </a:defRPr>
            </a:lvl5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ja-JP" alt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239349" y="548680"/>
            <a:ext cx="11795699" cy="720179"/>
          </a:xfrm>
          <a:prstGeom prst="rect">
            <a:avLst/>
          </a:prstGeom>
        </p:spPr>
        <p:txBody>
          <a:bodyPr lIns="90000" tIns="0" rIns="0" bIns="0" anchor="ctr" anchorCtr="0">
            <a:normAutofit/>
          </a:bodyPr>
          <a:lstStyle>
            <a:lvl1pPr>
              <a:defRPr sz="2800">
                <a:latin typeface="+mj-ea"/>
                <a:ea typeface="+mj-ea"/>
              </a:defRPr>
            </a:lvl1pPr>
          </a:lstStyle>
          <a:p>
            <a:r>
              <a:rPr lang="ja-JP" altLang="en-US"/>
              <a:t>マスター タイトルの書式設定</a:t>
            </a:r>
            <a:endParaRPr lang="ja-JP" alt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A332CA-682E-B24E-A03D-C9E5B24DA2C4}" type="slidenum">
              <a:rPr lang="ja-JP" altLang="en-GB" smtClean="0"/>
              <a:pPr>
                <a:defRPr/>
              </a:pPr>
              <a:t>‹#›</a:t>
            </a:fld>
            <a:endParaRPr lang="en-GB" altLang="ja-JP"/>
          </a:p>
        </p:txBody>
      </p:sp>
      <p:sp>
        <p:nvSpPr>
          <p:cNvPr id="2" name="Footer Placeholder 2">
            <a:extLst>
              <a:ext uri="{FF2B5EF4-FFF2-40B4-BE49-F238E27FC236}">
                <a16:creationId xmlns:a16="http://schemas.microsoft.com/office/drawing/2014/main" id="{777CB1C5-A380-AE20-8248-376E0B299464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>
          <a:xfrm>
            <a:off x="7920567" y="6597650"/>
            <a:ext cx="4114800" cy="1968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ja-JP" dirty="0"/>
              <a:t>© 2024 Notes Consortium</a:t>
            </a:r>
          </a:p>
        </p:txBody>
      </p:sp>
    </p:spTree>
    <p:extLst>
      <p:ext uri="{BB962C8B-B14F-4D97-AF65-F5344CB8AC3E}">
        <p14:creationId xmlns:p14="http://schemas.microsoft.com/office/powerpoint/2010/main" val="41449288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White_Hakush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239349" y="548680"/>
            <a:ext cx="11795699" cy="720179"/>
          </a:xfrm>
          <a:prstGeom prst="rect">
            <a:avLst/>
          </a:prstGeom>
        </p:spPr>
        <p:txBody>
          <a:bodyPr lIns="90000" tIns="0" rIns="0" bIns="0" anchor="ctr" anchorCtr="0">
            <a:normAutofit/>
          </a:bodyPr>
          <a:lstStyle>
            <a:lvl1pPr>
              <a:defRPr sz="2800">
                <a:latin typeface="+mj-ea"/>
                <a:ea typeface="+mj-ea"/>
              </a:defRPr>
            </a:lvl1pPr>
          </a:lstStyle>
          <a:p>
            <a:r>
              <a:rPr lang="ja-JP" altLang="en-US"/>
              <a:t>マスター タイトルの書式設定</a:t>
            </a:r>
            <a:endParaRPr lang="ja-JP" alt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A332CA-682E-B24E-A03D-C9E5B24DA2C4}" type="slidenum">
              <a:rPr lang="ja-JP" altLang="en-GB" smtClean="0"/>
              <a:pPr>
                <a:defRPr/>
              </a:pPr>
              <a:t>‹#›</a:t>
            </a:fld>
            <a:endParaRPr lang="en-GB" altLang="ja-JP"/>
          </a:p>
        </p:txBody>
      </p:sp>
      <p:sp>
        <p:nvSpPr>
          <p:cNvPr id="2" name="Footer Placeholder 2">
            <a:extLst>
              <a:ext uri="{FF2B5EF4-FFF2-40B4-BE49-F238E27FC236}">
                <a16:creationId xmlns:a16="http://schemas.microsoft.com/office/drawing/2014/main" id="{2AF1CAC3-1C3E-54DE-6E21-8CCFBF14630C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>
          <a:xfrm>
            <a:off x="7920567" y="6597650"/>
            <a:ext cx="4114800" cy="1968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ja-JP" dirty="0"/>
              <a:t>© 2024 Notes Consortium</a:t>
            </a:r>
          </a:p>
        </p:txBody>
      </p:sp>
    </p:spTree>
    <p:extLst>
      <p:ext uri="{BB962C8B-B14F-4D97-AF65-F5344CB8AC3E}">
        <p14:creationId xmlns:p14="http://schemas.microsoft.com/office/powerpoint/2010/main" val="367663964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White_Agenda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918" y="188913"/>
            <a:ext cx="2319363" cy="2319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5413" y="2766220"/>
            <a:ext cx="10515600" cy="1382861"/>
          </a:xfrm>
          <a:prstGeom prst="rect">
            <a:avLst/>
          </a:prstGeom>
        </p:spPr>
        <p:txBody>
          <a:bodyPr lIns="0" tIns="0" rIns="0" bIns="0" anchor="ctr" anchorCtr="0">
            <a:normAutofit/>
          </a:bodyPr>
          <a:lstStyle>
            <a:lvl1pPr algn="ctr">
              <a:defRPr sz="4800" b="1"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+mj-ea"/>
                <a:ea typeface="+mj-ea"/>
              </a:defRPr>
            </a:lvl1pPr>
          </a:lstStyle>
          <a:p>
            <a:r>
              <a:rPr lang="ja-JP" altLang="en-US"/>
              <a:t>マスター タイトルの書式設定</a:t>
            </a:r>
            <a:endParaRPr lang="ja-JP" alt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/>
          </p:nvPr>
        </p:nvSpPr>
        <p:spPr>
          <a:xfrm>
            <a:off x="815414" y="4292601"/>
            <a:ext cx="10561671" cy="1008063"/>
          </a:xfrm>
          <a:prstGeom prst="rect">
            <a:avLst/>
          </a:prstGeom>
        </p:spPr>
        <p:txBody>
          <a:bodyPr lIns="0" tIns="0" rIns="0" bIns="180000">
            <a:normAutofit/>
          </a:bodyPr>
          <a:lstStyle>
            <a:lvl1pPr marL="0" indent="0" algn="ctr">
              <a:buNone/>
              <a:defRPr>
                <a:latin typeface="+mj-ea"/>
                <a:ea typeface="+mj-ea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7" name="Slide Number Placeholder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A332CA-682E-B24E-A03D-C9E5B24DA2C4}" type="slidenum">
              <a:rPr lang="ja-JP" altLang="en-GB" smtClean="0"/>
              <a:pPr>
                <a:defRPr/>
              </a:pPr>
              <a:t>‹#›</a:t>
            </a:fld>
            <a:endParaRPr lang="en-GB" altLang="ja-JP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9545635-09BC-21FA-704D-81C36E491250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>
          <a:xfrm>
            <a:off x="7920567" y="6597650"/>
            <a:ext cx="4114800" cy="1968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ja-JP" dirty="0"/>
              <a:t>© 2024 Notes Consortium</a:t>
            </a:r>
          </a:p>
        </p:txBody>
      </p:sp>
    </p:spTree>
    <p:extLst>
      <p:ext uri="{BB962C8B-B14F-4D97-AF65-F5344CB8AC3E}">
        <p14:creationId xmlns:p14="http://schemas.microsoft.com/office/powerpoint/2010/main" val="235682591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White_Agenda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7834" y="109538"/>
            <a:ext cx="6472594" cy="64725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815413" y="2766220"/>
            <a:ext cx="10515600" cy="1382861"/>
          </a:xfrm>
          <a:prstGeom prst="rect">
            <a:avLst/>
          </a:prstGeom>
        </p:spPr>
        <p:txBody>
          <a:bodyPr lIns="0" tIns="0" rIns="0" bIns="0" anchor="ctr" anchorCtr="0">
            <a:normAutofit/>
          </a:bodyPr>
          <a:lstStyle>
            <a:lvl1pPr algn="ctr">
              <a:defRPr sz="4800" b="1">
                <a:solidFill>
                  <a:schemeClr val="tx1"/>
                </a:solidFill>
                <a:effectLst/>
                <a:latin typeface="+mj-ea"/>
                <a:ea typeface="+mj-ea"/>
              </a:defRPr>
            </a:lvl1pPr>
          </a:lstStyle>
          <a:p>
            <a:r>
              <a:rPr lang="ja-JP" altLang="en-US"/>
              <a:t>マスター タイトルの書式設定</a:t>
            </a:r>
            <a:endParaRPr lang="ja-JP" altLang="en-US" dirty="0"/>
          </a:p>
        </p:txBody>
      </p:sp>
      <p:sp>
        <p:nvSpPr>
          <p:cNvPr id="11" name="Text Placeholder 5"/>
          <p:cNvSpPr>
            <a:spLocks noGrp="1"/>
          </p:cNvSpPr>
          <p:nvPr>
            <p:ph type="body" sz="quarter" idx="12"/>
          </p:nvPr>
        </p:nvSpPr>
        <p:spPr>
          <a:xfrm>
            <a:off x="815414" y="4292601"/>
            <a:ext cx="10561671" cy="1008063"/>
          </a:xfrm>
          <a:prstGeom prst="rect">
            <a:avLst/>
          </a:prstGeom>
        </p:spPr>
        <p:txBody>
          <a:bodyPr lIns="0" tIns="0" rIns="0" bIns="180000">
            <a:normAutofit/>
          </a:bodyPr>
          <a:lstStyle>
            <a:lvl1pPr marL="0" indent="0" algn="ctr">
              <a:buNone/>
              <a:defRPr>
                <a:latin typeface="+mj-ea"/>
                <a:ea typeface="+mj-ea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A332CA-682E-B24E-A03D-C9E5B24DA2C4}" type="slidenum">
              <a:rPr lang="ja-JP" altLang="en-GB" smtClean="0"/>
              <a:pPr>
                <a:defRPr/>
              </a:pPr>
              <a:t>‹#›</a:t>
            </a:fld>
            <a:endParaRPr lang="en-GB" altLang="ja-JP"/>
          </a:p>
        </p:txBody>
      </p:sp>
      <p:sp>
        <p:nvSpPr>
          <p:cNvPr id="2" name="Footer Placeholder 2">
            <a:extLst>
              <a:ext uri="{FF2B5EF4-FFF2-40B4-BE49-F238E27FC236}">
                <a16:creationId xmlns:a16="http://schemas.microsoft.com/office/drawing/2014/main" id="{A00D98A3-0A5E-E739-59D4-43EED3669132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>
          <a:xfrm>
            <a:off x="7920567" y="6597650"/>
            <a:ext cx="4114800" cy="1968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ja-JP" dirty="0"/>
              <a:t>© 2024 Notes Consortium</a:t>
            </a:r>
          </a:p>
        </p:txBody>
      </p:sp>
    </p:spTree>
    <p:extLst>
      <p:ext uri="{BB962C8B-B14F-4D97-AF65-F5344CB8AC3E}">
        <p14:creationId xmlns:p14="http://schemas.microsoft.com/office/powerpoint/2010/main" val="351920346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White_Agenda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3013202" y="548680"/>
            <a:ext cx="8939449" cy="309684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527381" y="3789041"/>
            <a:ext cx="11137239" cy="1382861"/>
          </a:xfrm>
          <a:prstGeom prst="rect">
            <a:avLst/>
          </a:prstGeom>
        </p:spPr>
        <p:txBody>
          <a:bodyPr lIns="0" tIns="0" rIns="0" bIns="0" anchor="ctr" anchorCtr="0">
            <a:normAutofit/>
          </a:bodyPr>
          <a:lstStyle>
            <a:lvl1pPr algn="l">
              <a:defRPr sz="4400" b="1"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+mj-ea"/>
                <a:ea typeface="+mj-ea"/>
              </a:defRPr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12" name="Text Placeholder 5"/>
          <p:cNvSpPr>
            <a:spLocks noGrp="1"/>
          </p:cNvSpPr>
          <p:nvPr>
            <p:ph type="body" sz="quarter" idx="12"/>
          </p:nvPr>
        </p:nvSpPr>
        <p:spPr>
          <a:xfrm>
            <a:off x="527382" y="5315422"/>
            <a:ext cx="11137239" cy="1008063"/>
          </a:xfrm>
          <a:prstGeom prst="rect">
            <a:avLst/>
          </a:prstGeom>
        </p:spPr>
        <p:txBody>
          <a:bodyPr lIns="0" tIns="0" rIns="0" bIns="180000">
            <a:normAutofit/>
          </a:bodyPr>
          <a:lstStyle>
            <a:lvl1pPr marL="0" indent="0" algn="l">
              <a:buNone/>
              <a:defRPr>
                <a:latin typeface="+mj-ea"/>
                <a:ea typeface="+mj-ea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A332CA-682E-B24E-A03D-C9E5B24DA2C4}" type="slidenum">
              <a:rPr lang="ja-JP" altLang="en-GB" smtClean="0"/>
              <a:pPr>
                <a:defRPr/>
              </a:pPr>
              <a:t>‹#›</a:t>
            </a:fld>
            <a:endParaRPr lang="en-GB" altLang="ja-JP"/>
          </a:p>
        </p:txBody>
      </p:sp>
      <p:sp>
        <p:nvSpPr>
          <p:cNvPr id="2" name="Footer Placeholder 2">
            <a:extLst>
              <a:ext uri="{FF2B5EF4-FFF2-40B4-BE49-F238E27FC236}">
                <a16:creationId xmlns:a16="http://schemas.microsoft.com/office/drawing/2014/main" id="{1DC48E98-FD88-6F7C-745C-A45D7B4AB3F8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>
          <a:xfrm>
            <a:off x="7920567" y="6597650"/>
            <a:ext cx="4114800" cy="1968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ja-JP" dirty="0"/>
              <a:t>© 2024 Notes Consortium</a:t>
            </a:r>
          </a:p>
        </p:txBody>
      </p:sp>
    </p:spTree>
    <p:extLst>
      <p:ext uri="{BB962C8B-B14F-4D97-AF65-F5344CB8AC3E}">
        <p14:creationId xmlns:p14="http://schemas.microsoft.com/office/powerpoint/2010/main" val="388281784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White_Agenda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51850" y="859262"/>
            <a:ext cx="5064386" cy="258431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27381" y="3789041"/>
            <a:ext cx="11137239" cy="1382861"/>
          </a:xfrm>
          <a:prstGeom prst="rect">
            <a:avLst/>
          </a:prstGeom>
        </p:spPr>
        <p:txBody>
          <a:bodyPr lIns="0" tIns="0" rIns="0" bIns="0" anchor="ctr" anchorCtr="0">
            <a:normAutofit/>
          </a:bodyPr>
          <a:lstStyle>
            <a:lvl1pPr algn="l">
              <a:defRPr sz="4400" b="1"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+mj-ea"/>
                <a:ea typeface="+mj-ea"/>
              </a:defRPr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9" name="Text Placeholder 5"/>
          <p:cNvSpPr>
            <a:spLocks noGrp="1"/>
          </p:cNvSpPr>
          <p:nvPr>
            <p:ph type="body" sz="quarter" idx="12"/>
          </p:nvPr>
        </p:nvSpPr>
        <p:spPr>
          <a:xfrm>
            <a:off x="527382" y="5315422"/>
            <a:ext cx="11137239" cy="1008063"/>
          </a:xfrm>
          <a:prstGeom prst="rect">
            <a:avLst/>
          </a:prstGeom>
        </p:spPr>
        <p:txBody>
          <a:bodyPr lIns="0" tIns="0" rIns="0" bIns="180000">
            <a:normAutofit/>
          </a:bodyPr>
          <a:lstStyle>
            <a:lvl1pPr marL="0" indent="0" algn="l">
              <a:buNone/>
              <a:defRPr>
                <a:latin typeface="+mj-ea"/>
                <a:ea typeface="+mj-ea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A332CA-682E-B24E-A03D-C9E5B24DA2C4}" type="slidenum">
              <a:rPr lang="ja-JP" altLang="en-GB" smtClean="0"/>
              <a:pPr>
                <a:defRPr/>
              </a:pPr>
              <a:t>‹#›</a:t>
            </a:fld>
            <a:endParaRPr lang="en-GB" altLang="ja-JP"/>
          </a:p>
        </p:txBody>
      </p:sp>
      <p:sp>
        <p:nvSpPr>
          <p:cNvPr id="2" name="Footer Placeholder 2">
            <a:extLst>
              <a:ext uri="{FF2B5EF4-FFF2-40B4-BE49-F238E27FC236}">
                <a16:creationId xmlns:a16="http://schemas.microsoft.com/office/drawing/2014/main" id="{B9030677-4A17-1036-69D9-CF8F2D89B0F6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>
          <a:xfrm>
            <a:off x="7920567" y="6597650"/>
            <a:ext cx="4114800" cy="1968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ja-JP" dirty="0"/>
              <a:t>© 2024 Notes Consortium</a:t>
            </a:r>
          </a:p>
        </p:txBody>
      </p:sp>
    </p:spTree>
    <p:extLst>
      <p:ext uri="{BB962C8B-B14F-4D97-AF65-F5344CB8AC3E}">
        <p14:creationId xmlns:p14="http://schemas.microsoft.com/office/powerpoint/2010/main" val="391456363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960967" y="388801"/>
            <a:ext cx="10991853" cy="460375"/>
          </a:xfrm>
        </p:spPr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833967" y="1363664"/>
            <a:ext cx="11118853" cy="4897437"/>
          </a:xfrm>
        </p:spPr>
        <p:txBody>
          <a:bodyPr/>
          <a:lstStyle>
            <a:lvl1pPr>
              <a:defRPr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1pPr>
            <a:lvl2pPr>
              <a:defRPr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2pPr>
            <a:lvl3pPr>
              <a:defRPr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3pPr>
            <a:lvl4pPr>
              <a:defRPr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4pPr>
            <a:lvl5pPr>
              <a:defRPr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5pPr>
          </a:lstStyle>
          <a:p>
            <a:pPr lvl="0"/>
            <a:r>
              <a:rPr lang="ja-JP" altLang="en-US" dirty="0"/>
              <a:t>マスタ テキストの書式設定</a:t>
            </a:r>
          </a:p>
          <a:p>
            <a:pPr lvl="1"/>
            <a:r>
              <a:rPr lang="ja-JP" altLang="en-US" dirty="0"/>
              <a:t>第 </a:t>
            </a:r>
            <a:r>
              <a:rPr lang="en-US" altLang="ja-JP" dirty="0"/>
              <a:t>2 </a:t>
            </a:r>
            <a:r>
              <a:rPr lang="ja-JP" altLang="en-US" dirty="0"/>
              <a:t>レベル</a:t>
            </a:r>
          </a:p>
          <a:p>
            <a:pPr lvl="2"/>
            <a:r>
              <a:rPr lang="ja-JP" altLang="en-US" dirty="0"/>
              <a:t>第 </a:t>
            </a:r>
            <a:r>
              <a:rPr lang="en-US" altLang="ja-JP" dirty="0"/>
              <a:t>3 </a:t>
            </a:r>
            <a:r>
              <a:rPr lang="ja-JP" altLang="en-US" dirty="0"/>
              <a:t>レベル</a:t>
            </a:r>
          </a:p>
          <a:p>
            <a:pPr lvl="3"/>
            <a:r>
              <a:rPr lang="ja-JP" altLang="en-US" dirty="0"/>
              <a:t>第 </a:t>
            </a:r>
            <a:r>
              <a:rPr lang="en-US" altLang="ja-JP" dirty="0"/>
              <a:t>4 </a:t>
            </a:r>
            <a:r>
              <a:rPr lang="ja-JP" altLang="en-US" dirty="0"/>
              <a:t>レベル</a:t>
            </a:r>
          </a:p>
          <a:p>
            <a:pPr lvl="4"/>
            <a:r>
              <a:rPr lang="ja-JP" altLang="en-US" dirty="0"/>
              <a:t>第 </a:t>
            </a:r>
            <a:r>
              <a:rPr lang="en-US" altLang="ja-JP" dirty="0"/>
              <a:t>5 </a:t>
            </a:r>
            <a:r>
              <a:rPr lang="ja-JP" altLang="en-US" dirty="0"/>
              <a:t>レベル</a:t>
            </a:r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ja-JP" dirty="0"/>
          </a:p>
        </p:txBody>
      </p:sp>
    </p:spTree>
    <p:extLst>
      <p:ext uri="{BB962C8B-B14F-4D97-AF65-F5344CB8AC3E}">
        <p14:creationId xmlns:p14="http://schemas.microsoft.com/office/powerpoint/2010/main" val="1908326546"/>
      </p:ext>
    </p:extLst>
  </p:cSld>
  <p:clrMapOvr>
    <a:masterClrMapping/>
  </p:clrMapOvr>
  <p:transition spd="slow">
    <p:fade thruBlk="1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5333" b="1" cap="all"/>
            </a:lvl1pPr>
          </a:lstStyle>
          <a:p>
            <a:r>
              <a:rPr lang="ja-JP" altLang="en-US" dirty="0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667">
                <a:latin typeface="メイリオ" pitchFamily="50" charset="-128"/>
                <a:ea typeface="メイリオ" pitchFamily="50" charset="-128"/>
                <a:cs typeface="メイリオ" pitchFamily="50" charset="-128"/>
              </a:defRPr>
            </a:lvl1pPr>
            <a:lvl2pPr marL="609585" indent="0">
              <a:buNone/>
              <a:defRPr sz="2400"/>
            </a:lvl2pPr>
            <a:lvl3pPr marL="1219170" indent="0">
              <a:buNone/>
              <a:defRPr sz="2133"/>
            </a:lvl3pPr>
            <a:lvl4pPr marL="1828754" indent="0">
              <a:buNone/>
              <a:defRPr sz="1867"/>
            </a:lvl4pPr>
            <a:lvl5pPr marL="2438339" indent="0">
              <a:buNone/>
              <a:defRPr sz="1867"/>
            </a:lvl5pPr>
            <a:lvl6pPr marL="3047924" indent="0">
              <a:buNone/>
              <a:defRPr sz="1867"/>
            </a:lvl6pPr>
            <a:lvl7pPr marL="3657509" indent="0">
              <a:buNone/>
              <a:defRPr sz="1867"/>
            </a:lvl7pPr>
            <a:lvl8pPr marL="4267093" indent="0">
              <a:buNone/>
              <a:defRPr sz="1867"/>
            </a:lvl8pPr>
            <a:lvl9pPr marL="4876678" indent="0">
              <a:buNone/>
              <a:defRPr sz="1867"/>
            </a:lvl9pPr>
          </a:lstStyle>
          <a:p>
            <a:pPr lvl="0"/>
            <a:r>
              <a:rPr lang="ja-JP" altLang="en-US" dirty="0"/>
              <a:t>マスタ テキストの書式設定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>
          <a:xfrm>
            <a:off x="7871884" y="6573839"/>
            <a:ext cx="2844800" cy="252412"/>
          </a:xfrm>
          <a:prstGeom prst="rect">
            <a:avLst/>
          </a:prstGeom>
        </p:spPr>
        <p:txBody>
          <a:bodyPr/>
          <a:lstStyle>
            <a:lvl1pPr>
              <a:defRPr>
                <a:latin typeface="メイリオ" pitchFamily="50" charset="-128"/>
                <a:ea typeface="メイリオ" pitchFamily="50" charset="-128"/>
                <a:cs typeface="メイリオ" pitchFamily="50" charset="-128"/>
              </a:defRPr>
            </a:lvl1pPr>
          </a:lstStyle>
          <a:p>
            <a:pPr>
              <a:defRPr/>
            </a:pPr>
            <a:endParaRPr lang="ja-JP" altLang="ja-JP" dirty="0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>
          <a:xfrm>
            <a:off x="7920567" y="6453190"/>
            <a:ext cx="3860800" cy="268287"/>
          </a:xfrm>
          <a:prstGeom prst="rect">
            <a:avLst/>
          </a:prstGeom>
        </p:spPr>
        <p:txBody>
          <a:bodyPr/>
          <a:lstStyle>
            <a:lvl1pPr algn="ctr">
              <a:defRPr>
                <a:latin typeface="メイリオ" pitchFamily="50" charset="-128"/>
                <a:ea typeface="メイリオ" pitchFamily="50" charset="-128"/>
                <a:cs typeface="メイリオ" pitchFamily="50" charset="-128"/>
              </a:defRPr>
            </a:lvl1pPr>
          </a:lstStyle>
          <a:p>
            <a:pPr>
              <a:defRPr/>
            </a:pPr>
            <a:endParaRPr lang="ja-JP" altLang="ja-JP" dirty="0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ja-JP"/>
          </a:p>
        </p:txBody>
      </p:sp>
    </p:spTree>
    <p:extLst>
      <p:ext uri="{BB962C8B-B14F-4D97-AF65-F5344CB8AC3E}">
        <p14:creationId xmlns:p14="http://schemas.microsoft.com/office/powerpoint/2010/main" val="2577444870"/>
      </p:ext>
    </p:extLst>
  </p:cSld>
  <p:clrMapOvr>
    <a:masterClrMapping/>
  </p:clrMapOvr>
  <p:transition spd="slow">
    <p:fade thruBlk="1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p_right_under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2401" y="1916114"/>
            <a:ext cx="4511202" cy="45112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tle 1"/>
          <p:cNvSpPr>
            <a:spLocks noGrp="1"/>
          </p:cNvSpPr>
          <p:nvPr>
            <p:ph type="ctrTitle"/>
          </p:nvPr>
        </p:nvSpPr>
        <p:spPr>
          <a:xfrm>
            <a:off x="431371" y="980729"/>
            <a:ext cx="11329259" cy="1080119"/>
          </a:xfrm>
          <a:prstGeom prst="rect">
            <a:avLst/>
          </a:prstGeom>
        </p:spPr>
        <p:txBody>
          <a:bodyPr lIns="90000" tIns="0" rIns="0" bIns="0" anchor="ctr" anchorCtr="0">
            <a:normAutofit/>
          </a:bodyPr>
          <a:lstStyle>
            <a:lvl1pPr algn="l">
              <a:defRPr sz="4000" b="1">
                <a:solidFill>
                  <a:schemeClr val="bg2">
                    <a:lumMod val="50000"/>
                  </a:schemeClr>
                </a:solidFill>
                <a:effectLst/>
                <a:latin typeface="+mj-ea"/>
                <a:ea typeface="+mj-ea"/>
              </a:defRPr>
            </a:lvl1pPr>
          </a:lstStyle>
          <a:p>
            <a:r>
              <a:rPr lang="ja-JP" altLang="en-US"/>
              <a:t>マスター タイトルの書式設定</a:t>
            </a:r>
            <a:endParaRPr lang="ja-JP" altLang="en-US" dirty="0"/>
          </a:p>
        </p:txBody>
      </p:sp>
      <p:sp>
        <p:nvSpPr>
          <p:cNvPr id="6" name="Subtitle 2"/>
          <p:cNvSpPr>
            <a:spLocks noGrp="1"/>
          </p:cNvSpPr>
          <p:nvPr>
            <p:ph type="subTitle" idx="1"/>
          </p:nvPr>
        </p:nvSpPr>
        <p:spPr>
          <a:xfrm>
            <a:off x="431371" y="2085348"/>
            <a:ext cx="8160907" cy="815109"/>
          </a:xfrm>
          <a:prstGeom prst="rect">
            <a:avLst/>
          </a:prstGeom>
        </p:spPr>
        <p:txBody>
          <a:bodyPr lIns="90000" tIns="0" rIns="0" bIns="0">
            <a:normAutofit/>
          </a:bodyPr>
          <a:lstStyle>
            <a:lvl1pPr marL="0" indent="0" algn="l">
              <a:buNone/>
              <a:defRPr sz="2400" b="1">
                <a:latin typeface="+mj-ea"/>
                <a:ea typeface="+mj-ea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ja-JP" altLang="en-US" dirty="0"/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2"/>
          </p:nvPr>
        </p:nvSpPr>
        <p:spPr>
          <a:xfrm>
            <a:off x="431371" y="3683223"/>
            <a:ext cx="5760640" cy="1728788"/>
          </a:xfrm>
          <a:prstGeom prst="rect">
            <a:avLst/>
          </a:prstGeom>
        </p:spPr>
        <p:txBody>
          <a:bodyPr tIns="0" rIns="0" bIns="0" anchor="ctr" anchorCtr="0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  <a:latin typeface="+mj-ea"/>
                <a:ea typeface="+mj-ea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10" name="Slide Number Placeholder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8D341D-B315-4C45-906D-E3028D0E177C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  <p:sp>
        <p:nvSpPr>
          <p:cNvPr id="2" name="Footer Placeholder 4">
            <a:extLst>
              <a:ext uri="{FF2B5EF4-FFF2-40B4-BE49-F238E27FC236}">
                <a16:creationId xmlns:a16="http://schemas.microsoft.com/office/drawing/2014/main" id="{432AB8E2-B207-A534-B1E7-DD56DFF6175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920567" y="6597650"/>
            <a:ext cx="4114800" cy="1968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 altLang="ja-JP" dirty="0"/>
              <a:t>© 2024 Notes Consortium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25290102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p_right_under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5167" y="1689100"/>
            <a:ext cx="4821614" cy="48216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5034" y="1508126"/>
            <a:ext cx="4746569" cy="47465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itle 1"/>
          <p:cNvSpPr>
            <a:spLocks noGrp="1"/>
          </p:cNvSpPr>
          <p:nvPr>
            <p:ph type="ctrTitle"/>
          </p:nvPr>
        </p:nvSpPr>
        <p:spPr>
          <a:xfrm>
            <a:off x="431371" y="548681"/>
            <a:ext cx="11329259" cy="1080119"/>
          </a:xfrm>
          <a:prstGeom prst="rect">
            <a:avLst/>
          </a:prstGeom>
        </p:spPr>
        <p:txBody>
          <a:bodyPr lIns="90000" tIns="0" rIns="0" bIns="0" anchor="ctr" anchorCtr="0">
            <a:normAutofit/>
          </a:bodyPr>
          <a:lstStyle>
            <a:lvl1pPr algn="l">
              <a:defRPr sz="4000" b="1">
                <a:solidFill>
                  <a:schemeClr val="bg2">
                    <a:lumMod val="50000"/>
                  </a:schemeClr>
                </a:solidFill>
                <a:effectLst/>
                <a:latin typeface="+mj-ea"/>
                <a:ea typeface="+mj-ea"/>
              </a:defRPr>
            </a:lvl1pPr>
          </a:lstStyle>
          <a:p>
            <a:r>
              <a:rPr lang="ja-JP" altLang="en-US"/>
              <a:t>マスター タイトルの書式設定</a:t>
            </a:r>
            <a:endParaRPr lang="ja-JP" altLang="en-US" dirty="0"/>
          </a:p>
        </p:txBody>
      </p:sp>
      <p:sp>
        <p:nvSpPr>
          <p:cNvPr id="13" name="Subtitle 2"/>
          <p:cNvSpPr>
            <a:spLocks noGrp="1"/>
          </p:cNvSpPr>
          <p:nvPr>
            <p:ph type="subTitle" idx="1"/>
          </p:nvPr>
        </p:nvSpPr>
        <p:spPr>
          <a:xfrm>
            <a:off x="431371" y="1653300"/>
            <a:ext cx="8160907" cy="815109"/>
          </a:xfrm>
          <a:prstGeom prst="rect">
            <a:avLst/>
          </a:prstGeom>
        </p:spPr>
        <p:txBody>
          <a:bodyPr lIns="90000" tIns="0" rIns="0" bIns="0">
            <a:normAutofit/>
          </a:bodyPr>
          <a:lstStyle>
            <a:lvl1pPr marL="0" indent="0" algn="l">
              <a:buNone/>
              <a:defRPr sz="2400" b="1">
                <a:latin typeface="+mj-ea"/>
                <a:ea typeface="+mj-ea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ja-JP" altLang="en-US" dirty="0"/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2"/>
          </p:nvPr>
        </p:nvSpPr>
        <p:spPr>
          <a:xfrm>
            <a:off x="431371" y="3683223"/>
            <a:ext cx="5760640" cy="1728788"/>
          </a:xfrm>
          <a:prstGeom prst="rect">
            <a:avLst/>
          </a:prstGeom>
        </p:spPr>
        <p:txBody>
          <a:bodyPr tIns="0" rIns="0" bIns="0" anchor="ctr" anchorCtr="0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  <a:latin typeface="+mj-ea"/>
                <a:ea typeface="+mj-ea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8" name="Slide Number Placeholder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14365E-50F4-40FF-9995-AD798984B610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  <p:sp>
        <p:nvSpPr>
          <p:cNvPr id="2" name="Footer Placeholder 4">
            <a:extLst>
              <a:ext uri="{FF2B5EF4-FFF2-40B4-BE49-F238E27FC236}">
                <a16:creationId xmlns:a16="http://schemas.microsoft.com/office/drawing/2014/main" id="{A37115F0-A1D2-A268-F46D-864A50A6830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920567" y="6597650"/>
            <a:ext cx="4114800" cy="1968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 altLang="ja-JP" dirty="0"/>
              <a:t>© 2024 Notes Consortium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050648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op_right_under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5167" y="1689100"/>
            <a:ext cx="4821614" cy="48216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5034" y="1508126"/>
            <a:ext cx="4746569" cy="47465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itle 1"/>
          <p:cNvSpPr>
            <a:spLocks noGrp="1"/>
          </p:cNvSpPr>
          <p:nvPr>
            <p:ph type="ctrTitle"/>
          </p:nvPr>
        </p:nvSpPr>
        <p:spPr>
          <a:xfrm>
            <a:off x="431371" y="548681"/>
            <a:ext cx="11329259" cy="1080119"/>
          </a:xfrm>
          <a:prstGeom prst="rect">
            <a:avLst/>
          </a:prstGeom>
        </p:spPr>
        <p:txBody>
          <a:bodyPr lIns="90000" tIns="0" rIns="0" bIns="0" anchor="ctr" anchorCtr="0">
            <a:normAutofit/>
          </a:bodyPr>
          <a:lstStyle>
            <a:lvl1pPr algn="l">
              <a:defRPr sz="4000" b="1">
                <a:solidFill>
                  <a:schemeClr val="bg2">
                    <a:lumMod val="50000"/>
                  </a:schemeClr>
                </a:solidFill>
                <a:effectLst/>
                <a:latin typeface="+mj-ea"/>
                <a:ea typeface="+mj-ea"/>
              </a:defRPr>
            </a:lvl1pPr>
          </a:lstStyle>
          <a:p>
            <a:r>
              <a:rPr lang="ja-JP" altLang="en-US"/>
              <a:t>マスター タイトルの書式設定</a:t>
            </a:r>
            <a:endParaRPr lang="ja-JP" altLang="en-US" dirty="0"/>
          </a:p>
        </p:txBody>
      </p:sp>
      <p:sp>
        <p:nvSpPr>
          <p:cNvPr id="13" name="Subtitle 2"/>
          <p:cNvSpPr>
            <a:spLocks noGrp="1"/>
          </p:cNvSpPr>
          <p:nvPr>
            <p:ph type="subTitle" idx="1"/>
          </p:nvPr>
        </p:nvSpPr>
        <p:spPr>
          <a:xfrm>
            <a:off x="431371" y="1653300"/>
            <a:ext cx="8160907" cy="815109"/>
          </a:xfrm>
          <a:prstGeom prst="rect">
            <a:avLst/>
          </a:prstGeom>
        </p:spPr>
        <p:txBody>
          <a:bodyPr lIns="90000" tIns="0" rIns="0" bIns="0">
            <a:normAutofit/>
          </a:bodyPr>
          <a:lstStyle>
            <a:lvl1pPr marL="0" indent="0" algn="l">
              <a:buNone/>
              <a:defRPr sz="2400" b="1">
                <a:latin typeface="+mj-ea"/>
                <a:ea typeface="+mj-ea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ja-JP" altLang="en-US" dirty="0"/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2"/>
          </p:nvPr>
        </p:nvSpPr>
        <p:spPr>
          <a:xfrm>
            <a:off x="431371" y="3683223"/>
            <a:ext cx="5760640" cy="1728788"/>
          </a:xfrm>
          <a:prstGeom prst="rect">
            <a:avLst/>
          </a:prstGeom>
        </p:spPr>
        <p:txBody>
          <a:bodyPr tIns="0" rIns="0" bIns="0" anchor="ctr" anchorCtr="0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  <a:latin typeface="+mj-ea"/>
                <a:ea typeface="+mj-ea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7" name="Footer Placeholder 2"/>
          <p:cNvSpPr>
            <a:spLocks noGrp="1"/>
          </p:cNvSpPr>
          <p:nvPr>
            <p:ph type="ftr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ja-JP" dirty="0"/>
              <a:t>© 2024 Notes Consortium</a:t>
            </a:r>
          </a:p>
        </p:txBody>
      </p:sp>
      <p:sp>
        <p:nvSpPr>
          <p:cNvPr id="8" name="Slide Number Placeholder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A332CA-682E-B24E-A03D-C9E5B24DA2C4}" type="slidenum">
              <a:rPr lang="ja-JP" altLang="en-GB" smtClean="0"/>
              <a:pPr>
                <a:defRPr/>
              </a:pPr>
              <a:t>‹#›</a:t>
            </a:fld>
            <a:endParaRPr lang="en-GB" altLang="ja-JP"/>
          </a:p>
        </p:txBody>
      </p:sp>
    </p:spTree>
    <p:extLst>
      <p:ext uri="{BB962C8B-B14F-4D97-AF65-F5344CB8AC3E}">
        <p14:creationId xmlns:p14="http://schemas.microsoft.com/office/powerpoint/2010/main" val="63294915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p_upLogo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6"/>
          <p:cNvSpPr/>
          <p:nvPr userDrawn="1"/>
        </p:nvSpPr>
        <p:spPr>
          <a:xfrm>
            <a:off x="9133418" y="1"/>
            <a:ext cx="3058583" cy="5746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ja-JP" altLang="en-US" sz="2400"/>
          </a:p>
        </p:txBody>
      </p:sp>
      <p:pic>
        <p:nvPicPr>
          <p:cNvPr id="6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2218" y="287338"/>
            <a:ext cx="4613786" cy="46137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10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807" y="1463664"/>
            <a:ext cx="8556363" cy="18473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335360" y="5376369"/>
            <a:ext cx="11425269" cy="747229"/>
          </a:xfrm>
          <a:prstGeom prst="rect">
            <a:avLst/>
          </a:prstGeom>
        </p:spPr>
        <p:txBody>
          <a:bodyPr lIns="90000" tIns="0" rIns="0" bIns="0" anchor="ctr" anchorCtr="0">
            <a:normAutofit/>
          </a:bodyPr>
          <a:lstStyle>
            <a:lvl1pPr algn="l">
              <a:defRPr sz="4000" b="1">
                <a:solidFill>
                  <a:schemeClr val="bg2">
                    <a:lumMod val="50000"/>
                  </a:schemeClr>
                </a:solidFill>
                <a:effectLst/>
                <a:latin typeface="+mj-ea"/>
                <a:ea typeface="+mj-ea"/>
              </a:defRPr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347105" y="6237313"/>
            <a:ext cx="11413708" cy="365927"/>
          </a:xfrm>
          <a:prstGeom prst="rect">
            <a:avLst/>
          </a:prstGeom>
        </p:spPr>
        <p:txBody>
          <a:bodyPr lIns="90000" tIns="0" rIns="0" bIns="0">
            <a:normAutofit/>
          </a:bodyPr>
          <a:lstStyle>
            <a:lvl1pPr marL="0" indent="0" algn="l">
              <a:buNone/>
              <a:defRPr sz="2400">
                <a:latin typeface="+mj-ea"/>
                <a:ea typeface="+mj-ea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ja-JP" altLang="en-US" dirty="0"/>
          </a:p>
        </p:txBody>
      </p:sp>
      <p:sp>
        <p:nvSpPr>
          <p:cNvPr id="17" name="Text Placeholder 9"/>
          <p:cNvSpPr>
            <a:spLocks noGrp="1"/>
          </p:cNvSpPr>
          <p:nvPr>
            <p:ph type="body" sz="quarter" idx="12"/>
          </p:nvPr>
        </p:nvSpPr>
        <p:spPr>
          <a:xfrm>
            <a:off x="347104" y="4071766"/>
            <a:ext cx="5833219" cy="894844"/>
          </a:xfrm>
          <a:prstGeom prst="rect">
            <a:avLst/>
          </a:prstGeom>
        </p:spPr>
        <p:txBody>
          <a:bodyPr tIns="0" rIns="0" bIns="0" anchor="ctr" anchorCtr="0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  <a:latin typeface="+mj-ea"/>
                <a:ea typeface="+mj-ea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11" name="Slide Number Placeholder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D9A838-F52F-4A79-8856-67B4AA9910CD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  <p:sp>
        <p:nvSpPr>
          <p:cNvPr id="2" name="Footer Placeholder 4">
            <a:extLst>
              <a:ext uri="{FF2B5EF4-FFF2-40B4-BE49-F238E27FC236}">
                <a16:creationId xmlns:a16="http://schemas.microsoft.com/office/drawing/2014/main" id="{4642168A-A61C-5E08-2971-43F1133E1F7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920567" y="6597650"/>
            <a:ext cx="4114800" cy="1968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 altLang="ja-JP" dirty="0"/>
              <a:t>© 2024 Notes Consortium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91827992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p_upLogo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6"/>
          <p:cNvSpPr/>
          <p:nvPr userDrawn="1"/>
        </p:nvSpPr>
        <p:spPr>
          <a:xfrm>
            <a:off x="9133418" y="1"/>
            <a:ext cx="3058583" cy="5746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ja-JP" altLang="en-US" sz="2400"/>
          </a:p>
        </p:txBody>
      </p:sp>
      <p:pic>
        <p:nvPicPr>
          <p:cNvPr id="6" name="Pictur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385" y="1125538"/>
            <a:ext cx="11329805" cy="24462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335360" y="4085531"/>
            <a:ext cx="11425269" cy="747229"/>
          </a:xfrm>
          <a:prstGeom prst="rect">
            <a:avLst/>
          </a:prstGeom>
        </p:spPr>
        <p:txBody>
          <a:bodyPr lIns="90000" tIns="0" rIns="0" bIns="0" anchor="ctr" anchorCtr="0">
            <a:normAutofit/>
          </a:bodyPr>
          <a:lstStyle>
            <a:lvl1pPr algn="l">
              <a:defRPr sz="4000" b="1">
                <a:solidFill>
                  <a:schemeClr val="bg2">
                    <a:lumMod val="50000"/>
                  </a:schemeClr>
                </a:solidFill>
                <a:effectLst/>
                <a:latin typeface="+mj-ea"/>
                <a:ea typeface="+mj-ea"/>
              </a:defRPr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347105" y="4946475"/>
            <a:ext cx="11413708" cy="365927"/>
          </a:xfrm>
          <a:prstGeom prst="rect">
            <a:avLst/>
          </a:prstGeom>
        </p:spPr>
        <p:txBody>
          <a:bodyPr lIns="90000" tIns="0" rIns="0" bIns="0">
            <a:normAutofit/>
          </a:bodyPr>
          <a:lstStyle>
            <a:lvl1pPr marL="0" indent="0" algn="l">
              <a:buNone/>
              <a:defRPr sz="2400" b="1">
                <a:latin typeface="+mj-ea"/>
                <a:ea typeface="+mj-ea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ja-JP" altLang="en-US" dirty="0"/>
          </a:p>
        </p:txBody>
      </p:sp>
      <p:sp>
        <p:nvSpPr>
          <p:cNvPr id="17" name="Text Placeholder 9"/>
          <p:cNvSpPr>
            <a:spLocks noGrp="1"/>
          </p:cNvSpPr>
          <p:nvPr>
            <p:ph type="body" sz="quarter" idx="12"/>
          </p:nvPr>
        </p:nvSpPr>
        <p:spPr>
          <a:xfrm>
            <a:off x="417935" y="5470128"/>
            <a:ext cx="5833219" cy="894844"/>
          </a:xfrm>
          <a:prstGeom prst="rect">
            <a:avLst/>
          </a:prstGeom>
        </p:spPr>
        <p:txBody>
          <a:bodyPr tIns="0" rIns="0" bIns="0" anchor="ctr" anchorCtr="0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  <a:latin typeface="+mj-ea"/>
                <a:ea typeface="+mj-ea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10" name="Slide Number Placeholder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FF6352-9351-4212-B0BE-725D8B5EB2EA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  <p:sp>
        <p:nvSpPr>
          <p:cNvPr id="2" name="Footer Placeholder 4">
            <a:extLst>
              <a:ext uri="{FF2B5EF4-FFF2-40B4-BE49-F238E27FC236}">
                <a16:creationId xmlns:a16="http://schemas.microsoft.com/office/drawing/2014/main" id="{135EBAC8-E9FB-2578-D31D-ACFE115681E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920567" y="6597650"/>
            <a:ext cx="4114800" cy="1968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 altLang="ja-JP" dirty="0"/>
              <a:t>© 2024 Notes Consortium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66474969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6"/>
          <p:cNvSpPr/>
          <p:nvPr userDrawn="1"/>
        </p:nvSpPr>
        <p:spPr>
          <a:xfrm>
            <a:off x="9133418" y="1"/>
            <a:ext cx="3058583" cy="5746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ja-JP" altLang="en-US" sz="2400"/>
          </a:p>
        </p:txBody>
      </p:sp>
      <p:pic>
        <p:nvPicPr>
          <p:cNvPr id="6" name="Pictur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3168" y="4540251"/>
            <a:ext cx="8556363" cy="18473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10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419" y="3789364"/>
            <a:ext cx="8556363" cy="18473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443115" y="933535"/>
            <a:ext cx="11425269" cy="747229"/>
          </a:xfrm>
          <a:prstGeom prst="rect">
            <a:avLst/>
          </a:prstGeom>
        </p:spPr>
        <p:txBody>
          <a:bodyPr lIns="90000" tIns="0" rIns="0" bIns="0" anchor="ctr" anchorCtr="0">
            <a:normAutofit/>
          </a:bodyPr>
          <a:lstStyle>
            <a:lvl1pPr algn="l">
              <a:defRPr sz="4000" b="1">
                <a:solidFill>
                  <a:schemeClr val="bg2">
                    <a:lumMod val="50000"/>
                  </a:schemeClr>
                </a:solidFill>
                <a:effectLst/>
                <a:latin typeface="+mj-ea"/>
                <a:ea typeface="+mj-ea"/>
              </a:defRPr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454859" y="1794479"/>
            <a:ext cx="11413708" cy="365927"/>
          </a:xfrm>
          <a:prstGeom prst="rect">
            <a:avLst/>
          </a:prstGeom>
        </p:spPr>
        <p:txBody>
          <a:bodyPr lIns="90000" tIns="0" rIns="0" bIns="0">
            <a:normAutofit/>
          </a:bodyPr>
          <a:lstStyle>
            <a:lvl1pPr marL="0" indent="0" algn="l">
              <a:buNone/>
              <a:defRPr sz="2400" b="1">
                <a:latin typeface="+mj-ea"/>
                <a:ea typeface="+mj-ea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ja-JP" altLang="en-US" dirty="0"/>
          </a:p>
        </p:txBody>
      </p:sp>
      <p:sp>
        <p:nvSpPr>
          <p:cNvPr id="17" name="Text Placeholder 9"/>
          <p:cNvSpPr>
            <a:spLocks noGrp="1"/>
          </p:cNvSpPr>
          <p:nvPr>
            <p:ph type="body" sz="quarter" idx="12"/>
          </p:nvPr>
        </p:nvSpPr>
        <p:spPr>
          <a:xfrm>
            <a:off x="525689" y="2318132"/>
            <a:ext cx="5833219" cy="894844"/>
          </a:xfrm>
          <a:prstGeom prst="rect">
            <a:avLst/>
          </a:prstGeom>
        </p:spPr>
        <p:txBody>
          <a:bodyPr tIns="0" rIns="0" bIns="0" anchor="ctr" anchorCtr="0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  <a:latin typeface="+mj-ea"/>
                <a:ea typeface="+mj-ea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11" name="Slide Number Placeholder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624965-FCA1-4185-8B76-94C5A2241B52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  <p:sp>
        <p:nvSpPr>
          <p:cNvPr id="2" name="Footer Placeholder 4">
            <a:extLst>
              <a:ext uri="{FF2B5EF4-FFF2-40B4-BE49-F238E27FC236}">
                <a16:creationId xmlns:a16="http://schemas.microsoft.com/office/drawing/2014/main" id="{7FBA3E80-1C33-3579-A209-581810005C8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920567" y="6597650"/>
            <a:ext cx="4114800" cy="1968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 altLang="ja-JP" dirty="0"/>
              <a:t>© 2024 Notes Consortium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400953499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p_center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6"/>
          <p:cNvSpPr/>
          <p:nvPr userDrawn="1"/>
        </p:nvSpPr>
        <p:spPr>
          <a:xfrm>
            <a:off x="9133418" y="1"/>
            <a:ext cx="3058583" cy="5746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ja-JP" altLang="en-US" sz="2400"/>
          </a:p>
        </p:txBody>
      </p:sp>
      <p:grpSp>
        <p:nvGrpSpPr>
          <p:cNvPr id="6" name="Group 8"/>
          <p:cNvGrpSpPr>
            <a:grpSpLocks noChangeAspect="1"/>
          </p:cNvGrpSpPr>
          <p:nvPr userDrawn="1"/>
        </p:nvGrpSpPr>
        <p:grpSpPr bwMode="auto">
          <a:xfrm>
            <a:off x="3606800" y="277814"/>
            <a:ext cx="4978400" cy="3749675"/>
            <a:chOff x="2555776" y="0"/>
            <a:chExt cx="4010123" cy="4027441"/>
          </a:xfrm>
        </p:grpSpPr>
        <p:pic>
          <p:nvPicPr>
            <p:cNvPr id="7" name="Picture 9"/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30680" y="192222"/>
              <a:ext cx="3835219" cy="38352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Picture 10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55776" y="0"/>
              <a:ext cx="3793726" cy="37937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7" name="Text Placeholder 9"/>
          <p:cNvSpPr>
            <a:spLocks noGrp="1"/>
          </p:cNvSpPr>
          <p:nvPr>
            <p:ph type="body" sz="quarter" idx="12"/>
          </p:nvPr>
        </p:nvSpPr>
        <p:spPr>
          <a:xfrm>
            <a:off x="3179391" y="5470128"/>
            <a:ext cx="5833219" cy="894844"/>
          </a:xfrm>
          <a:prstGeom prst="rect">
            <a:avLst/>
          </a:prstGeom>
        </p:spPr>
        <p:txBody>
          <a:bodyPr tIns="0" rIns="0" bIns="0" anchor="ctr" anchorCtr="0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  <a:latin typeface="+mj-ea"/>
                <a:ea typeface="+mj-ea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335451" y="4221089"/>
            <a:ext cx="11425269" cy="747229"/>
          </a:xfrm>
          <a:prstGeom prst="rect">
            <a:avLst/>
          </a:prstGeom>
        </p:spPr>
        <p:txBody>
          <a:bodyPr lIns="90000" tIns="0" rIns="0" bIns="0" anchor="ctr" anchorCtr="0">
            <a:normAutofit/>
          </a:bodyPr>
          <a:lstStyle>
            <a:lvl1pPr algn="ctr">
              <a:defRPr sz="4000" b="1">
                <a:solidFill>
                  <a:schemeClr val="bg2">
                    <a:lumMod val="50000"/>
                  </a:schemeClr>
                </a:solidFill>
                <a:effectLst/>
                <a:latin typeface="+mj-ea"/>
                <a:ea typeface="+mj-ea"/>
              </a:defRPr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14" name="Subtitle 2"/>
          <p:cNvSpPr>
            <a:spLocks noGrp="1"/>
          </p:cNvSpPr>
          <p:nvPr>
            <p:ph type="subTitle" idx="1"/>
          </p:nvPr>
        </p:nvSpPr>
        <p:spPr>
          <a:xfrm>
            <a:off x="341233" y="5082033"/>
            <a:ext cx="11413708" cy="365927"/>
          </a:xfrm>
          <a:prstGeom prst="rect">
            <a:avLst/>
          </a:prstGeom>
        </p:spPr>
        <p:txBody>
          <a:bodyPr lIns="90000" tIns="0" rIns="0" bIns="0">
            <a:normAutofit/>
          </a:bodyPr>
          <a:lstStyle>
            <a:lvl1pPr marL="0" indent="0" algn="ctr">
              <a:buNone/>
              <a:defRPr sz="2400" b="1">
                <a:latin typeface="+mj-ea"/>
                <a:ea typeface="+mj-ea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ja-JP" altLang="en-US" dirty="0"/>
          </a:p>
        </p:txBody>
      </p:sp>
      <p:sp>
        <p:nvSpPr>
          <p:cNvPr id="10" name="Slide Number Placeholder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1F888B-A886-4FCD-A8F1-86A6B5422264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  <p:sp>
        <p:nvSpPr>
          <p:cNvPr id="2" name="Footer Placeholder 4">
            <a:extLst>
              <a:ext uri="{FF2B5EF4-FFF2-40B4-BE49-F238E27FC236}">
                <a16:creationId xmlns:a16="http://schemas.microsoft.com/office/drawing/2014/main" id="{5B2762E3-5E04-9445-4B98-A598A1CA4E6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920567" y="6597650"/>
            <a:ext cx="4114800" cy="1968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 altLang="ja-JP" dirty="0"/>
              <a:t>© 2024 Notes Consortium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43975226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p_center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6"/>
          <p:cNvSpPr/>
          <p:nvPr userDrawn="1"/>
        </p:nvSpPr>
        <p:spPr>
          <a:xfrm>
            <a:off x="9133418" y="1"/>
            <a:ext cx="3058583" cy="5746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ja-JP" altLang="en-US" sz="2400"/>
          </a:p>
        </p:txBody>
      </p:sp>
      <p:pic>
        <p:nvPicPr>
          <p:cNvPr id="6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7118" y="2147888"/>
            <a:ext cx="4393518" cy="43935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341233" y="1337617"/>
            <a:ext cx="11413708" cy="365927"/>
          </a:xfrm>
          <a:prstGeom prst="rect">
            <a:avLst/>
          </a:prstGeom>
        </p:spPr>
        <p:txBody>
          <a:bodyPr lIns="90000" tIns="0" rIns="0" bIns="0">
            <a:normAutofit/>
          </a:bodyPr>
          <a:lstStyle>
            <a:lvl1pPr marL="0" indent="0" algn="ctr">
              <a:buNone/>
              <a:defRPr sz="2400">
                <a:latin typeface="+mj-ea"/>
                <a:ea typeface="+mj-ea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ja-JP" altLang="en-US" dirty="0"/>
          </a:p>
        </p:txBody>
      </p:sp>
      <p:sp>
        <p:nvSpPr>
          <p:cNvPr id="17" name="Text Placeholder 9"/>
          <p:cNvSpPr>
            <a:spLocks noGrp="1"/>
          </p:cNvSpPr>
          <p:nvPr>
            <p:ph type="body" sz="quarter" idx="12"/>
          </p:nvPr>
        </p:nvSpPr>
        <p:spPr>
          <a:xfrm>
            <a:off x="5931400" y="1802635"/>
            <a:ext cx="5833219" cy="894844"/>
          </a:xfrm>
          <a:prstGeom prst="rect">
            <a:avLst/>
          </a:prstGeom>
        </p:spPr>
        <p:txBody>
          <a:bodyPr tIns="0" rIns="0" bIns="0" anchor="ctr" anchorCtr="0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  <a:latin typeface="+mj-ea"/>
                <a:ea typeface="+mj-ea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9" name="Title 1"/>
          <p:cNvSpPr>
            <a:spLocks noGrp="1"/>
          </p:cNvSpPr>
          <p:nvPr>
            <p:ph type="ctrTitle"/>
          </p:nvPr>
        </p:nvSpPr>
        <p:spPr>
          <a:xfrm>
            <a:off x="335451" y="476673"/>
            <a:ext cx="11425269" cy="747229"/>
          </a:xfrm>
          <a:prstGeom prst="rect">
            <a:avLst/>
          </a:prstGeom>
        </p:spPr>
        <p:txBody>
          <a:bodyPr lIns="90000" tIns="0" rIns="0" bIns="0" anchor="ctr" anchorCtr="0">
            <a:normAutofit/>
          </a:bodyPr>
          <a:lstStyle>
            <a:lvl1pPr algn="ctr">
              <a:defRPr sz="4000" b="1">
                <a:solidFill>
                  <a:schemeClr val="bg2">
                    <a:lumMod val="50000"/>
                  </a:schemeClr>
                </a:solidFill>
                <a:effectLst/>
                <a:latin typeface="+mj-ea"/>
                <a:ea typeface="+mj-ea"/>
              </a:defRPr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10" name="Slide Number Placeholder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525E74-6F45-4C2C-BC2B-B6FDA3346AA5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  <p:sp>
        <p:nvSpPr>
          <p:cNvPr id="2" name="Footer Placeholder 4">
            <a:extLst>
              <a:ext uri="{FF2B5EF4-FFF2-40B4-BE49-F238E27FC236}">
                <a16:creationId xmlns:a16="http://schemas.microsoft.com/office/drawing/2014/main" id="{6153FCBA-F7B0-9CB9-C040-23ABC176131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920567" y="6597650"/>
            <a:ext cx="4114800" cy="1968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 altLang="ja-JP" dirty="0"/>
              <a:t>© 2024 Notes Consortium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62700031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ite_TextA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9349" y="548680"/>
            <a:ext cx="11795699" cy="720179"/>
          </a:xfrm>
          <a:prstGeom prst="rect">
            <a:avLst/>
          </a:prstGeom>
        </p:spPr>
        <p:txBody>
          <a:bodyPr lIns="90000" tIns="0" rIns="0" bIns="0" anchor="ctr" anchorCtr="0">
            <a:normAutofit/>
          </a:bodyPr>
          <a:lstStyle>
            <a:lvl1pPr>
              <a:defRPr sz="2800">
                <a:latin typeface="+mj-ea"/>
                <a:ea typeface="+mj-ea"/>
              </a:defRPr>
            </a:lvl1pPr>
          </a:lstStyle>
          <a:p>
            <a:r>
              <a:rPr lang="ja-JP" altLang="en-US"/>
              <a:t>マスター タイトルの書式設定</a:t>
            </a:r>
            <a:endParaRPr lang="ja-JP" alt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/>
          </p:nvPr>
        </p:nvSpPr>
        <p:spPr>
          <a:xfrm>
            <a:off x="239351" y="1412875"/>
            <a:ext cx="11795699" cy="5040462"/>
          </a:xfrm>
          <a:prstGeom prst="rect">
            <a:avLst/>
          </a:prstGeom>
        </p:spPr>
        <p:txBody>
          <a:bodyPr/>
          <a:lstStyle>
            <a:lvl1pPr marL="228600" indent="-228600">
              <a:buClr>
                <a:schemeClr val="tx2">
                  <a:lumMod val="40000"/>
                  <a:lumOff val="60000"/>
                </a:schemeClr>
              </a:buClr>
              <a:buFont typeface="メイリオ" panose="020B0604030504040204" pitchFamily="50" charset="-128"/>
              <a:buChar char="▶"/>
              <a:defRPr sz="2400">
                <a:latin typeface="+mn-ea"/>
                <a:ea typeface="+mn-ea"/>
              </a:defRPr>
            </a:lvl1pPr>
            <a:lvl2pPr marL="685800" indent="-228600">
              <a:buFont typeface="Wingdings" panose="05000000000000000000" pitchFamily="2" charset="2"/>
              <a:buChar char="l"/>
              <a:defRPr sz="2000">
                <a:latin typeface="+mn-ea"/>
                <a:ea typeface="+mn-ea"/>
              </a:defRPr>
            </a:lvl2pPr>
            <a:lvl3pPr marL="1143000" indent="-228600">
              <a:buFont typeface="Wingdings" panose="05000000000000000000" pitchFamily="2" charset="2"/>
              <a:buChar char="ü"/>
              <a:defRPr sz="1800">
                <a:latin typeface="+mn-ea"/>
                <a:ea typeface="+mn-ea"/>
              </a:defRPr>
            </a:lvl3pPr>
            <a:lvl4pPr marL="1600200" indent="-228600">
              <a:buFont typeface="Wingdings" panose="05000000000000000000" pitchFamily="2" charset="2"/>
              <a:buChar char="p"/>
              <a:defRPr sz="1600">
                <a:latin typeface="+mn-ea"/>
                <a:ea typeface="+mn-ea"/>
              </a:defRPr>
            </a:lvl4pPr>
            <a:lvl5pPr>
              <a:defRPr sz="1600">
                <a:latin typeface="+mn-ea"/>
                <a:ea typeface="+mn-ea"/>
              </a:defRPr>
            </a:lvl5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ja-JP" alt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22E7FB-4D29-46B9-AD0A-42E925A32EF7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0A713156-11E7-314B-6B95-3CC843A0F0A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920567" y="6597650"/>
            <a:ext cx="4114800" cy="1968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 altLang="ja-JP" dirty="0"/>
              <a:t>© 2024 Notes Consortium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38471746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ite_Text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5"/>
          <p:cNvSpPr>
            <a:spLocks noGrp="1"/>
          </p:cNvSpPr>
          <p:nvPr>
            <p:ph type="body" sz="quarter" idx="12"/>
          </p:nvPr>
        </p:nvSpPr>
        <p:spPr>
          <a:xfrm>
            <a:off x="239351" y="1412875"/>
            <a:ext cx="6624735" cy="5040462"/>
          </a:xfrm>
          <a:prstGeom prst="rect">
            <a:avLst/>
          </a:prstGeom>
        </p:spPr>
        <p:txBody>
          <a:bodyPr/>
          <a:lstStyle>
            <a:lvl1pPr marL="228600" indent="-228600">
              <a:buClr>
                <a:schemeClr val="tx2">
                  <a:lumMod val="40000"/>
                  <a:lumOff val="60000"/>
                </a:schemeClr>
              </a:buClr>
              <a:buFont typeface="メイリオ" panose="020B0604030504040204" pitchFamily="50" charset="-128"/>
              <a:buChar char="▶"/>
              <a:defRPr sz="2400">
                <a:latin typeface="+mn-ea"/>
                <a:ea typeface="+mn-ea"/>
              </a:defRPr>
            </a:lvl1pPr>
            <a:lvl2pPr marL="685800" indent="-228600">
              <a:buFont typeface="Wingdings" panose="05000000000000000000" pitchFamily="2" charset="2"/>
              <a:buChar char="l"/>
              <a:defRPr sz="2000">
                <a:latin typeface="+mn-ea"/>
                <a:ea typeface="+mn-ea"/>
              </a:defRPr>
            </a:lvl2pPr>
            <a:lvl3pPr marL="1143000" indent="-228600">
              <a:buFont typeface="Wingdings" panose="05000000000000000000" pitchFamily="2" charset="2"/>
              <a:buChar char="ü"/>
              <a:defRPr sz="1800">
                <a:latin typeface="+mn-ea"/>
                <a:ea typeface="+mn-ea"/>
              </a:defRPr>
            </a:lvl3pPr>
            <a:lvl4pPr marL="1600200" indent="-228600">
              <a:buFont typeface="Wingdings" panose="05000000000000000000" pitchFamily="2" charset="2"/>
              <a:buChar char="p"/>
              <a:defRPr sz="1600">
                <a:latin typeface="+mn-ea"/>
                <a:ea typeface="+mn-ea"/>
              </a:defRPr>
            </a:lvl4pPr>
            <a:lvl5pPr>
              <a:defRPr sz="1600">
                <a:latin typeface="+mn-ea"/>
                <a:ea typeface="+mn-ea"/>
              </a:defRPr>
            </a:lvl5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ja-JP" altLang="en-US" dirty="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239349" y="548680"/>
            <a:ext cx="11795699" cy="720179"/>
          </a:xfrm>
          <a:prstGeom prst="rect">
            <a:avLst/>
          </a:prstGeom>
        </p:spPr>
        <p:txBody>
          <a:bodyPr lIns="90000" tIns="0" rIns="0" bIns="0" anchor="ctr" anchorCtr="0">
            <a:normAutofit/>
          </a:bodyPr>
          <a:lstStyle>
            <a:lvl1pPr>
              <a:defRPr sz="2800">
                <a:latin typeface="+mj-ea"/>
                <a:ea typeface="+mj-ea"/>
              </a:defRPr>
            </a:lvl1pPr>
          </a:lstStyle>
          <a:p>
            <a:r>
              <a:rPr lang="ja-JP" altLang="en-US"/>
              <a:t>マスター タイトルの書式設定</a:t>
            </a:r>
            <a:endParaRPr lang="ja-JP" alt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55EB49-E531-4337-B808-89E8FD42CE5D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  <p:sp>
        <p:nvSpPr>
          <p:cNvPr id="2" name="Footer Placeholder 4">
            <a:extLst>
              <a:ext uri="{FF2B5EF4-FFF2-40B4-BE49-F238E27FC236}">
                <a16:creationId xmlns:a16="http://schemas.microsoft.com/office/drawing/2014/main" id="{A9103068-023A-3641-439D-4B735693088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920567" y="6597650"/>
            <a:ext cx="4114800" cy="1968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 altLang="ja-JP" dirty="0"/>
              <a:t>© 2024 Notes Consortium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77389874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ite_Text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2"/>
          </p:nvPr>
        </p:nvSpPr>
        <p:spPr>
          <a:xfrm>
            <a:off x="5410314" y="1412874"/>
            <a:ext cx="6624735" cy="5040462"/>
          </a:xfrm>
          <a:prstGeom prst="rect">
            <a:avLst/>
          </a:prstGeom>
        </p:spPr>
        <p:txBody>
          <a:bodyPr/>
          <a:lstStyle>
            <a:lvl1pPr marL="228600" indent="-228600">
              <a:buClr>
                <a:schemeClr val="tx2">
                  <a:lumMod val="40000"/>
                  <a:lumOff val="60000"/>
                </a:schemeClr>
              </a:buClr>
              <a:buFont typeface="メイリオ" panose="020B0604030504040204" pitchFamily="50" charset="-128"/>
              <a:buChar char="▶"/>
              <a:defRPr sz="2400">
                <a:latin typeface="+mn-ea"/>
                <a:ea typeface="+mn-ea"/>
              </a:defRPr>
            </a:lvl1pPr>
            <a:lvl2pPr marL="685800" indent="-228600">
              <a:buFont typeface="Wingdings" panose="05000000000000000000" pitchFamily="2" charset="2"/>
              <a:buChar char="l"/>
              <a:defRPr sz="2000">
                <a:latin typeface="+mn-ea"/>
                <a:ea typeface="+mn-ea"/>
              </a:defRPr>
            </a:lvl2pPr>
            <a:lvl3pPr marL="1143000" indent="-228600">
              <a:buFont typeface="Wingdings" panose="05000000000000000000" pitchFamily="2" charset="2"/>
              <a:buChar char="ü"/>
              <a:defRPr sz="1800">
                <a:latin typeface="+mn-ea"/>
                <a:ea typeface="+mn-ea"/>
              </a:defRPr>
            </a:lvl3pPr>
            <a:lvl4pPr marL="1600200" indent="-228600">
              <a:buFont typeface="Wingdings" panose="05000000000000000000" pitchFamily="2" charset="2"/>
              <a:buChar char="p"/>
              <a:defRPr sz="1600">
                <a:latin typeface="+mn-ea"/>
                <a:ea typeface="+mn-ea"/>
              </a:defRPr>
            </a:lvl4pPr>
            <a:lvl5pPr>
              <a:defRPr sz="1600">
                <a:latin typeface="+mn-ea"/>
                <a:ea typeface="+mn-ea"/>
              </a:defRPr>
            </a:lvl5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ja-JP" alt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239349" y="548680"/>
            <a:ext cx="11795699" cy="720179"/>
          </a:xfrm>
          <a:prstGeom prst="rect">
            <a:avLst/>
          </a:prstGeom>
        </p:spPr>
        <p:txBody>
          <a:bodyPr lIns="90000" tIns="0" rIns="0" bIns="0" anchor="ctr" anchorCtr="0">
            <a:normAutofit/>
          </a:bodyPr>
          <a:lstStyle>
            <a:lvl1pPr>
              <a:defRPr sz="2800">
                <a:latin typeface="+mj-ea"/>
                <a:ea typeface="+mj-ea"/>
              </a:defRPr>
            </a:lvl1pPr>
          </a:lstStyle>
          <a:p>
            <a:r>
              <a:rPr lang="ja-JP" altLang="en-US"/>
              <a:t>マスター タイトルの書式設定</a:t>
            </a:r>
            <a:endParaRPr lang="ja-JP" alt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72A824-EF12-49F5-916D-C57B0847386A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  <p:sp>
        <p:nvSpPr>
          <p:cNvPr id="2" name="Footer Placeholder 4">
            <a:extLst>
              <a:ext uri="{FF2B5EF4-FFF2-40B4-BE49-F238E27FC236}">
                <a16:creationId xmlns:a16="http://schemas.microsoft.com/office/drawing/2014/main" id="{EE2BCF3B-DBC5-7723-54E6-E3D1577F3C1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920567" y="6597650"/>
            <a:ext cx="4114800" cy="1968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 altLang="ja-JP" dirty="0"/>
              <a:t>© 2024 Notes Consortium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2771458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White_Hakush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239349" y="548680"/>
            <a:ext cx="11795699" cy="720179"/>
          </a:xfrm>
          <a:prstGeom prst="rect">
            <a:avLst/>
          </a:prstGeom>
        </p:spPr>
        <p:txBody>
          <a:bodyPr lIns="90000" tIns="0" rIns="0" bIns="0" anchor="ctr" anchorCtr="0">
            <a:normAutofit/>
          </a:bodyPr>
          <a:lstStyle>
            <a:lvl1pPr>
              <a:defRPr sz="2800">
                <a:latin typeface="+mj-ea"/>
                <a:ea typeface="+mj-ea"/>
              </a:defRPr>
            </a:lvl1pPr>
          </a:lstStyle>
          <a:p>
            <a:r>
              <a:rPr lang="ja-JP" altLang="en-US"/>
              <a:t>マスター タイトルの書式設定</a:t>
            </a:r>
            <a:endParaRPr lang="ja-JP" alt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AAE938-7A7B-43DB-826D-67AA81181AE9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  <p:sp>
        <p:nvSpPr>
          <p:cNvPr id="2" name="Footer Placeholder 4">
            <a:extLst>
              <a:ext uri="{FF2B5EF4-FFF2-40B4-BE49-F238E27FC236}">
                <a16:creationId xmlns:a16="http://schemas.microsoft.com/office/drawing/2014/main" id="{99A62BF0-6C6B-2E3C-80B8-B431942CB30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920567" y="6597650"/>
            <a:ext cx="4114800" cy="1968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 altLang="ja-JP" dirty="0"/>
              <a:t>© 2024 Notes Consortium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27879225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ite_Agenda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918" y="188914"/>
            <a:ext cx="2319363" cy="2319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5413" y="2766220"/>
            <a:ext cx="10515600" cy="1382861"/>
          </a:xfrm>
          <a:prstGeom prst="rect">
            <a:avLst/>
          </a:prstGeom>
        </p:spPr>
        <p:txBody>
          <a:bodyPr lIns="0" tIns="0" rIns="0" bIns="0" anchor="ctr" anchorCtr="0">
            <a:normAutofit/>
          </a:bodyPr>
          <a:lstStyle>
            <a:lvl1pPr algn="ctr">
              <a:defRPr sz="4800" b="1"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+mj-ea"/>
                <a:ea typeface="+mj-ea"/>
              </a:defRPr>
            </a:lvl1pPr>
          </a:lstStyle>
          <a:p>
            <a:r>
              <a:rPr lang="ja-JP" altLang="en-US"/>
              <a:t>マスター タイトルの書式設定</a:t>
            </a:r>
            <a:endParaRPr lang="ja-JP" alt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/>
          </p:nvPr>
        </p:nvSpPr>
        <p:spPr>
          <a:xfrm>
            <a:off x="815414" y="4292601"/>
            <a:ext cx="10561671" cy="1008063"/>
          </a:xfrm>
          <a:prstGeom prst="rect">
            <a:avLst/>
          </a:prstGeom>
        </p:spPr>
        <p:txBody>
          <a:bodyPr lIns="0" tIns="0" rIns="0" bIns="180000">
            <a:normAutofit/>
          </a:bodyPr>
          <a:lstStyle>
            <a:lvl1pPr marL="0" indent="0" algn="ctr">
              <a:buNone/>
              <a:defRPr>
                <a:latin typeface="+mj-ea"/>
                <a:ea typeface="+mj-ea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7" name="Slide Number Placeholder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DF5134-B1EE-4DBF-8B9A-5B61A4EAA523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EFC90800-A3A8-3091-50B5-D7056A371A9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920567" y="6597650"/>
            <a:ext cx="4114800" cy="1968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 altLang="ja-JP" dirty="0"/>
              <a:t>© 2024 Notes Consortium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40343522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op_upLogo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6"/>
          <p:cNvSpPr/>
          <p:nvPr/>
        </p:nvSpPr>
        <p:spPr>
          <a:xfrm>
            <a:off x="9133418" y="1"/>
            <a:ext cx="3058583" cy="5746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ja-JP" altLang="en-US" sz="2400"/>
          </a:p>
        </p:txBody>
      </p:sp>
      <p:pic>
        <p:nvPicPr>
          <p:cNvPr id="6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2220" y="287340"/>
            <a:ext cx="5029027" cy="50290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817" y="1463675"/>
            <a:ext cx="8556363" cy="18473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335360" y="5376369"/>
            <a:ext cx="11425269" cy="747229"/>
          </a:xfrm>
          <a:prstGeom prst="rect">
            <a:avLst/>
          </a:prstGeom>
        </p:spPr>
        <p:txBody>
          <a:bodyPr lIns="90000" tIns="0" rIns="0" bIns="0" anchor="ctr" anchorCtr="0">
            <a:normAutofit/>
          </a:bodyPr>
          <a:lstStyle>
            <a:lvl1pPr algn="l">
              <a:defRPr sz="4000" b="1">
                <a:solidFill>
                  <a:schemeClr val="bg2">
                    <a:lumMod val="50000"/>
                  </a:schemeClr>
                </a:solidFill>
                <a:effectLst/>
                <a:latin typeface="+mj-ea"/>
                <a:ea typeface="+mj-ea"/>
              </a:defRPr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347105" y="6237313"/>
            <a:ext cx="11413708" cy="365927"/>
          </a:xfrm>
          <a:prstGeom prst="rect">
            <a:avLst/>
          </a:prstGeom>
        </p:spPr>
        <p:txBody>
          <a:bodyPr lIns="90000" tIns="0" rIns="0" bIns="0">
            <a:normAutofit/>
          </a:bodyPr>
          <a:lstStyle>
            <a:lvl1pPr marL="0" indent="0" algn="l">
              <a:buNone/>
              <a:defRPr sz="2400" b="1">
                <a:latin typeface="+mj-ea"/>
                <a:ea typeface="+mj-ea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ja-JP" altLang="en-US" dirty="0"/>
          </a:p>
        </p:txBody>
      </p:sp>
      <p:sp>
        <p:nvSpPr>
          <p:cNvPr id="17" name="Text Placeholder 9"/>
          <p:cNvSpPr>
            <a:spLocks noGrp="1"/>
          </p:cNvSpPr>
          <p:nvPr>
            <p:ph type="body" sz="quarter" idx="12"/>
          </p:nvPr>
        </p:nvSpPr>
        <p:spPr>
          <a:xfrm>
            <a:off x="347104" y="4071766"/>
            <a:ext cx="5833219" cy="894844"/>
          </a:xfrm>
          <a:prstGeom prst="rect">
            <a:avLst/>
          </a:prstGeom>
        </p:spPr>
        <p:txBody>
          <a:bodyPr tIns="0" rIns="0" bIns="0" anchor="ctr" anchorCtr="0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  <a:latin typeface="+mj-ea"/>
                <a:ea typeface="+mj-ea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10" name="Footer Placeholder 2"/>
          <p:cNvSpPr>
            <a:spLocks noGrp="1"/>
          </p:cNvSpPr>
          <p:nvPr>
            <p:ph type="ftr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ja-JP" dirty="0"/>
              <a:t>© 2024 Notes Consortium</a:t>
            </a:r>
          </a:p>
        </p:txBody>
      </p:sp>
      <p:sp>
        <p:nvSpPr>
          <p:cNvPr id="11" name="Slide Number Placeholder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A332CA-682E-B24E-A03D-C9E5B24DA2C4}" type="slidenum">
              <a:rPr lang="ja-JP" altLang="en-GB" smtClean="0"/>
              <a:pPr>
                <a:defRPr/>
              </a:pPr>
              <a:t>‹#›</a:t>
            </a:fld>
            <a:endParaRPr lang="en-GB" altLang="ja-JP"/>
          </a:p>
        </p:txBody>
      </p:sp>
    </p:spTree>
    <p:extLst>
      <p:ext uri="{BB962C8B-B14F-4D97-AF65-F5344CB8AC3E}">
        <p14:creationId xmlns:p14="http://schemas.microsoft.com/office/powerpoint/2010/main" val="129706094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ite_Agenda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7834" y="109538"/>
            <a:ext cx="6472594" cy="64725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815413" y="2766220"/>
            <a:ext cx="10515600" cy="1382861"/>
          </a:xfrm>
          <a:prstGeom prst="rect">
            <a:avLst/>
          </a:prstGeom>
        </p:spPr>
        <p:txBody>
          <a:bodyPr lIns="0" tIns="0" rIns="0" bIns="0" anchor="ctr" anchorCtr="0">
            <a:normAutofit/>
          </a:bodyPr>
          <a:lstStyle>
            <a:lvl1pPr algn="ctr">
              <a:defRPr sz="4800" b="1">
                <a:solidFill>
                  <a:schemeClr val="tx1"/>
                </a:solidFill>
                <a:effectLst/>
                <a:latin typeface="+mj-ea"/>
                <a:ea typeface="+mj-ea"/>
              </a:defRPr>
            </a:lvl1pPr>
          </a:lstStyle>
          <a:p>
            <a:r>
              <a:rPr lang="ja-JP" altLang="en-US"/>
              <a:t>マスター タイトルの書式設定</a:t>
            </a:r>
            <a:endParaRPr lang="ja-JP" altLang="en-US" dirty="0"/>
          </a:p>
        </p:txBody>
      </p:sp>
      <p:sp>
        <p:nvSpPr>
          <p:cNvPr id="11" name="Text Placeholder 5"/>
          <p:cNvSpPr>
            <a:spLocks noGrp="1"/>
          </p:cNvSpPr>
          <p:nvPr>
            <p:ph type="body" sz="quarter" idx="12"/>
          </p:nvPr>
        </p:nvSpPr>
        <p:spPr>
          <a:xfrm>
            <a:off x="815414" y="4292601"/>
            <a:ext cx="10561671" cy="1008063"/>
          </a:xfrm>
          <a:prstGeom prst="rect">
            <a:avLst/>
          </a:prstGeom>
        </p:spPr>
        <p:txBody>
          <a:bodyPr lIns="0" tIns="0" rIns="0" bIns="180000">
            <a:normAutofit/>
          </a:bodyPr>
          <a:lstStyle>
            <a:lvl1pPr marL="0" indent="0" algn="ctr">
              <a:buNone/>
              <a:defRPr>
                <a:latin typeface="+mj-ea"/>
                <a:ea typeface="+mj-ea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9A78E3-E952-467A-8896-14C031971A21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  <p:sp>
        <p:nvSpPr>
          <p:cNvPr id="2" name="Footer Placeholder 4">
            <a:extLst>
              <a:ext uri="{FF2B5EF4-FFF2-40B4-BE49-F238E27FC236}">
                <a16:creationId xmlns:a16="http://schemas.microsoft.com/office/drawing/2014/main" id="{6F9FD1F7-2269-13B5-C743-48279B3E9BA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920567" y="6597650"/>
            <a:ext cx="4114800" cy="1968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 altLang="ja-JP" dirty="0"/>
              <a:t>© 2024 Notes Consortium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75657564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ite_Agenda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3013202" y="548680"/>
            <a:ext cx="8939449" cy="309684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527381" y="3789041"/>
            <a:ext cx="11137239" cy="1382861"/>
          </a:xfrm>
          <a:prstGeom prst="rect">
            <a:avLst/>
          </a:prstGeom>
        </p:spPr>
        <p:txBody>
          <a:bodyPr lIns="0" tIns="0" rIns="0" bIns="0" anchor="ctr" anchorCtr="0">
            <a:normAutofit/>
          </a:bodyPr>
          <a:lstStyle>
            <a:lvl1pPr algn="l">
              <a:defRPr sz="4400" b="1"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+mj-ea"/>
                <a:ea typeface="+mj-ea"/>
              </a:defRPr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12" name="Text Placeholder 5"/>
          <p:cNvSpPr>
            <a:spLocks noGrp="1"/>
          </p:cNvSpPr>
          <p:nvPr>
            <p:ph type="body" sz="quarter" idx="12"/>
          </p:nvPr>
        </p:nvSpPr>
        <p:spPr>
          <a:xfrm>
            <a:off x="527382" y="5315422"/>
            <a:ext cx="11137239" cy="1008063"/>
          </a:xfrm>
          <a:prstGeom prst="rect">
            <a:avLst/>
          </a:prstGeom>
        </p:spPr>
        <p:txBody>
          <a:bodyPr lIns="0" tIns="0" rIns="0" bIns="180000">
            <a:normAutofit/>
          </a:bodyPr>
          <a:lstStyle>
            <a:lvl1pPr marL="0" indent="0" algn="l">
              <a:buNone/>
              <a:defRPr>
                <a:latin typeface="+mj-ea"/>
                <a:ea typeface="+mj-ea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A94BDB-5C2D-4902-8DB1-AF64701FFAFF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  <p:sp>
        <p:nvSpPr>
          <p:cNvPr id="2" name="Footer Placeholder 4">
            <a:extLst>
              <a:ext uri="{FF2B5EF4-FFF2-40B4-BE49-F238E27FC236}">
                <a16:creationId xmlns:a16="http://schemas.microsoft.com/office/drawing/2014/main" id="{AD603389-3317-CD63-000E-66E748347B1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920567" y="6597650"/>
            <a:ext cx="4114800" cy="1968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 altLang="ja-JP" dirty="0"/>
              <a:t>© 2024 Notes Consortium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67734172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ite_Agenda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751850" y="859262"/>
            <a:ext cx="5064386" cy="258431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27381" y="3789041"/>
            <a:ext cx="11137239" cy="1382861"/>
          </a:xfrm>
          <a:prstGeom prst="rect">
            <a:avLst/>
          </a:prstGeom>
        </p:spPr>
        <p:txBody>
          <a:bodyPr lIns="0" tIns="0" rIns="0" bIns="0" anchor="ctr" anchorCtr="0">
            <a:normAutofit/>
          </a:bodyPr>
          <a:lstStyle>
            <a:lvl1pPr algn="l">
              <a:defRPr sz="4400" b="1"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+mj-ea"/>
                <a:ea typeface="+mj-ea"/>
              </a:defRPr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9" name="Text Placeholder 5"/>
          <p:cNvSpPr>
            <a:spLocks noGrp="1"/>
          </p:cNvSpPr>
          <p:nvPr>
            <p:ph type="body" sz="quarter" idx="12"/>
          </p:nvPr>
        </p:nvSpPr>
        <p:spPr>
          <a:xfrm>
            <a:off x="527382" y="5315422"/>
            <a:ext cx="11137239" cy="1008063"/>
          </a:xfrm>
          <a:prstGeom prst="rect">
            <a:avLst/>
          </a:prstGeom>
        </p:spPr>
        <p:txBody>
          <a:bodyPr lIns="0" tIns="0" rIns="0" bIns="180000">
            <a:normAutofit/>
          </a:bodyPr>
          <a:lstStyle>
            <a:lvl1pPr marL="0" indent="0" algn="l">
              <a:buNone/>
              <a:defRPr>
                <a:latin typeface="+mj-ea"/>
                <a:ea typeface="+mj-ea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8278F5-D7C7-42D8-8391-CFADAF553D94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  <p:sp>
        <p:nvSpPr>
          <p:cNvPr id="2" name="Footer Placeholder 4">
            <a:extLst>
              <a:ext uri="{FF2B5EF4-FFF2-40B4-BE49-F238E27FC236}">
                <a16:creationId xmlns:a16="http://schemas.microsoft.com/office/drawing/2014/main" id="{F4D3367C-68EB-C2F3-7DC0-B853A93BAF4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920567" y="6597650"/>
            <a:ext cx="4114800" cy="1968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 altLang="ja-JP" dirty="0"/>
              <a:t>© 2024 Notes Consortium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32497365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p_right_under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2401" y="1916114"/>
            <a:ext cx="4511202" cy="45112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tle 1"/>
          <p:cNvSpPr>
            <a:spLocks noGrp="1"/>
          </p:cNvSpPr>
          <p:nvPr>
            <p:ph type="ctrTitle"/>
          </p:nvPr>
        </p:nvSpPr>
        <p:spPr>
          <a:xfrm>
            <a:off x="431371" y="980729"/>
            <a:ext cx="11329259" cy="1080119"/>
          </a:xfrm>
          <a:prstGeom prst="rect">
            <a:avLst/>
          </a:prstGeom>
        </p:spPr>
        <p:txBody>
          <a:bodyPr lIns="90000" tIns="0" rIns="0" bIns="0" anchor="ctr" anchorCtr="0">
            <a:normAutofit/>
          </a:bodyPr>
          <a:lstStyle>
            <a:lvl1pPr algn="l">
              <a:defRPr sz="40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defRPr>
            </a:lvl1pPr>
          </a:lstStyle>
          <a:p>
            <a:r>
              <a:rPr lang="ja-JP" altLang="en-US"/>
              <a:t>マスター タイトルの書式設定</a:t>
            </a:r>
            <a:endParaRPr lang="ja-JP" altLang="en-US" dirty="0"/>
          </a:p>
        </p:txBody>
      </p:sp>
      <p:sp>
        <p:nvSpPr>
          <p:cNvPr id="6" name="Subtitle 2"/>
          <p:cNvSpPr>
            <a:spLocks noGrp="1"/>
          </p:cNvSpPr>
          <p:nvPr>
            <p:ph type="subTitle" idx="1"/>
          </p:nvPr>
        </p:nvSpPr>
        <p:spPr>
          <a:xfrm>
            <a:off x="431371" y="2085348"/>
            <a:ext cx="8160907" cy="815109"/>
          </a:xfrm>
          <a:prstGeom prst="rect">
            <a:avLst/>
          </a:prstGeom>
        </p:spPr>
        <p:txBody>
          <a:bodyPr lIns="90000" tIns="0" rIns="0" bIns="0">
            <a:normAutofit/>
          </a:bodyPr>
          <a:lstStyle>
            <a:lvl1pPr marL="0" indent="0" algn="l">
              <a:buNone/>
              <a:defRPr sz="2400" b="1">
                <a:solidFill>
                  <a:schemeClr val="bg1"/>
                </a:solidFill>
                <a:latin typeface="+mj-ea"/>
                <a:ea typeface="+mj-ea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ja-JP" altLang="en-US" dirty="0"/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2"/>
          </p:nvPr>
        </p:nvSpPr>
        <p:spPr>
          <a:xfrm>
            <a:off x="431371" y="3683223"/>
            <a:ext cx="5760640" cy="1728788"/>
          </a:xfrm>
          <a:prstGeom prst="rect">
            <a:avLst/>
          </a:prstGeom>
        </p:spPr>
        <p:txBody>
          <a:bodyPr tIns="0" rIns="0" bIns="0" anchor="ctr" anchorCtr="0">
            <a:normAutofit/>
          </a:bodyPr>
          <a:lstStyle>
            <a:lvl1pPr marL="0" indent="0">
              <a:buNone/>
              <a:defRPr sz="2000">
                <a:solidFill>
                  <a:schemeClr val="bg1"/>
                </a:solidFill>
                <a:latin typeface="+mj-ea"/>
                <a:ea typeface="+mj-ea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10" name="Slide Number Placeholder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190DAA-1BF3-4ED7-B308-D9AB157525E5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  <p:sp>
        <p:nvSpPr>
          <p:cNvPr id="2" name="Footer Placeholder 4">
            <a:extLst>
              <a:ext uri="{FF2B5EF4-FFF2-40B4-BE49-F238E27FC236}">
                <a16:creationId xmlns:a16="http://schemas.microsoft.com/office/drawing/2014/main" id="{4410887A-C67A-033B-9DF8-24BFA7CB1B8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920567" y="6597650"/>
            <a:ext cx="4114800" cy="1968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 altLang="ja-JP" dirty="0"/>
              <a:t>© 2024 Notes Consortium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7380733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p_right_under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5167" y="1689100"/>
            <a:ext cx="6419851" cy="4814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7"/>
          <p:cNvSpPr>
            <a:spLocks noChangeAspect="1"/>
          </p:cNvSpPr>
          <p:nvPr userDrawn="1"/>
        </p:nvSpPr>
        <p:spPr>
          <a:xfrm>
            <a:off x="5355167" y="1508126"/>
            <a:ext cx="6438900" cy="5057775"/>
          </a:xfrm>
          <a:prstGeom prst="rect">
            <a:avLst/>
          </a:prstGeom>
          <a:solidFill>
            <a:srgbClr val="33CCFF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ja-JP" altLang="en-US" sz="2400"/>
          </a:p>
        </p:txBody>
      </p:sp>
      <p:pic>
        <p:nvPicPr>
          <p:cNvPr id="7" name="Picture 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5034" y="1508126"/>
            <a:ext cx="4746569" cy="47465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Title 1"/>
          <p:cNvSpPr>
            <a:spLocks noGrp="1"/>
          </p:cNvSpPr>
          <p:nvPr>
            <p:ph type="ctrTitle"/>
          </p:nvPr>
        </p:nvSpPr>
        <p:spPr>
          <a:xfrm>
            <a:off x="431371" y="548681"/>
            <a:ext cx="11329259" cy="1080119"/>
          </a:xfrm>
          <a:prstGeom prst="rect">
            <a:avLst/>
          </a:prstGeom>
        </p:spPr>
        <p:txBody>
          <a:bodyPr lIns="90000" tIns="0" rIns="0" bIns="0" anchor="ctr" anchorCtr="0">
            <a:normAutofit/>
          </a:bodyPr>
          <a:lstStyle>
            <a:lvl1pPr algn="l">
              <a:defRPr sz="40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defRPr>
            </a:lvl1pPr>
          </a:lstStyle>
          <a:p>
            <a:r>
              <a:rPr lang="ja-JP" altLang="en-US"/>
              <a:t>マスター タイトルの書式設定</a:t>
            </a:r>
            <a:endParaRPr lang="ja-JP" altLang="en-US" dirty="0"/>
          </a:p>
        </p:txBody>
      </p:sp>
      <p:sp>
        <p:nvSpPr>
          <p:cNvPr id="17" name="Subtitle 2"/>
          <p:cNvSpPr>
            <a:spLocks noGrp="1"/>
          </p:cNvSpPr>
          <p:nvPr>
            <p:ph type="subTitle" idx="1"/>
          </p:nvPr>
        </p:nvSpPr>
        <p:spPr>
          <a:xfrm>
            <a:off x="431371" y="1653300"/>
            <a:ext cx="8160907" cy="815109"/>
          </a:xfrm>
          <a:prstGeom prst="rect">
            <a:avLst/>
          </a:prstGeom>
        </p:spPr>
        <p:txBody>
          <a:bodyPr lIns="90000" tIns="0" rIns="0" bIns="0">
            <a:normAutofit/>
          </a:bodyPr>
          <a:lstStyle>
            <a:lvl1pPr marL="0" indent="0" algn="l">
              <a:buNone/>
              <a:defRPr sz="2400" b="1">
                <a:solidFill>
                  <a:schemeClr val="bg1"/>
                </a:solidFill>
                <a:latin typeface="+mj-ea"/>
                <a:ea typeface="+mj-ea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ja-JP" altLang="en-US" dirty="0"/>
          </a:p>
        </p:txBody>
      </p:sp>
      <p:sp>
        <p:nvSpPr>
          <p:cNvPr id="18" name="Text Placeholder 9"/>
          <p:cNvSpPr>
            <a:spLocks noGrp="1"/>
          </p:cNvSpPr>
          <p:nvPr>
            <p:ph type="body" sz="quarter" idx="12"/>
          </p:nvPr>
        </p:nvSpPr>
        <p:spPr>
          <a:xfrm>
            <a:off x="431371" y="3683223"/>
            <a:ext cx="5760640" cy="1728788"/>
          </a:xfrm>
          <a:prstGeom prst="rect">
            <a:avLst/>
          </a:prstGeom>
        </p:spPr>
        <p:txBody>
          <a:bodyPr tIns="0" rIns="0" bIns="0" anchor="ctr" anchorCtr="0">
            <a:normAutofit/>
          </a:bodyPr>
          <a:lstStyle>
            <a:lvl1pPr marL="0" indent="0">
              <a:buNone/>
              <a:defRPr sz="2000">
                <a:solidFill>
                  <a:schemeClr val="bg1"/>
                </a:solidFill>
                <a:latin typeface="+mj-ea"/>
                <a:ea typeface="+mj-ea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9" name="Slide Number Placeholder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5A27D1-4B37-4DAE-9677-698E3D520690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  <p:sp>
        <p:nvSpPr>
          <p:cNvPr id="2" name="Footer Placeholder 4">
            <a:extLst>
              <a:ext uri="{FF2B5EF4-FFF2-40B4-BE49-F238E27FC236}">
                <a16:creationId xmlns:a16="http://schemas.microsoft.com/office/drawing/2014/main" id="{A3240750-FBAE-04A5-B8DC-97BB241D3FC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920567" y="6597650"/>
            <a:ext cx="4114800" cy="1968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 altLang="ja-JP" dirty="0"/>
              <a:t>© 2024 Notes Consortium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15750235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p_right_under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6"/>
          <p:cNvSpPr/>
          <p:nvPr userDrawn="1"/>
        </p:nvSpPr>
        <p:spPr>
          <a:xfrm>
            <a:off x="239184" y="0"/>
            <a:ext cx="6239933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norm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ja-JP" altLang="en-US" sz="2400">
              <a:solidFill>
                <a:schemeClr val="accent1"/>
              </a:solidFill>
            </a:endParaRPr>
          </a:p>
        </p:txBody>
      </p:sp>
      <p:pic>
        <p:nvPicPr>
          <p:cNvPr id="6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9100" y="2565400"/>
            <a:ext cx="3922784" cy="39227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8"/>
          <p:cNvSpPr/>
          <p:nvPr userDrawn="1"/>
        </p:nvSpPr>
        <p:spPr>
          <a:xfrm>
            <a:off x="9133418" y="1"/>
            <a:ext cx="3058583" cy="574675"/>
          </a:xfrm>
          <a:prstGeom prst="rect">
            <a:avLst/>
          </a:prstGeom>
          <a:solidFill>
            <a:srgbClr val="33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ja-JP" altLang="en-US" sz="2400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39184" y="4653136"/>
            <a:ext cx="6240859" cy="1728788"/>
          </a:xfrm>
          <a:prstGeom prst="rect">
            <a:avLst/>
          </a:prstGeom>
        </p:spPr>
        <p:txBody>
          <a:bodyPr tIns="0" rIns="0" bIns="0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  <a:latin typeface="+mj-ea"/>
                <a:ea typeface="+mj-ea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239184" y="1061402"/>
            <a:ext cx="6239933" cy="1080119"/>
          </a:xfrm>
          <a:prstGeom prst="rect">
            <a:avLst/>
          </a:prstGeom>
          <a:noFill/>
        </p:spPr>
        <p:txBody>
          <a:bodyPr lIns="90000" tIns="0" rIns="0" bIns="0" anchor="ctr" anchorCtr="0">
            <a:normAutofit/>
          </a:bodyPr>
          <a:lstStyle>
            <a:lvl1pPr algn="l">
              <a:defRPr sz="3200" b="1">
                <a:solidFill>
                  <a:schemeClr val="tx1"/>
                </a:solidFill>
                <a:effectLst/>
                <a:latin typeface="+mj-ea"/>
                <a:ea typeface="+mj-ea"/>
              </a:defRPr>
            </a:lvl1pPr>
          </a:lstStyle>
          <a:p>
            <a:r>
              <a:rPr lang="ja-JP" altLang="en-US"/>
              <a:t>マスター タイトルの書式設定</a:t>
            </a:r>
            <a:endParaRPr lang="ja-JP" altLang="en-US" dirty="0"/>
          </a:p>
        </p:txBody>
      </p:sp>
      <p:sp>
        <p:nvSpPr>
          <p:cNvPr id="15" name="Subtitle 2"/>
          <p:cNvSpPr>
            <a:spLocks noGrp="1"/>
          </p:cNvSpPr>
          <p:nvPr>
            <p:ph type="subTitle" idx="1"/>
          </p:nvPr>
        </p:nvSpPr>
        <p:spPr>
          <a:xfrm>
            <a:off x="254471" y="2314783"/>
            <a:ext cx="6224647" cy="815109"/>
          </a:xfrm>
          <a:prstGeom prst="rect">
            <a:avLst/>
          </a:prstGeom>
        </p:spPr>
        <p:txBody>
          <a:bodyPr lIns="90000" tIns="0" rIns="0" bIns="0">
            <a:normAutofit/>
          </a:bodyPr>
          <a:lstStyle>
            <a:lvl1pPr marL="0" indent="0" algn="l">
              <a:buNone/>
              <a:defRPr sz="2400">
                <a:latin typeface="+mj-ea"/>
                <a:ea typeface="+mj-ea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ja-JP" altLang="en-US" dirty="0"/>
          </a:p>
        </p:txBody>
      </p:sp>
      <p:sp>
        <p:nvSpPr>
          <p:cNvPr id="10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7E4321-697D-41C7-AD8F-35FD9BA9DA11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  <p:sp>
        <p:nvSpPr>
          <p:cNvPr id="2" name="Footer Placeholder 4">
            <a:extLst>
              <a:ext uri="{FF2B5EF4-FFF2-40B4-BE49-F238E27FC236}">
                <a16:creationId xmlns:a16="http://schemas.microsoft.com/office/drawing/2014/main" id="{526CDEAA-9654-6DA5-53E4-A1BDC323247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920567" y="6597650"/>
            <a:ext cx="4114800" cy="1968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 altLang="ja-JP" dirty="0"/>
              <a:t>© 2024 Notes Consortium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58208692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p_upLogo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6"/>
          <p:cNvSpPr/>
          <p:nvPr userDrawn="1"/>
        </p:nvSpPr>
        <p:spPr>
          <a:xfrm>
            <a:off x="6351" y="3608388"/>
            <a:ext cx="12192000" cy="298926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ja-JP" altLang="en-US" sz="2400"/>
          </a:p>
        </p:txBody>
      </p:sp>
      <p:sp>
        <p:nvSpPr>
          <p:cNvPr id="6" name="Rectangle 7"/>
          <p:cNvSpPr/>
          <p:nvPr userDrawn="1"/>
        </p:nvSpPr>
        <p:spPr>
          <a:xfrm>
            <a:off x="9133418" y="1"/>
            <a:ext cx="3058583" cy="574675"/>
          </a:xfrm>
          <a:prstGeom prst="rect">
            <a:avLst/>
          </a:prstGeom>
          <a:solidFill>
            <a:srgbClr val="33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ja-JP" altLang="en-US" sz="2400"/>
          </a:p>
        </p:txBody>
      </p:sp>
      <p:pic>
        <p:nvPicPr>
          <p:cNvPr id="9" name="Pictur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375" y="1125529"/>
            <a:ext cx="10326645" cy="22296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335360" y="4085531"/>
            <a:ext cx="11425269" cy="747229"/>
          </a:xfrm>
          <a:prstGeom prst="rect">
            <a:avLst/>
          </a:prstGeom>
        </p:spPr>
        <p:txBody>
          <a:bodyPr lIns="90000" tIns="0" rIns="0" bIns="0" anchor="ctr" anchorCtr="0">
            <a:normAutofit/>
          </a:bodyPr>
          <a:lstStyle>
            <a:lvl1pPr algn="l">
              <a:defRPr sz="4000" b="1">
                <a:solidFill>
                  <a:schemeClr val="tx2">
                    <a:lumMod val="60000"/>
                    <a:lumOff val="40000"/>
                  </a:schemeClr>
                </a:solidFill>
                <a:effectLst/>
                <a:latin typeface="+mj-ea"/>
                <a:ea typeface="+mj-ea"/>
              </a:defRPr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347105" y="4946475"/>
            <a:ext cx="11413708" cy="365927"/>
          </a:xfrm>
          <a:prstGeom prst="rect">
            <a:avLst/>
          </a:prstGeom>
        </p:spPr>
        <p:txBody>
          <a:bodyPr lIns="90000" tIns="0" rIns="0" bIns="0">
            <a:normAutofit/>
          </a:bodyPr>
          <a:lstStyle>
            <a:lvl1pPr marL="0" indent="0" algn="l">
              <a:buNone/>
              <a:defRPr sz="2400" b="1">
                <a:latin typeface="+mj-ea"/>
                <a:ea typeface="+mj-ea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ja-JP" altLang="en-US" dirty="0"/>
          </a:p>
        </p:txBody>
      </p:sp>
      <p:sp>
        <p:nvSpPr>
          <p:cNvPr id="17" name="Text Placeholder 9"/>
          <p:cNvSpPr>
            <a:spLocks noGrp="1"/>
          </p:cNvSpPr>
          <p:nvPr>
            <p:ph type="body" sz="quarter" idx="12"/>
          </p:nvPr>
        </p:nvSpPr>
        <p:spPr>
          <a:xfrm>
            <a:off x="417935" y="5470128"/>
            <a:ext cx="5833219" cy="894844"/>
          </a:xfrm>
          <a:prstGeom prst="rect">
            <a:avLst/>
          </a:prstGeom>
        </p:spPr>
        <p:txBody>
          <a:bodyPr tIns="0" rIns="0" bIns="0" anchor="ctr" anchorCtr="0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  <a:latin typeface="+mj-ea"/>
                <a:ea typeface="+mj-ea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11" name="Slide Number Placeholder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F430F7-912A-4DC6-8AD7-3D431558E090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  <p:sp>
        <p:nvSpPr>
          <p:cNvPr id="2" name="Footer Placeholder 4">
            <a:extLst>
              <a:ext uri="{FF2B5EF4-FFF2-40B4-BE49-F238E27FC236}">
                <a16:creationId xmlns:a16="http://schemas.microsoft.com/office/drawing/2014/main" id="{A9BFCBEA-1C4E-7474-8E2D-FB3DB116DC4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920567" y="6597650"/>
            <a:ext cx="4114800" cy="1968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 altLang="ja-JP" dirty="0"/>
              <a:t>© 2024 Notes Consortium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85232405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6"/>
          <p:cNvSpPr/>
          <p:nvPr userDrawn="1"/>
        </p:nvSpPr>
        <p:spPr>
          <a:xfrm>
            <a:off x="0" y="574675"/>
            <a:ext cx="12192000" cy="298926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ja-JP" altLang="en-US" sz="2400"/>
          </a:p>
        </p:txBody>
      </p:sp>
      <p:sp>
        <p:nvSpPr>
          <p:cNvPr id="6" name="Rectangle 7"/>
          <p:cNvSpPr/>
          <p:nvPr userDrawn="1"/>
        </p:nvSpPr>
        <p:spPr>
          <a:xfrm>
            <a:off x="9133418" y="1"/>
            <a:ext cx="3058583" cy="574675"/>
          </a:xfrm>
          <a:prstGeom prst="rect">
            <a:avLst/>
          </a:prstGeom>
          <a:solidFill>
            <a:srgbClr val="33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ja-JP" altLang="en-US" sz="2400"/>
          </a:p>
        </p:txBody>
      </p:sp>
      <p:pic>
        <p:nvPicPr>
          <p:cNvPr id="7" name="Pictur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618" y="4508501"/>
            <a:ext cx="11315700" cy="183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9"/>
          <p:cNvSpPr>
            <a:spLocks/>
          </p:cNvSpPr>
          <p:nvPr userDrawn="1"/>
        </p:nvSpPr>
        <p:spPr>
          <a:xfrm>
            <a:off x="0" y="4508501"/>
            <a:ext cx="12192000" cy="1946275"/>
          </a:xfrm>
          <a:prstGeom prst="rect">
            <a:avLst/>
          </a:prstGeom>
          <a:solidFill>
            <a:srgbClr val="33CCFF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ja-JP" altLang="en-US" sz="2400"/>
          </a:p>
        </p:txBody>
      </p:sp>
      <p:pic>
        <p:nvPicPr>
          <p:cNvPr id="10" name="Picture 10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418" y="3789364"/>
            <a:ext cx="8556363" cy="18473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454859" y="1794479"/>
            <a:ext cx="11413708" cy="365927"/>
          </a:xfrm>
          <a:prstGeom prst="rect">
            <a:avLst/>
          </a:prstGeom>
        </p:spPr>
        <p:txBody>
          <a:bodyPr lIns="90000" tIns="0" rIns="0" bIns="0">
            <a:normAutofit/>
          </a:bodyPr>
          <a:lstStyle>
            <a:lvl1pPr marL="0" indent="0" algn="l">
              <a:buNone/>
              <a:defRPr sz="2400" b="1">
                <a:latin typeface="+mj-ea"/>
                <a:ea typeface="+mj-ea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ja-JP" altLang="en-US" dirty="0"/>
          </a:p>
        </p:txBody>
      </p:sp>
      <p:sp>
        <p:nvSpPr>
          <p:cNvPr id="17" name="Text Placeholder 9"/>
          <p:cNvSpPr>
            <a:spLocks noGrp="1"/>
          </p:cNvSpPr>
          <p:nvPr>
            <p:ph type="body" sz="quarter" idx="12"/>
          </p:nvPr>
        </p:nvSpPr>
        <p:spPr>
          <a:xfrm>
            <a:off x="525689" y="2318132"/>
            <a:ext cx="5833219" cy="894844"/>
          </a:xfrm>
          <a:prstGeom prst="rect">
            <a:avLst/>
          </a:prstGeom>
        </p:spPr>
        <p:txBody>
          <a:bodyPr tIns="0" rIns="0" bIns="0" anchor="ctr" anchorCtr="0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  <a:latin typeface="+mj-ea"/>
                <a:ea typeface="+mj-ea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12" name="Title 1"/>
          <p:cNvSpPr>
            <a:spLocks noGrp="1"/>
          </p:cNvSpPr>
          <p:nvPr>
            <p:ph type="ctrTitle"/>
          </p:nvPr>
        </p:nvSpPr>
        <p:spPr>
          <a:xfrm>
            <a:off x="443115" y="933535"/>
            <a:ext cx="11425269" cy="747229"/>
          </a:xfrm>
          <a:prstGeom prst="rect">
            <a:avLst/>
          </a:prstGeom>
        </p:spPr>
        <p:txBody>
          <a:bodyPr lIns="90000" tIns="0" rIns="0" bIns="0" anchor="ctr" anchorCtr="0">
            <a:normAutofit/>
          </a:bodyPr>
          <a:lstStyle>
            <a:lvl1pPr algn="l">
              <a:defRPr sz="4000" b="1">
                <a:solidFill>
                  <a:schemeClr val="bg2">
                    <a:lumMod val="50000"/>
                  </a:schemeClr>
                </a:solidFill>
                <a:effectLst/>
                <a:latin typeface="+mj-ea"/>
                <a:ea typeface="+mj-ea"/>
              </a:defRPr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13" name="Slide Number Placeholder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2C8A8E-3489-4557-8D15-DA548374C6BF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  <p:sp>
        <p:nvSpPr>
          <p:cNvPr id="2" name="Footer Placeholder 4">
            <a:extLst>
              <a:ext uri="{FF2B5EF4-FFF2-40B4-BE49-F238E27FC236}">
                <a16:creationId xmlns:a16="http://schemas.microsoft.com/office/drawing/2014/main" id="{92079388-BB79-4CA2-EDB3-A8D8533870D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920567" y="6597650"/>
            <a:ext cx="4114800" cy="1968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 altLang="ja-JP" dirty="0"/>
              <a:t>© 2024 Notes Consortium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423986244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p_center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6"/>
          <p:cNvSpPr/>
          <p:nvPr userDrawn="1"/>
        </p:nvSpPr>
        <p:spPr>
          <a:xfrm>
            <a:off x="0" y="4005263"/>
            <a:ext cx="12192000" cy="255746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ja-JP" altLang="en-US" sz="2400"/>
          </a:p>
        </p:txBody>
      </p:sp>
      <p:sp>
        <p:nvSpPr>
          <p:cNvPr id="6" name="Rectangle 7"/>
          <p:cNvSpPr/>
          <p:nvPr userDrawn="1"/>
        </p:nvSpPr>
        <p:spPr>
          <a:xfrm>
            <a:off x="9133418" y="1"/>
            <a:ext cx="3058583" cy="574675"/>
          </a:xfrm>
          <a:prstGeom prst="rect">
            <a:avLst/>
          </a:prstGeom>
          <a:solidFill>
            <a:srgbClr val="33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ja-JP" altLang="en-US" sz="2400"/>
          </a:p>
        </p:txBody>
      </p:sp>
      <p:grpSp>
        <p:nvGrpSpPr>
          <p:cNvPr id="7" name="Group 9"/>
          <p:cNvGrpSpPr>
            <a:grpSpLocks noChangeAspect="1"/>
          </p:cNvGrpSpPr>
          <p:nvPr userDrawn="1"/>
        </p:nvGrpSpPr>
        <p:grpSpPr bwMode="auto">
          <a:xfrm>
            <a:off x="3659718" y="109539"/>
            <a:ext cx="4872567" cy="3743325"/>
            <a:chOff x="2709369" y="103476"/>
            <a:chExt cx="3693322" cy="3784527"/>
          </a:xfrm>
        </p:grpSpPr>
        <p:pic>
          <p:nvPicPr>
            <p:cNvPr id="8" name="Picture 10"/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32265" y="317577"/>
              <a:ext cx="3570426" cy="35704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" name="Rectangle 10"/>
            <p:cNvSpPr/>
            <p:nvPr userDrawn="1"/>
          </p:nvSpPr>
          <p:spPr>
            <a:xfrm>
              <a:off x="2832907" y="103476"/>
              <a:ext cx="3569784" cy="3784527"/>
            </a:xfrm>
            <a:prstGeom prst="rect">
              <a:avLst/>
            </a:prstGeom>
            <a:solidFill>
              <a:srgbClr val="33CCFF">
                <a:alpha val="69804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 sz="2400"/>
            </a:p>
          </p:txBody>
        </p:sp>
        <p:pic>
          <p:nvPicPr>
            <p:cNvPr id="10" name="Picture 12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09369" y="151976"/>
              <a:ext cx="3531798" cy="35317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7" name="Text Placeholder 9"/>
          <p:cNvSpPr>
            <a:spLocks noGrp="1"/>
          </p:cNvSpPr>
          <p:nvPr>
            <p:ph type="body" sz="quarter" idx="12"/>
          </p:nvPr>
        </p:nvSpPr>
        <p:spPr>
          <a:xfrm>
            <a:off x="3179391" y="5470128"/>
            <a:ext cx="5833219" cy="894844"/>
          </a:xfrm>
          <a:prstGeom prst="rect">
            <a:avLst/>
          </a:prstGeom>
        </p:spPr>
        <p:txBody>
          <a:bodyPr tIns="0" rIns="0" bIns="0" anchor="ctr" anchorCtr="0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  <a:latin typeface="+mj-ea"/>
                <a:ea typeface="+mj-ea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30" name="Title 1"/>
          <p:cNvSpPr>
            <a:spLocks noGrp="1"/>
          </p:cNvSpPr>
          <p:nvPr>
            <p:ph type="ctrTitle"/>
          </p:nvPr>
        </p:nvSpPr>
        <p:spPr>
          <a:xfrm>
            <a:off x="335451" y="4221089"/>
            <a:ext cx="11425269" cy="747229"/>
          </a:xfrm>
          <a:prstGeom prst="rect">
            <a:avLst/>
          </a:prstGeom>
        </p:spPr>
        <p:txBody>
          <a:bodyPr lIns="90000" tIns="0" rIns="0" bIns="0" anchor="ctr" anchorCtr="0">
            <a:normAutofit/>
          </a:bodyPr>
          <a:lstStyle>
            <a:lvl1pPr algn="ctr">
              <a:defRPr sz="4000" b="1">
                <a:solidFill>
                  <a:schemeClr val="bg2">
                    <a:lumMod val="50000"/>
                  </a:schemeClr>
                </a:solidFill>
                <a:effectLst/>
                <a:latin typeface="+mj-ea"/>
                <a:ea typeface="+mj-ea"/>
              </a:defRPr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1" name="Subtitle 2"/>
          <p:cNvSpPr>
            <a:spLocks noGrp="1"/>
          </p:cNvSpPr>
          <p:nvPr>
            <p:ph type="subTitle" idx="1"/>
          </p:nvPr>
        </p:nvSpPr>
        <p:spPr>
          <a:xfrm>
            <a:off x="341233" y="5082033"/>
            <a:ext cx="11413708" cy="365927"/>
          </a:xfrm>
          <a:prstGeom prst="rect">
            <a:avLst/>
          </a:prstGeom>
        </p:spPr>
        <p:txBody>
          <a:bodyPr lIns="90000" tIns="0" rIns="0" bIns="0">
            <a:normAutofit/>
          </a:bodyPr>
          <a:lstStyle>
            <a:lvl1pPr marL="0" indent="0" algn="ctr">
              <a:buNone/>
              <a:defRPr sz="2400" b="1">
                <a:latin typeface="+mj-ea"/>
                <a:ea typeface="+mj-ea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ja-JP" altLang="en-US" dirty="0"/>
          </a:p>
        </p:txBody>
      </p:sp>
      <p:sp>
        <p:nvSpPr>
          <p:cNvPr id="12" name="Slide Number Placeholder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B9C3E1-3641-494B-A0F8-6601DE17806E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  <p:sp>
        <p:nvSpPr>
          <p:cNvPr id="2" name="Footer Placeholder 4">
            <a:extLst>
              <a:ext uri="{FF2B5EF4-FFF2-40B4-BE49-F238E27FC236}">
                <a16:creationId xmlns:a16="http://schemas.microsoft.com/office/drawing/2014/main" id="{C2C3645F-5571-0108-89CE-5FF7740F4A0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920567" y="6597650"/>
            <a:ext cx="4114800" cy="1968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 altLang="ja-JP" dirty="0"/>
              <a:t>© 2024 Notes Consortium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18863581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p_center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6"/>
          <p:cNvSpPr/>
          <p:nvPr userDrawn="1"/>
        </p:nvSpPr>
        <p:spPr>
          <a:xfrm>
            <a:off x="0" y="404814"/>
            <a:ext cx="12192000" cy="23463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ja-JP" altLang="en-US" sz="2400"/>
          </a:p>
        </p:txBody>
      </p:sp>
      <p:sp>
        <p:nvSpPr>
          <p:cNvPr id="6" name="Rectangle 7"/>
          <p:cNvSpPr/>
          <p:nvPr userDrawn="1"/>
        </p:nvSpPr>
        <p:spPr>
          <a:xfrm>
            <a:off x="9133418" y="1"/>
            <a:ext cx="3058583" cy="404813"/>
          </a:xfrm>
          <a:prstGeom prst="rect">
            <a:avLst/>
          </a:prstGeom>
          <a:solidFill>
            <a:srgbClr val="33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ja-JP" altLang="en-US" sz="2400"/>
          </a:p>
        </p:txBody>
      </p:sp>
      <p:pic>
        <p:nvPicPr>
          <p:cNvPr id="7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7967" y="2824164"/>
            <a:ext cx="3687417" cy="36874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341233" y="1478898"/>
            <a:ext cx="11413708" cy="365927"/>
          </a:xfrm>
          <a:prstGeom prst="rect">
            <a:avLst/>
          </a:prstGeom>
        </p:spPr>
        <p:txBody>
          <a:bodyPr lIns="90000" tIns="0" rIns="0" bIns="0">
            <a:normAutofit/>
          </a:bodyPr>
          <a:lstStyle>
            <a:lvl1pPr marL="0" indent="0" algn="ctr">
              <a:buNone/>
              <a:defRPr sz="2400" b="1">
                <a:latin typeface="+mj-ea"/>
                <a:ea typeface="+mj-ea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ja-JP" altLang="en-US" dirty="0"/>
          </a:p>
        </p:txBody>
      </p:sp>
      <p:sp>
        <p:nvSpPr>
          <p:cNvPr id="17" name="Text Placeholder 9"/>
          <p:cNvSpPr>
            <a:spLocks noGrp="1"/>
          </p:cNvSpPr>
          <p:nvPr>
            <p:ph type="body" sz="quarter" idx="12"/>
          </p:nvPr>
        </p:nvSpPr>
        <p:spPr>
          <a:xfrm>
            <a:off x="5931400" y="1802635"/>
            <a:ext cx="5833219" cy="894844"/>
          </a:xfrm>
          <a:prstGeom prst="rect">
            <a:avLst/>
          </a:prstGeom>
        </p:spPr>
        <p:txBody>
          <a:bodyPr tIns="0" rIns="0" bIns="0" anchor="ctr" anchorCtr="0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  <a:latin typeface="+mj-ea"/>
                <a:ea typeface="+mj-ea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9" name="Title 1"/>
          <p:cNvSpPr>
            <a:spLocks noGrp="1"/>
          </p:cNvSpPr>
          <p:nvPr>
            <p:ph type="ctrTitle"/>
          </p:nvPr>
        </p:nvSpPr>
        <p:spPr>
          <a:xfrm>
            <a:off x="335451" y="662812"/>
            <a:ext cx="11425269" cy="747229"/>
          </a:xfrm>
          <a:prstGeom prst="rect">
            <a:avLst/>
          </a:prstGeom>
        </p:spPr>
        <p:txBody>
          <a:bodyPr lIns="90000" tIns="0" rIns="0" bIns="0" anchor="ctr" anchorCtr="0">
            <a:normAutofit/>
          </a:bodyPr>
          <a:lstStyle>
            <a:lvl1pPr algn="ctr">
              <a:defRPr sz="4000" b="1">
                <a:solidFill>
                  <a:schemeClr val="tx2">
                    <a:lumMod val="60000"/>
                    <a:lumOff val="40000"/>
                  </a:schemeClr>
                </a:solidFill>
                <a:effectLst/>
                <a:latin typeface="+mj-ea"/>
                <a:ea typeface="+mj-ea"/>
              </a:defRPr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11" name="Slide Number Placeholder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D7403B-D086-48ED-A4BE-803420C95A3E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  <p:sp>
        <p:nvSpPr>
          <p:cNvPr id="2" name="Footer Placeholder 4">
            <a:extLst>
              <a:ext uri="{FF2B5EF4-FFF2-40B4-BE49-F238E27FC236}">
                <a16:creationId xmlns:a16="http://schemas.microsoft.com/office/drawing/2014/main" id="{AE093F95-EABD-5B0D-4476-6E8D3DC104B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920567" y="6597650"/>
            <a:ext cx="4114800" cy="1968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 altLang="ja-JP" dirty="0"/>
              <a:t>© 2024 Notes Consortium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0571144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op_upLogo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6"/>
          <p:cNvSpPr/>
          <p:nvPr/>
        </p:nvSpPr>
        <p:spPr>
          <a:xfrm>
            <a:off x="9133418" y="1"/>
            <a:ext cx="3058583" cy="5746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ja-JP" altLang="en-US" sz="2400"/>
          </a:p>
        </p:txBody>
      </p:sp>
      <p:pic>
        <p:nvPicPr>
          <p:cNvPr id="6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385" y="1125538"/>
            <a:ext cx="11329805" cy="24462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335360" y="4085531"/>
            <a:ext cx="11425269" cy="747229"/>
          </a:xfrm>
          <a:prstGeom prst="rect">
            <a:avLst/>
          </a:prstGeom>
        </p:spPr>
        <p:txBody>
          <a:bodyPr lIns="90000" tIns="0" rIns="0" bIns="0" anchor="ctr" anchorCtr="0">
            <a:normAutofit/>
          </a:bodyPr>
          <a:lstStyle>
            <a:lvl1pPr algn="l">
              <a:defRPr sz="4000" b="1">
                <a:solidFill>
                  <a:schemeClr val="bg2">
                    <a:lumMod val="50000"/>
                  </a:schemeClr>
                </a:solidFill>
                <a:effectLst/>
                <a:latin typeface="+mj-ea"/>
                <a:ea typeface="+mj-ea"/>
              </a:defRPr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347105" y="4946475"/>
            <a:ext cx="11413708" cy="365927"/>
          </a:xfrm>
          <a:prstGeom prst="rect">
            <a:avLst/>
          </a:prstGeom>
        </p:spPr>
        <p:txBody>
          <a:bodyPr lIns="90000" tIns="0" rIns="0" bIns="0">
            <a:normAutofit/>
          </a:bodyPr>
          <a:lstStyle>
            <a:lvl1pPr marL="0" indent="0" algn="l">
              <a:buNone/>
              <a:defRPr sz="2400" b="1">
                <a:latin typeface="+mj-ea"/>
                <a:ea typeface="+mj-ea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ja-JP" altLang="en-US" dirty="0"/>
          </a:p>
        </p:txBody>
      </p:sp>
      <p:sp>
        <p:nvSpPr>
          <p:cNvPr id="17" name="Text Placeholder 9"/>
          <p:cNvSpPr>
            <a:spLocks noGrp="1"/>
          </p:cNvSpPr>
          <p:nvPr>
            <p:ph type="body" sz="quarter" idx="12"/>
          </p:nvPr>
        </p:nvSpPr>
        <p:spPr>
          <a:xfrm>
            <a:off x="417935" y="5470128"/>
            <a:ext cx="5833219" cy="894844"/>
          </a:xfrm>
          <a:prstGeom prst="rect">
            <a:avLst/>
          </a:prstGeom>
        </p:spPr>
        <p:txBody>
          <a:bodyPr tIns="0" rIns="0" bIns="0" anchor="ctr" anchorCtr="0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  <a:latin typeface="+mj-ea"/>
                <a:ea typeface="+mj-ea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10" name="Slide Number Placeholder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A332CA-682E-B24E-A03D-C9E5B24DA2C4}" type="slidenum">
              <a:rPr lang="ja-JP" altLang="en-GB" smtClean="0"/>
              <a:pPr>
                <a:defRPr/>
              </a:pPr>
              <a:t>‹#›</a:t>
            </a:fld>
            <a:endParaRPr lang="en-GB" altLang="ja-JP"/>
          </a:p>
        </p:txBody>
      </p:sp>
      <p:sp>
        <p:nvSpPr>
          <p:cNvPr id="2" name="Footer Placeholder 2">
            <a:extLst>
              <a:ext uri="{FF2B5EF4-FFF2-40B4-BE49-F238E27FC236}">
                <a16:creationId xmlns:a16="http://schemas.microsoft.com/office/drawing/2014/main" id="{0883D40D-2411-D808-6673-B74B5D61020C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>
          <a:xfrm>
            <a:off x="7920567" y="6597650"/>
            <a:ext cx="4114800" cy="1968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ja-JP" dirty="0"/>
              <a:t>© 2024 Notes Consortium</a:t>
            </a:r>
          </a:p>
        </p:txBody>
      </p:sp>
    </p:spTree>
    <p:extLst>
      <p:ext uri="{BB962C8B-B14F-4D97-AF65-F5344CB8AC3E}">
        <p14:creationId xmlns:p14="http://schemas.microsoft.com/office/powerpoint/2010/main" val="1200245993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ite_TextA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/>
          <p:nvPr userDrawn="1"/>
        </p:nvSpPr>
        <p:spPr>
          <a:xfrm>
            <a:off x="0" y="549276"/>
            <a:ext cx="12192000" cy="60483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ja-JP" altLang="en-US" sz="24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9349" y="548680"/>
            <a:ext cx="11795699" cy="720179"/>
          </a:xfrm>
          <a:prstGeom prst="rect">
            <a:avLst/>
          </a:prstGeom>
        </p:spPr>
        <p:txBody>
          <a:bodyPr lIns="90000" tIns="0" rIns="0" bIns="0" anchor="ctr" anchorCtr="0">
            <a:normAutofit/>
          </a:bodyPr>
          <a:lstStyle>
            <a:lvl1pPr>
              <a:defRPr sz="2800">
                <a:latin typeface="+mj-ea"/>
                <a:ea typeface="+mj-ea"/>
              </a:defRPr>
            </a:lvl1pPr>
          </a:lstStyle>
          <a:p>
            <a:r>
              <a:rPr lang="ja-JP" altLang="en-US"/>
              <a:t>マスター タイトルの書式設定</a:t>
            </a:r>
            <a:endParaRPr lang="ja-JP" alt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/>
          </p:nvPr>
        </p:nvSpPr>
        <p:spPr>
          <a:xfrm>
            <a:off x="239351" y="1412875"/>
            <a:ext cx="11795699" cy="5040462"/>
          </a:xfrm>
          <a:prstGeom prst="rect">
            <a:avLst/>
          </a:prstGeom>
        </p:spPr>
        <p:txBody>
          <a:bodyPr/>
          <a:lstStyle>
            <a:lvl1pPr marL="228600" indent="-228600">
              <a:buClr>
                <a:schemeClr val="tx2">
                  <a:lumMod val="40000"/>
                  <a:lumOff val="60000"/>
                </a:schemeClr>
              </a:buClr>
              <a:buFont typeface="メイリオ" panose="020B0604030504040204" pitchFamily="50" charset="-128"/>
              <a:buChar char="▶"/>
              <a:defRPr sz="2400">
                <a:latin typeface="+mn-ea"/>
                <a:ea typeface="+mn-ea"/>
              </a:defRPr>
            </a:lvl1pPr>
            <a:lvl2pPr marL="685800" indent="-228600">
              <a:buFont typeface="Wingdings" panose="05000000000000000000" pitchFamily="2" charset="2"/>
              <a:buChar char="l"/>
              <a:defRPr sz="2000">
                <a:latin typeface="+mn-ea"/>
                <a:ea typeface="+mn-ea"/>
              </a:defRPr>
            </a:lvl2pPr>
            <a:lvl3pPr marL="1143000" indent="-228600">
              <a:buFont typeface="Wingdings" panose="05000000000000000000" pitchFamily="2" charset="2"/>
              <a:buChar char="ü"/>
              <a:defRPr sz="1800">
                <a:latin typeface="+mn-ea"/>
                <a:ea typeface="+mn-ea"/>
              </a:defRPr>
            </a:lvl3pPr>
            <a:lvl4pPr marL="1600200" indent="-228600">
              <a:buFont typeface="Wingdings" panose="05000000000000000000" pitchFamily="2" charset="2"/>
              <a:buChar char="p"/>
              <a:defRPr sz="1600">
                <a:latin typeface="+mn-ea"/>
                <a:ea typeface="+mn-ea"/>
              </a:defRPr>
            </a:lvl4pPr>
            <a:lvl5pPr>
              <a:defRPr sz="1600">
                <a:latin typeface="+mn-ea"/>
                <a:ea typeface="+mn-ea"/>
              </a:defRPr>
            </a:lvl5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ja-JP" alt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E4F29D-245B-4582-8387-4ACF5C644FF4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8E0ED399-C25D-79E6-7065-3FFB530A6A3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920567" y="6597650"/>
            <a:ext cx="4114800" cy="1968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 altLang="ja-JP" dirty="0"/>
              <a:t>© 2024 Notes Consortium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84743980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ite_Text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/>
          <p:nvPr userDrawn="1"/>
        </p:nvSpPr>
        <p:spPr>
          <a:xfrm>
            <a:off x="0" y="549276"/>
            <a:ext cx="12192000" cy="60483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ja-JP" altLang="en-US" sz="2400"/>
          </a:p>
        </p:txBody>
      </p:sp>
      <p:sp>
        <p:nvSpPr>
          <p:cNvPr id="7" name="Text Placeholder 5"/>
          <p:cNvSpPr>
            <a:spLocks noGrp="1"/>
          </p:cNvSpPr>
          <p:nvPr>
            <p:ph type="body" sz="quarter" idx="12"/>
          </p:nvPr>
        </p:nvSpPr>
        <p:spPr>
          <a:xfrm>
            <a:off x="239351" y="1412875"/>
            <a:ext cx="6624735" cy="5040462"/>
          </a:xfrm>
          <a:prstGeom prst="rect">
            <a:avLst/>
          </a:prstGeom>
        </p:spPr>
        <p:txBody>
          <a:bodyPr/>
          <a:lstStyle>
            <a:lvl1pPr marL="228600" indent="-228600">
              <a:buClr>
                <a:schemeClr val="tx2">
                  <a:lumMod val="40000"/>
                  <a:lumOff val="60000"/>
                </a:schemeClr>
              </a:buClr>
              <a:buFont typeface="メイリオ" panose="020B0604030504040204" pitchFamily="50" charset="-128"/>
              <a:buChar char="▶"/>
              <a:defRPr sz="2400">
                <a:latin typeface="+mn-ea"/>
                <a:ea typeface="+mn-ea"/>
              </a:defRPr>
            </a:lvl1pPr>
            <a:lvl2pPr marL="685800" indent="-228600">
              <a:buFont typeface="Wingdings" panose="05000000000000000000" pitchFamily="2" charset="2"/>
              <a:buChar char="l"/>
              <a:defRPr sz="2000">
                <a:latin typeface="+mn-ea"/>
                <a:ea typeface="+mn-ea"/>
              </a:defRPr>
            </a:lvl2pPr>
            <a:lvl3pPr marL="1143000" indent="-228600">
              <a:buFont typeface="Wingdings" panose="05000000000000000000" pitchFamily="2" charset="2"/>
              <a:buChar char="ü"/>
              <a:defRPr sz="1800">
                <a:latin typeface="+mn-ea"/>
                <a:ea typeface="+mn-ea"/>
              </a:defRPr>
            </a:lvl3pPr>
            <a:lvl4pPr marL="1600200" indent="-228600">
              <a:buFont typeface="Wingdings" panose="05000000000000000000" pitchFamily="2" charset="2"/>
              <a:buChar char="p"/>
              <a:defRPr sz="1600">
                <a:latin typeface="+mn-ea"/>
                <a:ea typeface="+mn-ea"/>
              </a:defRPr>
            </a:lvl4pPr>
            <a:lvl5pPr>
              <a:defRPr sz="1600">
                <a:latin typeface="+mn-ea"/>
                <a:ea typeface="+mn-ea"/>
              </a:defRPr>
            </a:lvl5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ja-JP" altLang="en-US" dirty="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239349" y="548680"/>
            <a:ext cx="11795699" cy="720179"/>
          </a:xfrm>
          <a:prstGeom prst="rect">
            <a:avLst/>
          </a:prstGeom>
        </p:spPr>
        <p:txBody>
          <a:bodyPr lIns="90000" tIns="0" rIns="0" bIns="0" anchor="ctr" anchorCtr="0">
            <a:normAutofit/>
          </a:bodyPr>
          <a:lstStyle>
            <a:lvl1pPr>
              <a:defRPr sz="2800">
                <a:latin typeface="+mj-ea"/>
                <a:ea typeface="+mj-ea"/>
              </a:defRPr>
            </a:lvl1pPr>
          </a:lstStyle>
          <a:p>
            <a:r>
              <a:rPr lang="ja-JP" altLang="en-US"/>
              <a:t>マスター タイトルの書式設定</a:t>
            </a:r>
            <a:endParaRPr lang="ja-JP" altLang="en-US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201A0C-8FC9-47C2-9547-77B9D833DE9E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  <p:sp>
        <p:nvSpPr>
          <p:cNvPr id="2" name="Footer Placeholder 4">
            <a:extLst>
              <a:ext uri="{FF2B5EF4-FFF2-40B4-BE49-F238E27FC236}">
                <a16:creationId xmlns:a16="http://schemas.microsoft.com/office/drawing/2014/main" id="{DDA51CCF-BB9D-7F15-1772-4D3A36D74DC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920567" y="6597650"/>
            <a:ext cx="4114800" cy="1968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 altLang="ja-JP" dirty="0"/>
              <a:t>© 2024 Notes Consortium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246142143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ite_Text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/>
          <p:nvPr userDrawn="1"/>
        </p:nvSpPr>
        <p:spPr>
          <a:xfrm>
            <a:off x="0" y="549276"/>
            <a:ext cx="12192000" cy="60483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ja-JP" altLang="en-US" sz="240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/>
          </p:nvPr>
        </p:nvSpPr>
        <p:spPr>
          <a:xfrm>
            <a:off x="5410314" y="1412874"/>
            <a:ext cx="6624735" cy="5040462"/>
          </a:xfrm>
          <a:prstGeom prst="rect">
            <a:avLst/>
          </a:prstGeom>
        </p:spPr>
        <p:txBody>
          <a:bodyPr/>
          <a:lstStyle>
            <a:lvl1pPr marL="228600" indent="-228600">
              <a:buClr>
                <a:schemeClr val="tx2">
                  <a:lumMod val="40000"/>
                  <a:lumOff val="60000"/>
                </a:schemeClr>
              </a:buClr>
              <a:buFont typeface="メイリオ" panose="020B0604030504040204" pitchFamily="50" charset="-128"/>
              <a:buChar char="▶"/>
              <a:defRPr sz="2400">
                <a:latin typeface="+mn-ea"/>
                <a:ea typeface="+mn-ea"/>
              </a:defRPr>
            </a:lvl1pPr>
            <a:lvl2pPr marL="685800" indent="-228600">
              <a:buFont typeface="Wingdings" panose="05000000000000000000" pitchFamily="2" charset="2"/>
              <a:buChar char="l"/>
              <a:defRPr sz="2000">
                <a:latin typeface="+mn-ea"/>
                <a:ea typeface="+mn-ea"/>
              </a:defRPr>
            </a:lvl2pPr>
            <a:lvl3pPr marL="1143000" indent="-228600">
              <a:buFont typeface="Wingdings" panose="05000000000000000000" pitchFamily="2" charset="2"/>
              <a:buChar char="ü"/>
              <a:defRPr sz="1800">
                <a:latin typeface="+mn-ea"/>
                <a:ea typeface="+mn-ea"/>
              </a:defRPr>
            </a:lvl3pPr>
            <a:lvl4pPr marL="1600200" indent="-228600">
              <a:buFont typeface="Wingdings" panose="05000000000000000000" pitchFamily="2" charset="2"/>
              <a:buChar char="p"/>
              <a:defRPr sz="1600">
                <a:latin typeface="+mn-ea"/>
                <a:ea typeface="+mn-ea"/>
              </a:defRPr>
            </a:lvl4pPr>
            <a:lvl5pPr>
              <a:defRPr sz="1600">
                <a:latin typeface="+mn-ea"/>
                <a:ea typeface="+mn-ea"/>
              </a:defRPr>
            </a:lvl5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ja-JP" alt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239349" y="548680"/>
            <a:ext cx="11795699" cy="720179"/>
          </a:xfrm>
          <a:prstGeom prst="rect">
            <a:avLst/>
          </a:prstGeom>
        </p:spPr>
        <p:txBody>
          <a:bodyPr lIns="90000" tIns="0" rIns="0" bIns="0" anchor="ctr" anchorCtr="0">
            <a:normAutofit/>
          </a:bodyPr>
          <a:lstStyle>
            <a:lvl1pPr>
              <a:defRPr sz="2800">
                <a:latin typeface="+mj-ea"/>
                <a:ea typeface="+mj-ea"/>
              </a:defRPr>
            </a:lvl1pPr>
          </a:lstStyle>
          <a:p>
            <a:r>
              <a:rPr lang="ja-JP" altLang="en-US"/>
              <a:t>マスター タイトルの書式設定</a:t>
            </a:r>
            <a:endParaRPr lang="ja-JP" altLang="en-US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0D547E-9F4B-4474-A956-82AF1561A944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  <p:sp>
        <p:nvSpPr>
          <p:cNvPr id="2" name="Footer Placeholder 4">
            <a:extLst>
              <a:ext uri="{FF2B5EF4-FFF2-40B4-BE49-F238E27FC236}">
                <a16:creationId xmlns:a16="http://schemas.microsoft.com/office/drawing/2014/main" id="{CBF8F2D5-4D0A-AD0B-B1EF-428D43CA9EF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920567" y="6597650"/>
            <a:ext cx="4114800" cy="1968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 altLang="ja-JP" dirty="0"/>
              <a:t>© 2024 Notes Consortium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354182024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White_Hakush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6"/>
          <p:cNvSpPr/>
          <p:nvPr userDrawn="1"/>
        </p:nvSpPr>
        <p:spPr>
          <a:xfrm>
            <a:off x="0" y="549276"/>
            <a:ext cx="12192000" cy="60483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ja-JP" altLang="en-US" sz="240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239349" y="548680"/>
            <a:ext cx="11795699" cy="720179"/>
          </a:xfrm>
          <a:prstGeom prst="rect">
            <a:avLst/>
          </a:prstGeom>
        </p:spPr>
        <p:txBody>
          <a:bodyPr lIns="90000" tIns="0" rIns="0" bIns="0" anchor="ctr" anchorCtr="0">
            <a:normAutofit/>
          </a:bodyPr>
          <a:lstStyle>
            <a:lvl1pPr>
              <a:defRPr sz="2800">
                <a:latin typeface="+mj-ea"/>
                <a:ea typeface="+mj-ea"/>
              </a:defRPr>
            </a:lvl1pPr>
          </a:lstStyle>
          <a:p>
            <a:r>
              <a:rPr lang="ja-JP" altLang="en-US"/>
              <a:t>マスター タイトルの書式設定</a:t>
            </a:r>
            <a:endParaRPr lang="ja-JP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019BD0-EAAF-40E9-9164-8AC8C5BA08B0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  <p:sp>
        <p:nvSpPr>
          <p:cNvPr id="2" name="Footer Placeholder 4">
            <a:extLst>
              <a:ext uri="{FF2B5EF4-FFF2-40B4-BE49-F238E27FC236}">
                <a16:creationId xmlns:a16="http://schemas.microsoft.com/office/drawing/2014/main" id="{ECF82E2E-AF79-B902-C476-B53BD185839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920567" y="6597650"/>
            <a:ext cx="4114800" cy="1968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 altLang="ja-JP" dirty="0"/>
              <a:t>© 2024 Notes Consortium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959488852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ite_Agenda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/>
          <p:nvPr userDrawn="1"/>
        </p:nvSpPr>
        <p:spPr>
          <a:xfrm>
            <a:off x="0" y="2767013"/>
            <a:ext cx="12192000" cy="26781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ja-JP" altLang="en-US" sz="2400"/>
          </a:p>
        </p:txBody>
      </p:sp>
      <p:pic>
        <p:nvPicPr>
          <p:cNvPr id="5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918" y="188914"/>
            <a:ext cx="2319363" cy="2319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Placeholder 5"/>
          <p:cNvSpPr>
            <a:spLocks noGrp="1"/>
          </p:cNvSpPr>
          <p:nvPr>
            <p:ph type="body" sz="quarter" idx="12"/>
          </p:nvPr>
        </p:nvSpPr>
        <p:spPr>
          <a:xfrm>
            <a:off x="815414" y="4292601"/>
            <a:ext cx="10561671" cy="1008063"/>
          </a:xfrm>
          <a:prstGeom prst="rect">
            <a:avLst/>
          </a:prstGeom>
        </p:spPr>
        <p:txBody>
          <a:bodyPr lIns="0" tIns="0" rIns="0" bIns="180000">
            <a:normAutofit/>
          </a:bodyPr>
          <a:lstStyle>
            <a:lvl1pPr marL="0" indent="0" algn="ctr">
              <a:buNone/>
              <a:defRPr>
                <a:latin typeface="+mj-ea"/>
                <a:ea typeface="+mj-ea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815413" y="2766220"/>
            <a:ext cx="10515600" cy="1382861"/>
          </a:xfrm>
          <a:prstGeom prst="rect">
            <a:avLst/>
          </a:prstGeom>
        </p:spPr>
        <p:txBody>
          <a:bodyPr lIns="0" tIns="0" rIns="0" bIns="0" anchor="ctr" anchorCtr="0">
            <a:normAutofit/>
          </a:bodyPr>
          <a:lstStyle>
            <a:lvl1pPr algn="ctr">
              <a:defRPr sz="4800" b="1"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+mj-ea"/>
                <a:ea typeface="+mj-ea"/>
              </a:defRPr>
            </a:lvl1pPr>
          </a:lstStyle>
          <a:p>
            <a:r>
              <a:rPr lang="ja-JP" altLang="en-US"/>
              <a:t>マスター タイトルの書式設定</a:t>
            </a:r>
            <a:endParaRPr lang="ja-JP" altLang="en-US" dirty="0"/>
          </a:p>
        </p:txBody>
      </p:sp>
      <p:sp>
        <p:nvSpPr>
          <p:cNvPr id="8" name="Slide Number Placeholder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BF9446-6BA9-474B-A361-3A59779B8FE7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  <p:sp>
        <p:nvSpPr>
          <p:cNvPr id="2" name="Footer Placeholder 4">
            <a:extLst>
              <a:ext uri="{FF2B5EF4-FFF2-40B4-BE49-F238E27FC236}">
                <a16:creationId xmlns:a16="http://schemas.microsoft.com/office/drawing/2014/main" id="{BC0FCEB4-D769-AC8E-EE78-02320C55ED3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920567" y="6597650"/>
            <a:ext cx="4114800" cy="1968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 altLang="ja-JP" dirty="0"/>
              <a:t>© 2024 Notes Consortium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967180806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ite_Agenda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7834" y="109538"/>
            <a:ext cx="6472594" cy="64725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815413" y="2766220"/>
            <a:ext cx="10515600" cy="1382861"/>
          </a:xfrm>
          <a:prstGeom prst="rect">
            <a:avLst/>
          </a:prstGeom>
          <a:solidFill>
            <a:srgbClr val="33CCFF">
              <a:alpha val="69804"/>
            </a:srgbClr>
          </a:solidFill>
        </p:spPr>
        <p:txBody>
          <a:bodyPr lIns="0" tIns="0" rIns="0" bIns="0" anchor="ctr" anchorCtr="0">
            <a:normAutofit/>
          </a:bodyPr>
          <a:lstStyle>
            <a:lvl1pPr algn="ctr">
              <a:defRPr sz="4800" b="1">
                <a:solidFill>
                  <a:schemeClr val="bg1"/>
                </a:solidFill>
                <a:effectLst/>
                <a:latin typeface="+mj-ea"/>
                <a:ea typeface="+mj-ea"/>
              </a:defRPr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11" name="Text Placeholder 5"/>
          <p:cNvSpPr>
            <a:spLocks noGrp="1"/>
          </p:cNvSpPr>
          <p:nvPr>
            <p:ph type="body" sz="quarter" idx="12"/>
          </p:nvPr>
        </p:nvSpPr>
        <p:spPr>
          <a:xfrm>
            <a:off x="815414" y="4292601"/>
            <a:ext cx="10561671" cy="1008063"/>
          </a:xfrm>
          <a:prstGeom prst="rect">
            <a:avLst/>
          </a:prstGeom>
          <a:solidFill>
            <a:srgbClr val="33CCFF">
              <a:alpha val="69804"/>
            </a:srgbClr>
          </a:solidFill>
        </p:spPr>
        <p:txBody>
          <a:bodyPr lIns="0" tIns="0" rIns="0" bIns="180000">
            <a:normAutofit/>
          </a:bodyPr>
          <a:lstStyle>
            <a:lvl1pPr marL="0" indent="0" algn="ctr">
              <a:buNone/>
              <a:defRPr>
                <a:latin typeface="+mj-ea"/>
                <a:ea typeface="+mj-ea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9DCCCA-2A3A-49A4-B4DD-76FCF5264527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  <p:sp>
        <p:nvSpPr>
          <p:cNvPr id="2" name="Footer Placeholder 4">
            <a:extLst>
              <a:ext uri="{FF2B5EF4-FFF2-40B4-BE49-F238E27FC236}">
                <a16:creationId xmlns:a16="http://schemas.microsoft.com/office/drawing/2014/main" id="{21287B74-B74C-B7F0-DA69-68D5CF00DC1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920567" y="6597650"/>
            <a:ext cx="4114800" cy="1968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 altLang="ja-JP" dirty="0"/>
              <a:t>© 2024 Notes Consortium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607824001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ite_Agenda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6"/>
          <p:cNvSpPr/>
          <p:nvPr userDrawn="1"/>
        </p:nvSpPr>
        <p:spPr>
          <a:xfrm>
            <a:off x="0" y="3644900"/>
            <a:ext cx="12192000" cy="29527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ja-JP" altLang="en-US" sz="240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3013202" y="548680"/>
            <a:ext cx="8939449" cy="309684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12" name="Text Placeholder 5"/>
          <p:cNvSpPr>
            <a:spLocks noGrp="1"/>
          </p:cNvSpPr>
          <p:nvPr>
            <p:ph type="body" sz="quarter" idx="12"/>
          </p:nvPr>
        </p:nvSpPr>
        <p:spPr>
          <a:xfrm>
            <a:off x="527382" y="5315422"/>
            <a:ext cx="11137239" cy="1008063"/>
          </a:xfrm>
          <a:prstGeom prst="rect">
            <a:avLst/>
          </a:prstGeom>
        </p:spPr>
        <p:txBody>
          <a:bodyPr lIns="0" tIns="0" rIns="0" bIns="180000">
            <a:normAutofit/>
          </a:bodyPr>
          <a:lstStyle>
            <a:lvl1pPr marL="0" indent="0" algn="l">
              <a:buNone/>
              <a:defRPr>
                <a:latin typeface="+mj-ea"/>
                <a:ea typeface="+mj-ea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27381" y="3789041"/>
            <a:ext cx="11137239" cy="1382861"/>
          </a:xfrm>
          <a:prstGeom prst="rect">
            <a:avLst/>
          </a:prstGeom>
        </p:spPr>
        <p:txBody>
          <a:bodyPr lIns="0" tIns="0" rIns="0" bIns="0" anchor="ctr" anchorCtr="0">
            <a:normAutofit/>
          </a:bodyPr>
          <a:lstStyle>
            <a:lvl1pPr algn="l">
              <a:defRPr sz="4400" b="1"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+mj-ea"/>
                <a:ea typeface="+mj-ea"/>
              </a:defRPr>
            </a:lvl1pPr>
          </a:lstStyle>
          <a:p>
            <a:r>
              <a:rPr lang="ja-JP" altLang="en-US"/>
              <a:t>マスター タイトルの書式設定</a:t>
            </a:r>
            <a:endParaRPr lang="ja-JP" alt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30599C-7B2A-4622-94C3-05077D54A0CD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  <p:sp>
        <p:nvSpPr>
          <p:cNvPr id="2" name="Footer Placeholder 4">
            <a:extLst>
              <a:ext uri="{FF2B5EF4-FFF2-40B4-BE49-F238E27FC236}">
                <a16:creationId xmlns:a16="http://schemas.microsoft.com/office/drawing/2014/main" id="{DFC863EF-2A50-FD45-F073-CFD82096C4C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920567" y="6597650"/>
            <a:ext cx="4114800" cy="1968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 altLang="ja-JP" dirty="0"/>
              <a:t>© 2024 Notes Consortium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696994200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ite_Agenda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/>
          <p:nvPr userDrawn="1"/>
        </p:nvSpPr>
        <p:spPr>
          <a:xfrm>
            <a:off x="0" y="3644900"/>
            <a:ext cx="12192000" cy="29527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ja-JP" altLang="en-US" sz="2400"/>
          </a:p>
        </p:txBody>
      </p:sp>
      <p:pic>
        <p:nvPicPr>
          <p:cNvPr id="5" name="Picture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751850" y="859262"/>
            <a:ext cx="5064386" cy="258431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9" name="Text Placeholder 5"/>
          <p:cNvSpPr>
            <a:spLocks noGrp="1"/>
          </p:cNvSpPr>
          <p:nvPr>
            <p:ph type="body" sz="quarter" idx="12"/>
          </p:nvPr>
        </p:nvSpPr>
        <p:spPr>
          <a:xfrm>
            <a:off x="527382" y="5315422"/>
            <a:ext cx="11137239" cy="1008063"/>
          </a:xfrm>
          <a:prstGeom prst="rect">
            <a:avLst/>
          </a:prstGeom>
        </p:spPr>
        <p:txBody>
          <a:bodyPr lIns="0" tIns="0" rIns="0" bIns="180000">
            <a:normAutofit/>
          </a:bodyPr>
          <a:lstStyle>
            <a:lvl1pPr marL="0" indent="0" algn="l">
              <a:buNone/>
              <a:defRPr>
                <a:latin typeface="+mj-ea"/>
                <a:ea typeface="+mj-ea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527381" y="3789041"/>
            <a:ext cx="11137239" cy="1382861"/>
          </a:xfrm>
          <a:prstGeom prst="rect">
            <a:avLst/>
          </a:prstGeom>
        </p:spPr>
        <p:txBody>
          <a:bodyPr lIns="0" tIns="0" rIns="0" bIns="0" anchor="ctr" anchorCtr="0">
            <a:normAutofit/>
          </a:bodyPr>
          <a:lstStyle>
            <a:lvl1pPr algn="l">
              <a:defRPr sz="4400" b="1"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+mj-ea"/>
                <a:ea typeface="+mj-ea"/>
              </a:defRPr>
            </a:lvl1pPr>
          </a:lstStyle>
          <a:p>
            <a:r>
              <a:rPr lang="ja-JP" altLang="en-US"/>
              <a:t>マスター タイトルの書式設定</a:t>
            </a:r>
            <a:endParaRPr lang="ja-JP" altLang="en-US" dirty="0"/>
          </a:p>
        </p:txBody>
      </p:sp>
      <p:sp>
        <p:nvSpPr>
          <p:cNvPr id="7" name="Slide Number Placeholder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5DB498-F449-4F4C-BE00-0D5F7DFA4B90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  <p:sp>
        <p:nvSpPr>
          <p:cNvPr id="2" name="Footer Placeholder 4">
            <a:extLst>
              <a:ext uri="{FF2B5EF4-FFF2-40B4-BE49-F238E27FC236}">
                <a16:creationId xmlns:a16="http://schemas.microsoft.com/office/drawing/2014/main" id="{1CDF4151-A01D-1FEC-41FC-722F746BC6C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920567" y="6597650"/>
            <a:ext cx="4114800" cy="1968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 altLang="ja-JP" dirty="0"/>
              <a:t>© 2024 Notes Consortium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5682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6"/>
          <p:cNvSpPr/>
          <p:nvPr/>
        </p:nvSpPr>
        <p:spPr>
          <a:xfrm>
            <a:off x="9133418" y="1"/>
            <a:ext cx="3058583" cy="5746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ja-JP" altLang="en-US" sz="2400"/>
          </a:p>
        </p:txBody>
      </p:sp>
      <p:pic>
        <p:nvPicPr>
          <p:cNvPr id="6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3179" y="4540262"/>
            <a:ext cx="9146457" cy="19748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430" y="3789375"/>
            <a:ext cx="9146457" cy="19748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443115" y="933535"/>
            <a:ext cx="11425269" cy="747229"/>
          </a:xfrm>
          <a:prstGeom prst="rect">
            <a:avLst/>
          </a:prstGeom>
        </p:spPr>
        <p:txBody>
          <a:bodyPr lIns="90000" tIns="0" rIns="0" bIns="0" anchor="ctr" anchorCtr="0">
            <a:normAutofit/>
          </a:bodyPr>
          <a:lstStyle>
            <a:lvl1pPr algn="l">
              <a:defRPr sz="4000" b="1">
                <a:solidFill>
                  <a:schemeClr val="bg2">
                    <a:lumMod val="50000"/>
                  </a:schemeClr>
                </a:solidFill>
                <a:effectLst/>
                <a:latin typeface="+mj-ea"/>
                <a:ea typeface="+mj-ea"/>
              </a:defRPr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454859" y="1794479"/>
            <a:ext cx="11413708" cy="365927"/>
          </a:xfrm>
          <a:prstGeom prst="rect">
            <a:avLst/>
          </a:prstGeom>
        </p:spPr>
        <p:txBody>
          <a:bodyPr lIns="90000" tIns="0" rIns="0" bIns="0">
            <a:normAutofit/>
          </a:bodyPr>
          <a:lstStyle>
            <a:lvl1pPr marL="0" indent="0" algn="l">
              <a:buNone/>
              <a:defRPr sz="2400" b="1">
                <a:latin typeface="+mj-ea"/>
                <a:ea typeface="+mj-ea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ja-JP" altLang="en-US" dirty="0"/>
          </a:p>
        </p:txBody>
      </p:sp>
      <p:sp>
        <p:nvSpPr>
          <p:cNvPr id="17" name="Text Placeholder 9"/>
          <p:cNvSpPr>
            <a:spLocks noGrp="1"/>
          </p:cNvSpPr>
          <p:nvPr>
            <p:ph type="body" sz="quarter" idx="12"/>
          </p:nvPr>
        </p:nvSpPr>
        <p:spPr>
          <a:xfrm>
            <a:off x="525689" y="2318132"/>
            <a:ext cx="5833219" cy="894844"/>
          </a:xfrm>
          <a:prstGeom prst="rect">
            <a:avLst/>
          </a:prstGeom>
        </p:spPr>
        <p:txBody>
          <a:bodyPr tIns="0" rIns="0" bIns="0" anchor="ctr" anchorCtr="0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  <a:latin typeface="+mj-ea"/>
                <a:ea typeface="+mj-ea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11" name="Slide Number Placeholder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A332CA-682E-B24E-A03D-C9E5B24DA2C4}" type="slidenum">
              <a:rPr lang="ja-JP" altLang="en-GB" smtClean="0"/>
              <a:pPr>
                <a:defRPr/>
              </a:pPr>
              <a:t>‹#›</a:t>
            </a:fld>
            <a:endParaRPr lang="en-GB" altLang="ja-JP"/>
          </a:p>
        </p:txBody>
      </p:sp>
      <p:sp>
        <p:nvSpPr>
          <p:cNvPr id="2" name="Footer Placeholder 2">
            <a:extLst>
              <a:ext uri="{FF2B5EF4-FFF2-40B4-BE49-F238E27FC236}">
                <a16:creationId xmlns:a16="http://schemas.microsoft.com/office/drawing/2014/main" id="{4B33C992-D5D6-4842-76F6-BCB800C6562F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>
          <a:xfrm>
            <a:off x="7920567" y="6597650"/>
            <a:ext cx="4114800" cy="1968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ja-JP" dirty="0"/>
              <a:t>© 2024 Notes Consortium</a:t>
            </a:r>
          </a:p>
        </p:txBody>
      </p:sp>
    </p:spTree>
    <p:extLst>
      <p:ext uri="{BB962C8B-B14F-4D97-AF65-F5344CB8AC3E}">
        <p14:creationId xmlns:p14="http://schemas.microsoft.com/office/powerpoint/2010/main" val="40628149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op_center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6"/>
          <p:cNvSpPr/>
          <p:nvPr/>
        </p:nvSpPr>
        <p:spPr>
          <a:xfrm>
            <a:off x="9133418" y="1"/>
            <a:ext cx="3058583" cy="5746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ja-JP" altLang="en-US" sz="2400"/>
          </a:p>
        </p:txBody>
      </p:sp>
      <p:grpSp>
        <p:nvGrpSpPr>
          <p:cNvPr id="6" name="Group 8"/>
          <p:cNvGrpSpPr>
            <a:grpSpLocks noChangeAspect="1"/>
          </p:cNvGrpSpPr>
          <p:nvPr/>
        </p:nvGrpSpPr>
        <p:grpSpPr bwMode="auto">
          <a:xfrm>
            <a:off x="3606800" y="277814"/>
            <a:ext cx="4978400" cy="3749675"/>
            <a:chOff x="2555776" y="0"/>
            <a:chExt cx="4010123" cy="4027441"/>
          </a:xfrm>
        </p:grpSpPr>
        <p:pic>
          <p:nvPicPr>
            <p:cNvPr id="9" name="Picture 9"/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30680" y="192222"/>
              <a:ext cx="3835219" cy="38352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" name="Picture 10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55776" y="0"/>
              <a:ext cx="3793726" cy="37937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335451" y="4221089"/>
            <a:ext cx="11425269" cy="747229"/>
          </a:xfrm>
          <a:prstGeom prst="rect">
            <a:avLst/>
          </a:prstGeom>
        </p:spPr>
        <p:txBody>
          <a:bodyPr lIns="90000" tIns="0" rIns="0" bIns="0" anchor="ctr" anchorCtr="0">
            <a:normAutofit/>
          </a:bodyPr>
          <a:lstStyle>
            <a:lvl1pPr algn="ctr">
              <a:defRPr sz="4000" b="1">
                <a:solidFill>
                  <a:schemeClr val="bg2">
                    <a:lumMod val="50000"/>
                  </a:schemeClr>
                </a:solidFill>
                <a:effectLst/>
                <a:latin typeface="+mj-ea"/>
                <a:ea typeface="+mj-ea"/>
              </a:defRPr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341233" y="5082033"/>
            <a:ext cx="11413708" cy="365927"/>
          </a:xfrm>
          <a:prstGeom prst="rect">
            <a:avLst/>
          </a:prstGeom>
        </p:spPr>
        <p:txBody>
          <a:bodyPr lIns="90000" tIns="0" rIns="0" bIns="0">
            <a:normAutofit/>
          </a:bodyPr>
          <a:lstStyle>
            <a:lvl1pPr marL="0" indent="0" algn="ctr">
              <a:buNone/>
              <a:defRPr sz="2400" b="1">
                <a:latin typeface="+mj-ea"/>
                <a:ea typeface="+mj-ea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ja-JP" altLang="en-US" dirty="0"/>
          </a:p>
        </p:txBody>
      </p:sp>
      <p:sp>
        <p:nvSpPr>
          <p:cNvPr id="17" name="Text Placeholder 9"/>
          <p:cNvSpPr>
            <a:spLocks noGrp="1"/>
          </p:cNvSpPr>
          <p:nvPr>
            <p:ph type="body" sz="quarter" idx="12"/>
          </p:nvPr>
        </p:nvSpPr>
        <p:spPr>
          <a:xfrm>
            <a:off x="3179391" y="5470128"/>
            <a:ext cx="5833219" cy="894844"/>
          </a:xfrm>
          <a:prstGeom prst="rect">
            <a:avLst/>
          </a:prstGeom>
        </p:spPr>
        <p:txBody>
          <a:bodyPr tIns="0" rIns="0" bIns="0" anchor="ctr" anchorCtr="0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  <a:latin typeface="+mj-ea"/>
                <a:ea typeface="+mj-ea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12" name="Slide Number Placeholder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A332CA-682E-B24E-A03D-C9E5B24DA2C4}" type="slidenum">
              <a:rPr lang="ja-JP" altLang="en-GB" smtClean="0"/>
              <a:pPr>
                <a:defRPr/>
              </a:pPr>
              <a:t>‹#›</a:t>
            </a:fld>
            <a:endParaRPr lang="en-GB" altLang="ja-JP"/>
          </a:p>
        </p:txBody>
      </p:sp>
      <p:sp>
        <p:nvSpPr>
          <p:cNvPr id="2" name="Footer Placeholder 2">
            <a:extLst>
              <a:ext uri="{FF2B5EF4-FFF2-40B4-BE49-F238E27FC236}">
                <a16:creationId xmlns:a16="http://schemas.microsoft.com/office/drawing/2014/main" id="{C8F41C0E-2AEE-996E-2887-6FFC275EB92E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>
          <a:xfrm>
            <a:off x="7920567" y="6597650"/>
            <a:ext cx="4114800" cy="1968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ja-JP" dirty="0"/>
              <a:t>© 2024 Notes Consortium</a:t>
            </a:r>
          </a:p>
        </p:txBody>
      </p:sp>
    </p:spTree>
    <p:extLst>
      <p:ext uri="{BB962C8B-B14F-4D97-AF65-F5344CB8AC3E}">
        <p14:creationId xmlns:p14="http://schemas.microsoft.com/office/powerpoint/2010/main" val="19896739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op_center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6"/>
          <p:cNvSpPr/>
          <p:nvPr/>
        </p:nvSpPr>
        <p:spPr>
          <a:xfrm>
            <a:off x="9133418" y="1"/>
            <a:ext cx="3058583" cy="5746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ja-JP" altLang="en-US" sz="2400"/>
          </a:p>
        </p:txBody>
      </p:sp>
      <p:pic>
        <p:nvPicPr>
          <p:cNvPr id="6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7118" y="2147889"/>
            <a:ext cx="4393518" cy="43935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341233" y="1337617"/>
            <a:ext cx="11413708" cy="365927"/>
          </a:xfrm>
          <a:prstGeom prst="rect">
            <a:avLst/>
          </a:prstGeom>
        </p:spPr>
        <p:txBody>
          <a:bodyPr lIns="90000" tIns="0" rIns="0" bIns="0">
            <a:normAutofit/>
          </a:bodyPr>
          <a:lstStyle>
            <a:lvl1pPr marL="0" indent="0" algn="ctr">
              <a:buNone/>
              <a:defRPr sz="2400" b="1">
                <a:latin typeface="+mj-ea"/>
                <a:ea typeface="+mj-ea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ja-JP" altLang="en-US" dirty="0"/>
          </a:p>
        </p:txBody>
      </p:sp>
      <p:sp>
        <p:nvSpPr>
          <p:cNvPr id="17" name="Text Placeholder 9"/>
          <p:cNvSpPr>
            <a:spLocks noGrp="1"/>
          </p:cNvSpPr>
          <p:nvPr>
            <p:ph type="body" sz="quarter" idx="12"/>
          </p:nvPr>
        </p:nvSpPr>
        <p:spPr>
          <a:xfrm>
            <a:off x="5931400" y="1802635"/>
            <a:ext cx="5833219" cy="894844"/>
          </a:xfrm>
          <a:prstGeom prst="rect">
            <a:avLst/>
          </a:prstGeom>
        </p:spPr>
        <p:txBody>
          <a:bodyPr tIns="0" rIns="0" bIns="0" anchor="ctr" anchorCtr="0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  <a:latin typeface="+mj-ea"/>
                <a:ea typeface="+mj-ea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9" name="Title 1"/>
          <p:cNvSpPr>
            <a:spLocks noGrp="1"/>
          </p:cNvSpPr>
          <p:nvPr>
            <p:ph type="ctrTitle"/>
          </p:nvPr>
        </p:nvSpPr>
        <p:spPr>
          <a:xfrm>
            <a:off x="335451" y="476673"/>
            <a:ext cx="11425269" cy="747229"/>
          </a:xfrm>
          <a:prstGeom prst="rect">
            <a:avLst/>
          </a:prstGeom>
        </p:spPr>
        <p:txBody>
          <a:bodyPr lIns="90000" tIns="0" rIns="0" bIns="0" anchor="ctr" anchorCtr="0">
            <a:normAutofit/>
          </a:bodyPr>
          <a:lstStyle>
            <a:lvl1pPr algn="ctr">
              <a:defRPr sz="4000" b="1">
                <a:solidFill>
                  <a:schemeClr val="bg2">
                    <a:lumMod val="50000"/>
                  </a:schemeClr>
                </a:solidFill>
                <a:effectLst/>
                <a:latin typeface="+mj-ea"/>
                <a:ea typeface="+mj-ea"/>
              </a:defRPr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10" name="Slide Number Placeholder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A332CA-682E-B24E-A03D-C9E5B24DA2C4}" type="slidenum">
              <a:rPr lang="ja-JP" altLang="en-GB" smtClean="0"/>
              <a:pPr>
                <a:defRPr/>
              </a:pPr>
              <a:t>‹#›</a:t>
            </a:fld>
            <a:endParaRPr lang="en-GB" altLang="ja-JP"/>
          </a:p>
        </p:txBody>
      </p:sp>
      <p:sp>
        <p:nvSpPr>
          <p:cNvPr id="2" name="Footer Placeholder 2">
            <a:extLst>
              <a:ext uri="{FF2B5EF4-FFF2-40B4-BE49-F238E27FC236}">
                <a16:creationId xmlns:a16="http://schemas.microsoft.com/office/drawing/2014/main" id="{03DB8B3A-C038-93B5-6A53-7623E638874F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>
          <a:xfrm>
            <a:off x="7920567" y="6597650"/>
            <a:ext cx="4114800" cy="1968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ja-JP" dirty="0"/>
              <a:t>© 2024 Notes Consortium</a:t>
            </a:r>
          </a:p>
        </p:txBody>
      </p:sp>
    </p:spTree>
    <p:extLst>
      <p:ext uri="{BB962C8B-B14F-4D97-AF65-F5344CB8AC3E}">
        <p14:creationId xmlns:p14="http://schemas.microsoft.com/office/powerpoint/2010/main" val="14521559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White_TextA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9349" y="548680"/>
            <a:ext cx="11795699" cy="720179"/>
          </a:xfrm>
          <a:prstGeom prst="rect">
            <a:avLst/>
          </a:prstGeom>
        </p:spPr>
        <p:txBody>
          <a:bodyPr lIns="90000" tIns="0" rIns="0" bIns="0" anchor="ctr" anchorCtr="0">
            <a:normAutofit/>
          </a:bodyPr>
          <a:lstStyle>
            <a:lvl1pPr>
              <a:defRPr sz="2800">
                <a:latin typeface="+mj-ea"/>
                <a:ea typeface="+mj-ea"/>
              </a:defRPr>
            </a:lvl1pPr>
          </a:lstStyle>
          <a:p>
            <a:r>
              <a:rPr lang="ja-JP" altLang="en-US"/>
              <a:t>マスター タイトルの書式設定</a:t>
            </a:r>
            <a:endParaRPr lang="ja-JP" alt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/>
          </p:nvPr>
        </p:nvSpPr>
        <p:spPr>
          <a:xfrm>
            <a:off x="239351" y="1412875"/>
            <a:ext cx="11795699" cy="5040462"/>
          </a:xfrm>
          <a:prstGeom prst="rect">
            <a:avLst/>
          </a:prstGeom>
        </p:spPr>
        <p:txBody>
          <a:bodyPr/>
          <a:lstStyle>
            <a:lvl1pPr marL="228600" indent="-228600">
              <a:buClr>
                <a:schemeClr val="tx2">
                  <a:lumMod val="40000"/>
                  <a:lumOff val="60000"/>
                </a:schemeClr>
              </a:buClr>
              <a:buFont typeface="メイリオ" panose="020B0604030504040204" pitchFamily="50" charset="-128"/>
              <a:buChar char="▶"/>
              <a:defRPr sz="2400">
                <a:latin typeface="+mn-ea"/>
                <a:ea typeface="+mn-ea"/>
              </a:defRPr>
            </a:lvl1pPr>
            <a:lvl2pPr marL="685800" indent="-228600">
              <a:buFont typeface="Wingdings" panose="05000000000000000000" pitchFamily="2" charset="2"/>
              <a:buChar char="l"/>
              <a:defRPr sz="2000">
                <a:latin typeface="+mn-ea"/>
                <a:ea typeface="+mn-ea"/>
              </a:defRPr>
            </a:lvl2pPr>
            <a:lvl3pPr marL="1143000" indent="-228600">
              <a:buFont typeface="Wingdings" panose="05000000000000000000" pitchFamily="2" charset="2"/>
              <a:buChar char="ü"/>
              <a:defRPr sz="1800">
                <a:latin typeface="+mn-ea"/>
                <a:ea typeface="+mn-ea"/>
              </a:defRPr>
            </a:lvl3pPr>
            <a:lvl4pPr marL="1600200" indent="-228600">
              <a:buFont typeface="Wingdings" panose="05000000000000000000" pitchFamily="2" charset="2"/>
              <a:buChar char="p"/>
              <a:defRPr sz="1600">
                <a:latin typeface="+mn-ea"/>
                <a:ea typeface="+mn-ea"/>
              </a:defRPr>
            </a:lvl4pPr>
            <a:lvl5pPr>
              <a:defRPr sz="1600">
                <a:latin typeface="+mn-ea"/>
                <a:ea typeface="+mn-ea"/>
              </a:defRPr>
            </a:lvl5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ja-JP" alt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A332CA-682E-B24E-A03D-C9E5B24DA2C4}" type="slidenum">
              <a:rPr lang="ja-JP" altLang="en-GB" smtClean="0"/>
              <a:pPr>
                <a:defRPr/>
              </a:pPr>
              <a:t>‹#›</a:t>
            </a:fld>
            <a:endParaRPr lang="en-GB" altLang="ja-JP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D3BDEAC-E9BE-08D4-8573-FC7BD88E7B4D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>
          <a:xfrm>
            <a:off x="7920567" y="6597650"/>
            <a:ext cx="4114800" cy="1968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ja-JP" dirty="0"/>
              <a:t>© 2024 Notes Consortium</a:t>
            </a:r>
          </a:p>
        </p:txBody>
      </p:sp>
    </p:spTree>
    <p:extLst>
      <p:ext uri="{BB962C8B-B14F-4D97-AF65-F5344CB8AC3E}">
        <p14:creationId xmlns:p14="http://schemas.microsoft.com/office/powerpoint/2010/main" val="4803761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White_Text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5"/>
          <p:cNvSpPr>
            <a:spLocks noGrp="1"/>
          </p:cNvSpPr>
          <p:nvPr>
            <p:ph type="body" sz="quarter" idx="12"/>
          </p:nvPr>
        </p:nvSpPr>
        <p:spPr>
          <a:xfrm>
            <a:off x="239351" y="1412875"/>
            <a:ext cx="6624735" cy="5040462"/>
          </a:xfrm>
          <a:prstGeom prst="rect">
            <a:avLst/>
          </a:prstGeom>
        </p:spPr>
        <p:txBody>
          <a:bodyPr/>
          <a:lstStyle>
            <a:lvl1pPr marL="228600" indent="-228600">
              <a:buClr>
                <a:schemeClr val="tx2">
                  <a:lumMod val="40000"/>
                  <a:lumOff val="60000"/>
                </a:schemeClr>
              </a:buClr>
              <a:buFont typeface="メイリオ" panose="020B0604030504040204" pitchFamily="50" charset="-128"/>
              <a:buChar char="▶"/>
              <a:defRPr sz="2400">
                <a:latin typeface="+mn-ea"/>
                <a:ea typeface="+mn-ea"/>
              </a:defRPr>
            </a:lvl1pPr>
            <a:lvl2pPr marL="685800" indent="-228600">
              <a:buFont typeface="Wingdings" panose="05000000000000000000" pitchFamily="2" charset="2"/>
              <a:buChar char="l"/>
              <a:defRPr sz="2000">
                <a:latin typeface="+mn-ea"/>
                <a:ea typeface="+mn-ea"/>
              </a:defRPr>
            </a:lvl2pPr>
            <a:lvl3pPr marL="1143000" indent="-228600">
              <a:buFont typeface="Wingdings" panose="05000000000000000000" pitchFamily="2" charset="2"/>
              <a:buChar char="ü"/>
              <a:defRPr sz="1800">
                <a:latin typeface="+mn-ea"/>
                <a:ea typeface="+mn-ea"/>
              </a:defRPr>
            </a:lvl3pPr>
            <a:lvl4pPr marL="1600200" indent="-228600">
              <a:buFont typeface="Wingdings" panose="05000000000000000000" pitchFamily="2" charset="2"/>
              <a:buChar char="p"/>
              <a:defRPr sz="1600">
                <a:latin typeface="+mn-ea"/>
                <a:ea typeface="+mn-ea"/>
              </a:defRPr>
            </a:lvl4pPr>
            <a:lvl5pPr>
              <a:defRPr sz="1600">
                <a:latin typeface="+mn-ea"/>
                <a:ea typeface="+mn-ea"/>
              </a:defRPr>
            </a:lvl5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ja-JP" altLang="en-US" dirty="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239349" y="548680"/>
            <a:ext cx="11795699" cy="720179"/>
          </a:xfrm>
          <a:prstGeom prst="rect">
            <a:avLst/>
          </a:prstGeom>
        </p:spPr>
        <p:txBody>
          <a:bodyPr lIns="90000" tIns="0" rIns="0" bIns="0" anchor="ctr" anchorCtr="0">
            <a:normAutofit/>
          </a:bodyPr>
          <a:lstStyle>
            <a:lvl1pPr>
              <a:defRPr sz="2800">
                <a:latin typeface="+mj-ea"/>
                <a:ea typeface="+mj-ea"/>
              </a:defRPr>
            </a:lvl1pPr>
          </a:lstStyle>
          <a:p>
            <a:r>
              <a:rPr lang="ja-JP" altLang="en-US"/>
              <a:t>マスター タイトルの書式設定</a:t>
            </a:r>
            <a:endParaRPr lang="ja-JP" alt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A332CA-682E-B24E-A03D-C9E5B24DA2C4}" type="slidenum">
              <a:rPr lang="ja-JP" altLang="en-GB" smtClean="0"/>
              <a:pPr>
                <a:defRPr/>
              </a:pPr>
              <a:t>‹#›</a:t>
            </a:fld>
            <a:endParaRPr lang="en-GB" altLang="ja-JP"/>
          </a:p>
        </p:txBody>
      </p:sp>
      <p:sp>
        <p:nvSpPr>
          <p:cNvPr id="2" name="Footer Placeholder 2">
            <a:extLst>
              <a:ext uri="{FF2B5EF4-FFF2-40B4-BE49-F238E27FC236}">
                <a16:creationId xmlns:a16="http://schemas.microsoft.com/office/drawing/2014/main" id="{1CACD3E5-E550-939B-2779-1148E5DF9C9C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>
          <a:xfrm>
            <a:off x="7920567" y="6597650"/>
            <a:ext cx="4114800" cy="1968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ja-JP" dirty="0"/>
              <a:t>© 2024 Notes Consortium</a:t>
            </a:r>
          </a:p>
        </p:txBody>
      </p:sp>
    </p:spTree>
    <p:extLst>
      <p:ext uri="{BB962C8B-B14F-4D97-AF65-F5344CB8AC3E}">
        <p14:creationId xmlns:p14="http://schemas.microsoft.com/office/powerpoint/2010/main" val="665566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13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9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19.xml"/><Relationship Id="rId16" Type="http://schemas.openxmlformats.org/officeDocument/2006/relationships/theme" Target="../theme/theme2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5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Relationship Id="rId14" Type="http://schemas.openxmlformats.org/officeDocument/2006/relationships/slideLayout" Target="../slideLayouts/slideLayout3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0.xml"/><Relationship Id="rId13" Type="http://schemas.openxmlformats.org/officeDocument/2006/relationships/slideLayout" Target="../slideLayouts/slideLayout45.xml"/><Relationship Id="rId3" Type="http://schemas.openxmlformats.org/officeDocument/2006/relationships/slideLayout" Target="../slideLayouts/slideLayout35.xml"/><Relationship Id="rId7" Type="http://schemas.openxmlformats.org/officeDocument/2006/relationships/slideLayout" Target="../slideLayouts/slideLayout39.xml"/><Relationship Id="rId12" Type="http://schemas.openxmlformats.org/officeDocument/2006/relationships/slideLayout" Target="../slideLayouts/slideLayout44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34.xml"/><Relationship Id="rId16" Type="http://schemas.openxmlformats.org/officeDocument/2006/relationships/theme" Target="../theme/theme3.xml"/><Relationship Id="rId1" Type="http://schemas.openxmlformats.org/officeDocument/2006/relationships/slideLayout" Target="../slideLayouts/slideLayout33.xml"/><Relationship Id="rId6" Type="http://schemas.openxmlformats.org/officeDocument/2006/relationships/slideLayout" Target="../slideLayouts/slideLayout38.xml"/><Relationship Id="rId11" Type="http://schemas.openxmlformats.org/officeDocument/2006/relationships/slideLayout" Target="../slideLayouts/slideLayout43.xml"/><Relationship Id="rId5" Type="http://schemas.openxmlformats.org/officeDocument/2006/relationships/slideLayout" Target="../slideLayouts/slideLayout37.xml"/><Relationship Id="rId15" Type="http://schemas.openxmlformats.org/officeDocument/2006/relationships/slideLayout" Target="../slideLayouts/slideLayout47.xml"/><Relationship Id="rId10" Type="http://schemas.openxmlformats.org/officeDocument/2006/relationships/slideLayout" Target="../slideLayouts/slideLayout42.xml"/><Relationship Id="rId4" Type="http://schemas.openxmlformats.org/officeDocument/2006/relationships/slideLayout" Target="../slideLayouts/slideLayout36.xml"/><Relationship Id="rId9" Type="http://schemas.openxmlformats.org/officeDocument/2006/relationships/slideLayout" Target="../slideLayouts/slideLayout41.xml"/><Relationship Id="rId14" Type="http://schemas.openxmlformats.org/officeDocument/2006/relationships/slideLayout" Target="../slideLayouts/slideLayout4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920567" y="6597650"/>
            <a:ext cx="4114800" cy="1968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GB" altLang="ja-JP" dirty="0"/>
              <a:t>© 2024 Notes Consortium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39184" y="6597650"/>
            <a:ext cx="2743200" cy="1968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5DA332CA-682E-B24E-A03D-C9E5B24DA2C4}" type="slidenum">
              <a:rPr lang="ja-JP" altLang="en-GB" smtClean="0"/>
              <a:pPr>
                <a:defRPr/>
              </a:pPr>
              <a:t>‹#›</a:t>
            </a:fld>
            <a:endParaRPr lang="en-GB" altLang="ja-JP"/>
          </a:p>
        </p:txBody>
      </p:sp>
      <p:pic>
        <p:nvPicPr>
          <p:cNvPr id="1028" name="Picture 6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47768" y="115888"/>
            <a:ext cx="1791479" cy="3865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455181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0" r:id="rId1"/>
    <p:sldLayoutId id="2147483741" r:id="rId2"/>
    <p:sldLayoutId id="2147483742" r:id="rId3"/>
    <p:sldLayoutId id="2147483743" r:id="rId4"/>
    <p:sldLayoutId id="2147483744" r:id="rId5"/>
    <p:sldLayoutId id="2147483745" r:id="rId6"/>
    <p:sldLayoutId id="2147483746" r:id="rId7"/>
    <p:sldLayoutId id="2147483747" r:id="rId8"/>
    <p:sldLayoutId id="2147483748" r:id="rId9"/>
    <p:sldLayoutId id="2147483749" r:id="rId10"/>
    <p:sldLayoutId id="2147483750" r:id="rId11"/>
    <p:sldLayoutId id="2147483751" r:id="rId12"/>
    <p:sldLayoutId id="2147483752" r:id="rId13"/>
    <p:sldLayoutId id="2147483753" r:id="rId14"/>
    <p:sldLayoutId id="2147483754" r:id="rId15"/>
    <p:sldLayoutId id="2147483789" r:id="rId16"/>
    <p:sldLayoutId id="2147483790" r:id="rId17"/>
  </p:sldLayoutIdLst>
  <p:hf hdr="0" dt="0"/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kumimoji="1" sz="4400" kern="1200">
          <a:solidFill>
            <a:schemeClr val="tx1"/>
          </a:solidFill>
          <a:latin typeface="+mj-lt"/>
          <a:ea typeface="+mj-ea"/>
          <a:cs typeface="メイリオ" panose="020B0604030504040204" pitchFamily="50" charset="-128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anose="020F0502020204030204" pitchFamily="34" charset="0"/>
          <a:ea typeface="メイリオ" panose="020B0604030504040204" pitchFamily="50" charset="-128"/>
          <a:cs typeface="メイリオ" panose="020B0604030504040204" pitchFamily="50" charset="-128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anose="020F0502020204030204" pitchFamily="34" charset="0"/>
          <a:ea typeface="メイリオ" panose="020B0604030504040204" pitchFamily="50" charset="-128"/>
          <a:cs typeface="メイリオ" panose="020B0604030504040204" pitchFamily="50" charset="-128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anose="020F0502020204030204" pitchFamily="34" charset="0"/>
          <a:ea typeface="メイリオ" panose="020B0604030504040204" pitchFamily="50" charset="-128"/>
          <a:cs typeface="メイリオ" panose="020B0604030504040204" pitchFamily="50" charset="-128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anose="020F0502020204030204" pitchFamily="34" charset="0"/>
          <a:ea typeface="メイリオ" panose="020B0604030504040204" pitchFamily="50" charset="-128"/>
          <a:cs typeface="メイリオ" panose="020B0604030504040204" pitchFamily="50" charset="-128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anose="020F0502020204030204" pitchFamily="34" charset="0"/>
          <a:ea typeface="メイリオ" panose="020B0604030504040204" pitchFamily="50" charset="-128"/>
          <a:cs typeface="メイリオ" panose="020B0604030504040204" pitchFamily="50" charset="-128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anose="020F0502020204030204" pitchFamily="34" charset="0"/>
          <a:ea typeface="メイリオ" panose="020B0604030504040204" pitchFamily="50" charset="-128"/>
          <a:cs typeface="メイリオ" panose="020B0604030504040204" pitchFamily="50" charset="-128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anose="020F0502020204030204" pitchFamily="34" charset="0"/>
          <a:ea typeface="メイリオ" panose="020B0604030504040204" pitchFamily="50" charset="-128"/>
          <a:cs typeface="メイリオ" panose="020B0604030504040204" pitchFamily="50" charset="-128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anose="020F0502020204030204" pitchFamily="34" charset="0"/>
          <a:ea typeface="メイリオ" panose="020B0604030504040204" pitchFamily="50" charset="-128"/>
          <a:cs typeface="メイリオ" panose="020B0604030504040204" pitchFamily="50" charset="-128"/>
        </a:defRPr>
      </a:lvl9pPr>
    </p:titleStyle>
    <p:bodyStyle>
      <a:lvl1pPr marL="228600" indent="-228600" algn="l" rtl="0" eaLnBrk="1" fontAlgn="base" hangingPunct="1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メイリオ" panose="020B0604030504040204" pitchFamily="50" charset="-128"/>
        </a:defRPr>
      </a:lvl1pPr>
      <a:lvl2pPr marL="6858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メイリオ" panose="020B0604030504040204" pitchFamily="50" charset="-128"/>
        </a:defRPr>
      </a:lvl2pPr>
      <a:lvl3pPr marL="11430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メイリオ" panose="020B0604030504040204" pitchFamily="50" charset="-128"/>
        </a:defRPr>
      </a:lvl3pPr>
      <a:lvl4pPr marL="16002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umimoji="1" kern="1200">
          <a:solidFill>
            <a:schemeClr val="tx1"/>
          </a:solidFill>
          <a:latin typeface="+mn-lt"/>
          <a:ea typeface="+mn-ea"/>
          <a:cs typeface="メイリオ" panose="020B0604030504040204" pitchFamily="50" charset="-128"/>
        </a:defRPr>
      </a:lvl4pPr>
      <a:lvl5pPr marL="20574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umimoji="1" kern="1200">
          <a:solidFill>
            <a:schemeClr val="tx1"/>
          </a:solidFill>
          <a:latin typeface="+mn-lt"/>
          <a:ea typeface="+mn-ea"/>
          <a:cs typeface="メイリオ" panose="020B0604030504040204" pitchFamily="50" charset="-128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rotWithShape="1">
          <a:gsLst>
            <a:gs pos="0">
              <a:srgbClr val="FFFFFF"/>
            </a:gs>
            <a:gs pos="50000">
              <a:srgbClr val="FBFBFB"/>
            </a:gs>
            <a:gs pos="100000">
              <a:srgbClr val="D0D0D0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920567" y="6597650"/>
            <a:ext cx="4114800" cy="1968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 altLang="ja-JP" dirty="0"/>
              <a:t>© 2024 Notes Consortium</a:t>
            </a:r>
            <a:endParaRPr lang="ja-JP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39184" y="6597650"/>
            <a:ext cx="2743200" cy="1968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53D78B46-9FD9-4814-A69F-1A55A38841B2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  <p:pic>
        <p:nvPicPr>
          <p:cNvPr id="2052" name="Picture 6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47767" y="115888"/>
            <a:ext cx="2387600" cy="387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500829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  <p:sldLayoutId id="2147483768" r:id="rId12"/>
    <p:sldLayoutId id="2147483769" r:id="rId13"/>
    <p:sldLayoutId id="2147483770" r:id="rId14"/>
    <p:sldLayoutId id="2147483771" r:id="rId15"/>
  </p:sldLayoutIdLst>
  <p:hf hdr="0" dt="0"/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kumimoji="1" sz="4400" kern="1200">
          <a:solidFill>
            <a:schemeClr val="tx1"/>
          </a:solidFill>
          <a:latin typeface="+mj-lt"/>
          <a:ea typeface="+mj-ea"/>
          <a:cs typeface="メイリオ" panose="020B0604030504040204" pitchFamily="50" charset="-128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anose="020F0502020204030204" pitchFamily="34" charset="0"/>
          <a:ea typeface="メイリオ" panose="020B0604030504040204" pitchFamily="50" charset="-128"/>
          <a:cs typeface="メイリオ" panose="020B0604030504040204" pitchFamily="50" charset="-128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anose="020F0502020204030204" pitchFamily="34" charset="0"/>
          <a:ea typeface="メイリオ" panose="020B0604030504040204" pitchFamily="50" charset="-128"/>
          <a:cs typeface="メイリオ" panose="020B0604030504040204" pitchFamily="50" charset="-128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anose="020F0502020204030204" pitchFamily="34" charset="0"/>
          <a:ea typeface="メイリオ" panose="020B0604030504040204" pitchFamily="50" charset="-128"/>
          <a:cs typeface="メイリオ" panose="020B0604030504040204" pitchFamily="50" charset="-128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anose="020F0502020204030204" pitchFamily="34" charset="0"/>
          <a:ea typeface="メイリオ" panose="020B0604030504040204" pitchFamily="50" charset="-128"/>
          <a:cs typeface="メイリオ" panose="020B0604030504040204" pitchFamily="50" charset="-128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anose="020F0502020204030204" pitchFamily="34" charset="0"/>
          <a:ea typeface="メイリオ" panose="020B0604030504040204" pitchFamily="50" charset="-128"/>
          <a:cs typeface="メイリオ" panose="020B0604030504040204" pitchFamily="50" charset="-128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anose="020F0502020204030204" pitchFamily="34" charset="0"/>
          <a:ea typeface="メイリオ" panose="020B0604030504040204" pitchFamily="50" charset="-128"/>
          <a:cs typeface="メイリオ" panose="020B0604030504040204" pitchFamily="50" charset="-128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anose="020F0502020204030204" pitchFamily="34" charset="0"/>
          <a:ea typeface="メイリオ" panose="020B0604030504040204" pitchFamily="50" charset="-128"/>
          <a:cs typeface="メイリオ" panose="020B0604030504040204" pitchFamily="50" charset="-128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anose="020F0502020204030204" pitchFamily="34" charset="0"/>
          <a:ea typeface="メイリオ" panose="020B0604030504040204" pitchFamily="50" charset="-128"/>
          <a:cs typeface="メイリオ" panose="020B0604030504040204" pitchFamily="50" charset="-128"/>
        </a:defRPr>
      </a:lvl9pPr>
    </p:titleStyle>
    <p:bodyStyle>
      <a:lvl1pPr marL="228600" indent="-228600" algn="l" rtl="0" eaLnBrk="1" fontAlgn="base" hangingPunct="1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メイリオ" panose="020B0604030504040204" pitchFamily="50" charset="-128"/>
        </a:defRPr>
      </a:lvl1pPr>
      <a:lvl2pPr marL="6858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メイリオ" panose="020B0604030504040204" pitchFamily="50" charset="-128"/>
        </a:defRPr>
      </a:lvl2pPr>
      <a:lvl3pPr marL="11430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メイリオ" panose="020B0604030504040204" pitchFamily="50" charset="-128"/>
        </a:defRPr>
      </a:lvl3pPr>
      <a:lvl4pPr marL="16002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umimoji="1" kern="1200">
          <a:solidFill>
            <a:schemeClr val="tx1"/>
          </a:solidFill>
          <a:latin typeface="+mn-lt"/>
          <a:ea typeface="+mn-ea"/>
          <a:cs typeface="メイリオ" panose="020B0604030504040204" pitchFamily="50" charset="-128"/>
        </a:defRPr>
      </a:lvl4pPr>
      <a:lvl5pPr marL="20574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umimoji="1" kern="1200">
          <a:solidFill>
            <a:schemeClr val="tx1"/>
          </a:solidFill>
          <a:latin typeface="+mn-lt"/>
          <a:ea typeface="+mn-ea"/>
          <a:cs typeface="メイリオ" panose="020B0604030504040204" pitchFamily="50" charset="-128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33C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39184" y="6597650"/>
            <a:ext cx="2743200" cy="1968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E1998272-1527-4EB6-A975-FD4A30E3A74B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  <p:pic>
        <p:nvPicPr>
          <p:cNvPr id="3076" name="Picture 6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47767" y="115888"/>
            <a:ext cx="2387600" cy="387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Footer Placeholder 4">
            <a:extLst>
              <a:ext uri="{FF2B5EF4-FFF2-40B4-BE49-F238E27FC236}">
                <a16:creationId xmlns:a16="http://schemas.microsoft.com/office/drawing/2014/main" id="{21ABAC52-36E9-92E1-3A1F-72FF6B6425F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920567" y="6597650"/>
            <a:ext cx="4114800" cy="1968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 altLang="ja-JP" dirty="0"/>
              <a:t>© 2024 Notes Consortium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7977668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3" r:id="rId1"/>
    <p:sldLayoutId id="2147483774" r:id="rId2"/>
    <p:sldLayoutId id="2147483775" r:id="rId3"/>
    <p:sldLayoutId id="2147483776" r:id="rId4"/>
    <p:sldLayoutId id="2147483777" r:id="rId5"/>
    <p:sldLayoutId id="2147483778" r:id="rId6"/>
    <p:sldLayoutId id="2147483779" r:id="rId7"/>
    <p:sldLayoutId id="2147483780" r:id="rId8"/>
    <p:sldLayoutId id="2147483781" r:id="rId9"/>
    <p:sldLayoutId id="2147483782" r:id="rId10"/>
    <p:sldLayoutId id="2147483783" r:id="rId11"/>
    <p:sldLayoutId id="2147483784" r:id="rId12"/>
    <p:sldLayoutId id="2147483785" r:id="rId13"/>
    <p:sldLayoutId id="2147483786" r:id="rId14"/>
    <p:sldLayoutId id="2147483787" r:id="rId15"/>
  </p:sldLayoutIdLst>
  <p:hf hdr="0" dt="0"/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kumimoji="1" sz="4400" kern="1200">
          <a:solidFill>
            <a:schemeClr val="tx1"/>
          </a:solidFill>
          <a:latin typeface="+mj-lt"/>
          <a:ea typeface="+mj-ea"/>
          <a:cs typeface="メイリオ" panose="020B0604030504040204" pitchFamily="50" charset="-128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anose="020F0502020204030204" pitchFamily="34" charset="0"/>
          <a:ea typeface="メイリオ" panose="020B0604030504040204" pitchFamily="50" charset="-128"/>
          <a:cs typeface="メイリオ" panose="020B0604030504040204" pitchFamily="50" charset="-128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anose="020F0502020204030204" pitchFamily="34" charset="0"/>
          <a:ea typeface="メイリオ" panose="020B0604030504040204" pitchFamily="50" charset="-128"/>
          <a:cs typeface="メイリオ" panose="020B0604030504040204" pitchFamily="50" charset="-128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anose="020F0502020204030204" pitchFamily="34" charset="0"/>
          <a:ea typeface="メイリオ" panose="020B0604030504040204" pitchFamily="50" charset="-128"/>
          <a:cs typeface="メイリオ" panose="020B0604030504040204" pitchFamily="50" charset="-128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anose="020F0502020204030204" pitchFamily="34" charset="0"/>
          <a:ea typeface="メイリオ" panose="020B0604030504040204" pitchFamily="50" charset="-128"/>
          <a:cs typeface="メイリオ" panose="020B0604030504040204" pitchFamily="50" charset="-128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anose="020F0502020204030204" pitchFamily="34" charset="0"/>
          <a:ea typeface="メイリオ" panose="020B0604030504040204" pitchFamily="50" charset="-128"/>
          <a:cs typeface="メイリオ" panose="020B0604030504040204" pitchFamily="50" charset="-128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anose="020F0502020204030204" pitchFamily="34" charset="0"/>
          <a:ea typeface="メイリオ" panose="020B0604030504040204" pitchFamily="50" charset="-128"/>
          <a:cs typeface="メイリオ" panose="020B0604030504040204" pitchFamily="50" charset="-128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anose="020F0502020204030204" pitchFamily="34" charset="0"/>
          <a:ea typeface="メイリオ" panose="020B0604030504040204" pitchFamily="50" charset="-128"/>
          <a:cs typeface="メイリオ" panose="020B0604030504040204" pitchFamily="50" charset="-128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anose="020F0502020204030204" pitchFamily="34" charset="0"/>
          <a:ea typeface="メイリオ" panose="020B0604030504040204" pitchFamily="50" charset="-128"/>
          <a:cs typeface="メイリオ" panose="020B0604030504040204" pitchFamily="50" charset="-128"/>
        </a:defRPr>
      </a:lvl9pPr>
    </p:titleStyle>
    <p:bodyStyle>
      <a:lvl1pPr marL="228600" indent="-228600" algn="l" rtl="0" eaLnBrk="1" fontAlgn="base" hangingPunct="1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メイリオ" panose="020B0604030504040204" pitchFamily="50" charset="-128"/>
        </a:defRPr>
      </a:lvl1pPr>
      <a:lvl2pPr marL="6858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メイリオ" panose="020B0604030504040204" pitchFamily="50" charset="-128"/>
        </a:defRPr>
      </a:lvl2pPr>
      <a:lvl3pPr marL="11430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メイリオ" panose="020B0604030504040204" pitchFamily="50" charset="-128"/>
        </a:defRPr>
      </a:lvl3pPr>
      <a:lvl4pPr marL="16002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umimoji="1" kern="1200">
          <a:solidFill>
            <a:schemeClr val="tx1"/>
          </a:solidFill>
          <a:latin typeface="+mn-lt"/>
          <a:ea typeface="+mn-ea"/>
          <a:cs typeface="メイリオ" panose="020B0604030504040204" pitchFamily="50" charset="-128"/>
        </a:defRPr>
      </a:lvl4pPr>
      <a:lvl5pPr marL="20574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umimoji="1" kern="1200">
          <a:solidFill>
            <a:schemeClr val="tx1"/>
          </a:solidFill>
          <a:latin typeface="+mn-lt"/>
          <a:ea typeface="+mn-ea"/>
          <a:cs typeface="メイリオ" panose="020B0604030504040204" pitchFamily="50" charset="-128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sv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ilove.mahtans.com/XPages/Events/EventsXpg.nsf/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FDCA53AD-A7F8-5343-A3A4-45B19A44964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kumimoji="1" lang="en-US" altLang="ja-JP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2023</a:t>
            </a:r>
            <a:r>
              <a:rPr kumimoji="1" lang="ja-JP" alt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年度</a:t>
            </a:r>
            <a:r>
              <a:rPr kumimoji="1" lang="en-US" altLang="ja-JP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DX</a:t>
            </a:r>
            <a:r>
              <a:rPr kumimoji="1" lang="ja-JP" alt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推進委員会活動報告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D90EC224-724B-ED43-9FC1-49C4AD738A1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kumimoji="1" lang="en-US" altLang="ja-JP" dirty="0">
                <a:solidFill>
                  <a:srgbClr val="4D4D4D"/>
                </a:solidFill>
              </a:rPr>
              <a:t>AWS</a:t>
            </a:r>
            <a:r>
              <a:rPr kumimoji="1" lang="ja-JP" altLang="en-US" dirty="0">
                <a:solidFill>
                  <a:srgbClr val="4D4D4D"/>
                </a:solidFill>
              </a:rPr>
              <a:t>デモ環境で</a:t>
            </a:r>
            <a:r>
              <a:rPr kumimoji="1" lang="en-US" altLang="ja-JP" dirty="0">
                <a:solidFill>
                  <a:srgbClr val="4D4D4D"/>
                </a:solidFill>
              </a:rPr>
              <a:t>Nomad Web</a:t>
            </a:r>
            <a:r>
              <a:rPr kumimoji="1" lang="ja-JP" altLang="en-US" dirty="0">
                <a:solidFill>
                  <a:srgbClr val="4D4D4D"/>
                </a:solidFill>
              </a:rPr>
              <a:t>を利用する</a:t>
            </a:r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B8F620B7-BAC1-1348-AA1F-12300B6396A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347104" y="3573016"/>
            <a:ext cx="11509536" cy="1584176"/>
          </a:xfrm>
        </p:spPr>
        <p:txBody>
          <a:bodyPr/>
          <a:lstStyle/>
          <a:p>
            <a:r>
              <a:rPr kumimoji="1" lang="ja-JP" altLang="en-US" b="1" dirty="0"/>
              <a:t>ノーツコンソーシアム </a:t>
            </a:r>
            <a:r>
              <a:rPr kumimoji="1" lang="en-US" altLang="ja-JP" b="1" dirty="0"/>
              <a:t>FESTA 2024</a:t>
            </a:r>
          </a:p>
          <a:p>
            <a:pPr lvl="1"/>
            <a:endParaRPr kumimoji="1" lang="ja-JP" altLang="en-US" sz="2000" dirty="0"/>
          </a:p>
        </p:txBody>
      </p:sp>
      <p:sp>
        <p:nvSpPr>
          <p:cNvPr id="13" name="フッター プレースホルダー 4">
            <a:extLst>
              <a:ext uri="{FF2B5EF4-FFF2-40B4-BE49-F238E27FC236}">
                <a16:creationId xmlns:a16="http://schemas.microsoft.com/office/drawing/2014/main" id="{A8DCF634-45F5-470A-8B9B-1029425669B5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>
          <a:xfrm>
            <a:off x="7920567" y="6597650"/>
            <a:ext cx="4114800" cy="196850"/>
          </a:xfrm>
        </p:spPr>
        <p:txBody>
          <a:bodyPr/>
          <a:lstStyle/>
          <a:p>
            <a:pPr>
              <a:defRPr/>
            </a:pPr>
            <a:r>
              <a:rPr lang="en-GB" altLang="ja-JP" dirty="0"/>
              <a:t>© 2024 Notes Consortium</a:t>
            </a:r>
          </a:p>
        </p:txBody>
      </p:sp>
    </p:spTree>
    <p:extLst>
      <p:ext uri="{BB962C8B-B14F-4D97-AF65-F5344CB8AC3E}">
        <p14:creationId xmlns:p14="http://schemas.microsoft.com/office/powerpoint/2010/main" val="7346932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960967" y="388007"/>
            <a:ext cx="9601200" cy="460375"/>
          </a:xfrm>
        </p:spPr>
        <p:txBody>
          <a:bodyPr/>
          <a:lstStyle/>
          <a:p>
            <a:pPr eaLnBrk="1" hangingPunct="1"/>
            <a:r>
              <a:rPr lang="ja-JP" altLang="en-US" sz="4267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メイリオ" pitchFamily="50" charset="-128"/>
                <a:ea typeface="メイリオ" pitchFamily="50" charset="-128"/>
              </a:rPr>
              <a:t>アジェンダ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2000" y="1414801"/>
            <a:ext cx="10668000" cy="5094803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defRPr/>
            </a:pPr>
            <a:r>
              <a:rPr lang="en-US" altLang="ja-JP" b="0" dirty="0">
                <a:latin typeface="メイリオ" pitchFamily="50" charset="-128"/>
                <a:ea typeface="メイリオ" pitchFamily="50" charset="-128"/>
              </a:rPr>
              <a:t>DX</a:t>
            </a:r>
            <a:r>
              <a:rPr lang="ja-JP" altLang="en-US" b="0" dirty="0">
                <a:latin typeface="メイリオ" pitchFamily="50" charset="-128"/>
                <a:ea typeface="メイリオ" pitchFamily="50" charset="-128"/>
              </a:rPr>
              <a:t>推進委員会とは？</a:t>
            </a:r>
            <a:endParaRPr lang="en-US" altLang="ja-JP" b="0" dirty="0">
              <a:latin typeface="メイリオ" pitchFamily="50" charset="-128"/>
              <a:ea typeface="メイリオ" pitchFamily="50" charset="-128"/>
            </a:endParaRPr>
          </a:p>
          <a:p>
            <a:pPr>
              <a:lnSpc>
                <a:spcPct val="90000"/>
              </a:lnSpc>
              <a:defRPr/>
            </a:pPr>
            <a:r>
              <a:rPr lang="en-US" altLang="ja-JP" b="0" dirty="0">
                <a:latin typeface="メイリオ" pitchFamily="50" charset="-128"/>
                <a:ea typeface="メイリオ" pitchFamily="50" charset="-128"/>
              </a:rPr>
              <a:t>Nomad Web</a:t>
            </a:r>
            <a:r>
              <a:rPr lang="ja-JP" altLang="en-US" b="0" dirty="0">
                <a:latin typeface="メイリオ" pitchFamily="50" charset="-128"/>
                <a:ea typeface="メイリオ" pitchFamily="50" charset="-128"/>
              </a:rPr>
              <a:t>動作環境を作るには？</a:t>
            </a:r>
            <a:endParaRPr lang="en-US" altLang="ja-JP" b="0" dirty="0">
              <a:latin typeface="メイリオ" pitchFamily="50" charset="-128"/>
              <a:ea typeface="メイリオ" pitchFamily="50" charset="-128"/>
            </a:endParaRPr>
          </a:p>
          <a:p>
            <a:pPr>
              <a:lnSpc>
                <a:spcPct val="90000"/>
              </a:lnSpc>
              <a:defRPr/>
            </a:pPr>
            <a:r>
              <a:rPr lang="ja-JP" altLang="en-US" b="0" dirty="0">
                <a:latin typeface="メイリオ" pitchFamily="50" charset="-128"/>
                <a:ea typeface="メイリオ" pitchFamily="50" charset="-128"/>
              </a:rPr>
              <a:t>デモ環境自動構築を使った場合は？</a:t>
            </a:r>
            <a:endParaRPr lang="en-US" altLang="ja-JP" b="0" dirty="0">
              <a:latin typeface="メイリオ" pitchFamily="50" charset="-128"/>
              <a:ea typeface="メイリオ" pitchFamily="50" charset="-128"/>
            </a:endParaRPr>
          </a:p>
          <a:p>
            <a:pPr>
              <a:lnSpc>
                <a:spcPct val="90000"/>
              </a:lnSpc>
              <a:defRPr/>
            </a:pPr>
            <a:r>
              <a:rPr lang="ja-JP" altLang="en-US" b="0" dirty="0">
                <a:latin typeface="メイリオ" pitchFamily="50" charset="-128"/>
                <a:ea typeface="メイリオ" pitchFamily="50" charset="-128"/>
              </a:rPr>
              <a:t>デモ</a:t>
            </a:r>
            <a:endParaRPr lang="en-US" altLang="ja-JP" b="0" dirty="0">
              <a:latin typeface="メイリオ" pitchFamily="50" charset="-128"/>
              <a:ea typeface="メイリオ" pitchFamily="50" charset="-128"/>
            </a:endParaRPr>
          </a:p>
        </p:txBody>
      </p:sp>
      <p:sp>
        <p:nvSpPr>
          <p:cNvPr id="5" name="スライド番号プレースホルダ 3"/>
          <p:cNvSpPr>
            <a:spLocks noGrp="1"/>
          </p:cNvSpPr>
          <p:nvPr>
            <p:ph type="sldNum" sz="quarter" idx="12"/>
          </p:nvPr>
        </p:nvSpPr>
        <p:spPr>
          <a:xfrm>
            <a:off x="11170905" y="6543549"/>
            <a:ext cx="838691" cy="338554"/>
          </a:xfrm>
        </p:spPr>
        <p:txBody>
          <a:bodyPr wrap="none" anchor="ctr" anchorCtr="0">
            <a:spAutoFit/>
          </a:bodyPr>
          <a:lstStyle/>
          <a:p>
            <a:pPr>
              <a:defRPr/>
            </a:pPr>
            <a:r>
              <a:rPr lang="ja-JP" altLang="en-US" dirty="0"/>
              <a:t>－  </a:t>
            </a:r>
            <a:fld id="{FB143F16-E3EF-41C5-970E-4F8ADDF61CF7}" type="slidenum">
              <a:rPr lang="ja-JP" altLang="en-US" smtClean="0"/>
              <a:pPr>
                <a:defRPr/>
              </a:pPr>
              <a:t>2</a:t>
            </a:fld>
            <a:r>
              <a:rPr lang="en-US" altLang="ja-JP" dirty="0"/>
              <a:t> </a:t>
            </a:r>
            <a:r>
              <a:rPr lang="ja-JP" altLang="en-US" dirty="0"/>
              <a:t>－</a:t>
            </a:r>
            <a:endParaRPr lang="ja-JP" altLang="ja-JP" dirty="0"/>
          </a:p>
        </p:txBody>
      </p:sp>
    </p:spTree>
    <p:extLst>
      <p:ext uri="{BB962C8B-B14F-4D97-AF65-F5344CB8AC3E}">
        <p14:creationId xmlns:p14="http://schemas.microsoft.com/office/powerpoint/2010/main" val="2955904102"/>
      </p:ext>
    </p:extLst>
  </p:cSld>
  <p:clrMapOvr>
    <a:masterClrMapping/>
  </p:clrMapOvr>
  <p:transition spd="slow">
    <p:fade thruBlk="1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BA70862-1567-4A0D-A70C-D08F8D81B8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4406901"/>
            <a:ext cx="12192000" cy="2166937"/>
          </a:xfrm>
          <a:solidFill>
            <a:srgbClr val="FFD001"/>
          </a:solidFill>
        </p:spPr>
        <p:txBody>
          <a:bodyPr/>
          <a:lstStyle/>
          <a:p>
            <a:r>
              <a:rPr lang="en-US" altLang="ja-JP" dirty="0">
                <a:solidFill>
                  <a:srgbClr val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DX</a:t>
            </a:r>
            <a:r>
              <a:rPr lang="ja-JP" altLang="en-US" dirty="0">
                <a:solidFill>
                  <a:srgbClr val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推進委員会とは？</a:t>
            </a:r>
            <a:endParaRPr kumimoji="1" lang="ja-JP" altLang="en-US" dirty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34B0D4C5-14EC-45D3-9E07-4BC57DE1136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0" y="2906713"/>
            <a:ext cx="12192000" cy="1500187"/>
          </a:xfrm>
        </p:spPr>
        <p:txBody>
          <a:bodyPr/>
          <a:lstStyle/>
          <a:p>
            <a:r>
              <a:rPr kumimoji="1" lang="ja-JP" altLang="en-US" b="0" dirty="0"/>
              <a:t>どんな組織なの？</a:t>
            </a:r>
          </a:p>
        </p:txBody>
      </p:sp>
      <p:sp>
        <p:nvSpPr>
          <p:cNvPr id="6" name="スライド番号プレースホルダ 3">
            <a:extLst>
              <a:ext uri="{FF2B5EF4-FFF2-40B4-BE49-F238E27FC236}">
                <a16:creationId xmlns:a16="http://schemas.microsoft.com/office/drawing/2014/main" id="{40ECE421-CBF2-4E57-A408-676ABBAC33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70905" y="6543549"/>
            <a:ext cx="838691" cy="338554"/>
          </a:xfrm>
        </p:spPr>
        <p:txBody>
          <a:bodyPr wrap="none" anchor="ctr" anchorCtr="0">
            <a:spAutoFit/>
          </a:bodyPr>
          <a:lstStyle/>
          <a:p>
            <a:pPr>
              <a:defRPr/>
            </a:pPr>
            <a:r>
              <a:rPr lang="ja-JP" altLang="en-US" dirty="0"/>
              <a:t>－  </a:t>
            </a:r>
            <a:fld id="{FB143F16-E3EF-41C5-970E-4F8ADDF61CF7}" type="slidenum">
              <a:rPr lang="ja-JP" altLang="en-US" smtClean="0"/>
              <a:pPr>
                <a:defRPr/>
              </a:pPr>
              <a:t>3</a:t>
            </a:fld>
            <a:r>
              <a:rPr lang="en-US" altLang="ja-JP" dirty="0"/>
              <a:t> </a:t>
            </a:r>
            <a:r>
              <a:rPr lang="ja-JP" altLang="en-US" dirty="0"/>
              <a:t>－</a:t>
            </a:r>
            <a:endParaRPr lang="ja-JP" altLang="ja-JP" dirty="0"/>
          </a:p>
        </p:txBody>
      </p:sp>
    </p:spTree>
    <p:extLst>
      <p:ext uri="{BB962C8B-B14F-4D97-AF65-F5344CB8AC3E}">
        <p14:creationId xmlns:p14="http://schemas.microsoft.com/office/powerpoint/2010/main" val="1534030449"/>
      </p:ext>
    </p:extLst>
  </p:cSld>
  <p:clrMapOvr>
    <a:masterClrMapping/>
  </p:clrMapOvr>
  <p:transition spd="slow">
    <p:fade thruBlk="1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714F97A-9DCC-454F-BC8F-DF1D9C3619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0967" y="388801"/>
            <a:ext cx="10991853" cy="591927"/>
          </a:xfrm>
        </p:spPr>
        <p:txBody>
          <a:bodyPr wrap="none">
            <a:noAutofit/>
          </a:bodyPr>
          <a:lstStyle/>
          <a:p>
            <a:r>
              <a:rPr kumimoji="1" lang="en-US" altLang="ja-JP" dirty="0">
                <a:latin typeface="メイリオ" panose="020B0604030504040204" pitchFamily="50" charset="-128"/>
                <a:ea typeface="メイリオ" panose="020B0604030504040204" pitchFamily="50" charset="-128"/>
              </a:rPr>
              <a:t>DX</a:t>
            </a:r>
            <a:r>
              <a:rPr kumimoji="1" lang="ja-JP" altLang="en-US" dirty="0">
                <a:latin typeface="メイリオ" panose="020B0604030504040204" pitchFamily="50" charset="-128"/>
                <a:ea typeface="メイリオ" panose="020B0604030504040204" pitchFamily="50" charset="-128"/>
              </a:rPr>
              <a:t>推進委員会とは？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438FF8F7-74B2-4C1D-BF68-015E4855B64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p"/>
            </a:pPr>
            <a:r>
              <a:rPr lang="ja-JP" altLang="en-US" dirty="0"/>
              <a:t>目的</a:t>
            </a:r>
            <a:endParaRPr lang="en-US" altLang="ja-JP" dirty="0"/>
          </a:p>
          <a:p>
            <a:pPr lvl="1">
              <a:buFont typeface="Wingdings" panose="05000000000000000000" pitchFamily="2" charset="2"/>
              <a:buChar char="p"/>
            </a:pPr>
            <a:r>
              <a:rPr lang="ja-JP" altLang="en-US" dirty="0"/>
              <a:t>ノーツコンソーシアム会員企業の</a:t>
            </a:r>
            <a:r>
              <a:rPr lang="en-US" altLang="ja-JP" dirty="0"/>
              <a:t>DX</a:t>
            </a:r>
            <a:r>
              <a:rPr lang="ja-JP" altLang="en-US" dirty="0"/>
              <a:t>化に役立つ技術・情報の提供</a:t>
            </a:r>
            <a:endParaRPr lang="en-US" altLang="ja-JP" dirty="0"/>
          </a:p>
          <a:p>
            <a:pPr>
              <a:buFont typeface="Wingdings" panose="05000000000000000000" pitchFamily="2" charset="2"/>
              <a:buChar char="p"/>
            </a:pPr>
            <a:endParaRPr lang="en-US" altLang="ja-JP" dirty="0"/>
          </a:p>
          <a:p>
            <a:pPr>
              <a:buFont typeface="Wingdings" panose="05000000000000000000" pitchFamily="2" charset="2"/>
              <a:buChar char="p"/>
            </a:pPr>
            <a:r>
              <a:rPr lang="ja-JP" altLang="en-US" dirty="0"/>
              <a:t>メンバーは？</a:t>
            </a:r>
            <a:endParaRPr lang="en-US" altLang="ja-JP" dirty="0"/>
          </a:p>
          <a:p>
            <a:pPr lvl="1">
              <a:buFont typeface="Wingdings" panose="05000000000000000000" pitchFamily="2" charset="2"/>
              <a:buChar char="p"/>
            </a:pPr>
            <a:r>
              <a:rPr lang="ja-JP" altLang="en-US" dirty="0"/>
              <a:t>ノーツコンソーシアムに加盟している</a:t>
            </a:r>
            <a:r>
              <a:rPr lang="en-US" altLang="ja-JP" dirty="0"/>
              <a:t>HCL Ambassadors</a:t>
            </a:r>
            <a:r>
              <a:rPr lang="ja-JP" altLang="en-US" dirty="0"/>
              <a:t>を中心とした</a:t>
            </a:r>
            <a:r>
              <a:rPr lang="en-US" altLang="ja-JP" dirty="0"/>
              <a:t>Notes/Domino</a:t>
            </a:r>
            <a:r>
              <a:rPr lang="ja-JP" altLang="en-US" dirty="0"/>
              <a:t>に精通している人たち</a:t>
            </a:r>
            <a:endParaRPr lang="en-US" altLang="ja-JP" dirty="0"/>
          </a:p>
        </p:txBody>
      </p:sp>
      <p:sp>
        <p:nvSpPr>
          <p:cNvPr id="8" name="スライド番号プレースホルダ 3">
            <a:extLst>
              <a:ext uri="{FF2B5EF4-FFF2-40B4-BE49-F238E27FC236}">
                <a16:creationId xmlns:a16="http://schemas.microsoft.com/office/drawing/2014/main" id="{B49ABBD5-7FA6-F66E-A1D1-AA4C1ABA42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wrap="none" anchor="ctr" anchorCtr="0">
            <a:spAutoFit/>
          </a:bodyPr>
          <a:lstStyle/>
          <a:p>
            <a:pPr>
              <a:defRPr/>
            </a:pPr>
            <a:r>
              <a:rPr lang="ja-JP" altLang="en-US" dirty="0"/>
              <a:t>－  </a:t>
            </a:r>
            <a:fld id="{FB143F16-E3EF-41C5-970E-4F8ADDF61CF7}" type="slidenum">
              <a:rPr lang="ja-JP" altLang="en-US" smtClean="0"/>
              <a:pPr>
                <a:defRPr/>
              </a:pPr>
              <a:t>4</a:t>
            </a:fld>
            <a:r>
              <a:rPr lang="en-US" altLang="ja-JP" dirty="0"/>
              <a:t> </a:t>
            </a:r>
            <a:r>
              <a:rPr lang="ja-JP" altLang="en-US" dirty="0"/>
              <a:t>－</a:t>
            </a:r>
            <a:endParaRPr lang="ja-JP" altLang="ja-JP" dirty="0"/>
          </a:p>
        </p:txBody>
      </p:sp>
    </p:spTree>
    <p:extLst>
      <p:ext uri="{BB962C8B-B14F-4D97-AF65-F5344CB8AC3E}">
        <p14:creationId xmlns:p14="http://schemas.microsoft.com/office/powerpoint/2010/main" val="1644625201"/>
      </p:ext>
    </p:extLst>
  </p:cSld>
  <p:clrMapOvr>
    <a:masterClrMapping/>
  </p:clrMapOvr>
  <p:transition spd="slow">
    <p:fade thruBlk="1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BA70862-1567-4A0D-A70C-D08F8D81B8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4406901"/>
            <a:ext cx="12192000" cy="2166937"/>
          </a:xfrm>
          <a:solidFill>
            <a:srgbClr val="FFD001"/>
          </a:solidFill>
        </p:spPr>
        <p:txBody>
          <a:bodyPr/>
          <a:lstStyle/>
          <a:p>
            <a:r>
              <a:rPr lang="en-US" altLang="ja-JP" dirty="0">
                <a:solidFill>
                  <a:srgbClr val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Nomad Web</a:t>
            </a:r>
            <a:r>
              <a:rPr lang="ja-JP" altLang="en-US" dirty="0">
                <a:solidFill>
                  <a:srgbClr val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動作環境を作るには？</a:t>
            </a:r>
            <a:endParaRPr kumimoji="1" lang="ja-JP" altLang="en-US" dirty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34B0D4C5-14EC-45D3-9E07-4BC57DE1136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0" y="2906713"/>
            <a:ext cx="12192000" cy="1500187"/>
          </a:xfrm>
        </p:spPr>
        <p:txBody>
          <a:bodyPr/>
          <a:lstStyle/>
          <a:p>
            <a:r>
              <a:rPr kumimoji="1" lang="ja-JP" altLang="en-US" b="0" dirty="0"/>
              <a:t>脱</a:t>
            </a:r>
            <a:r>
              <a:rPr kumimoji="1" lang="en-US" altLang="ja-JP" b="0" dirty="0"/>
              <a:t>Notes</a:t>
            </a:r>
            <a:r>
              <a:rPr kumimoji="1" lang="ja-JP" altLang="en-US" b="0" dirty="0"/>
              <a:t>を検討する際の一つの施策として･･･</a:t>
            </a:r>
          </a:p>
        </p:txBody>
      </p:sp>
      <p:sp>
        <p:nvSpPr>
          <p:cNvPr id="6" name="スライド番号プレースホルダ 3">
            <a:extLst>
              <a:ext uri="{FF2B5EF4-FFF2-40B4-BE49-F238E27FC236}">
                <a16:creationId xmlns:a16="http://schemas.microsoft.com/office/drawing/2014/main" id="{40ECE421-CBF2-4E57-A408-676ABBAC33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70905" y="6543549"/>
            <a:ext cx="838691" cy="338554"/>
          </a:xfrm>
        </p:spPr>
        <p:txBody>
          <a:bodyPr wrap="none" anchor="ctr" anchorCtr="0">
            <a:spAutoFit/>
          </a:bodyPr>
          <a:lstStyle/>
          <a:p>
            <a:pPr>
              <a:defRPr/>
            </a:pPr>
            <a:r>
              <a:rPr lang="ja-JP" altLang="en-US" dirty="0"/>
              <a:t>－  </a:t>
            </a:r>
            <a:fld id="{FB143F16-E3EF-41C5-970E-4F8ADDF61CF7}" type="slidenum">
              <a:rPr lang="ja-JP" altLang="en-US" smtClean="0"/>
              <a:pPr>
                <a:defRPr/>
              </a:pPr>
              <a:t>5</a:t>
            </a:fld>
            <a:r>
              <a:rPr lang="en-US" altLang="ja-JP" dirty="0"/>
              <a:t> </a:t>
            </a:r>
            <a:r>
              <a:rPr lang="ja-JP" altLang="en-US" dirty="0"/>
              <a:t>－</a:t>
            </a:r>
            <a:endParaRPr lang="ja-JP" altLang="ja-JP" dirty="0"/>
          </a:p>
        </p:txBody>
      </p:sp>
    </p:spTree>
    <p:extLst>
      <p:ext uri="{BB962C8B-B14F-4D97-AF65-F5344CB8AC3E}">
        <p14:creationId xmlns:p14="http://schemas.microsoft.com/office/powerpoint/2010/main" val="3657489521"/>
      </p:ext>
    </p:extLst>
  </p:cSld>
  <p:clrMapOvr>
    <a:masterClrMapping/>
  </p:clrMapOvr>
  <p:transition spd="slow">
    <p:fade thruBlk="1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714F97A-9DCC-454F-BC8F-DF1D9C3619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0967" y="388801"/>
            <a:ext cx="10991853" cy="591927"/>
          </a:xfrm>
        </p:spPr>
        <p:txBody>
          <a:bodyPr/>
          <a:lstStyle/>
          <a:p>
            <a:r>
              <a:rPr kumimoji="1" lang="en-US" altLang="ja-JP" dirty="0">
                <a:latin typeface="メイリオ" panose="020B0604030504040204" pitchFamily="50" charset="-128"/>
                <a:ea typeface="メイリオ" panose="020B0604030504040204" pitchFamily="50" charset="-128"/>
              </a:rPr>
              <a:t>Nomad Web</a:t>
            </a:r>
            <a:r>
              <a:rPr kumimoji="1" lang="ja-JP" altLang="en-US" dirty="0">
                <a:latin typeface="メイリオ" panose="020B0604030504040204" pitchFamily="50" charset="-128"/>
                <a:ea typeface="メイリオ" panose="020B0604030504040204" pitchFamily="50" charset="-128"/>
              </a:rPr>
              <a:t>環境を作るには？</a:t>
            </a:r>
          </a:p>
        </p:txBody>
      </p:sp>
      <p:sp>
        <p:nvSpPr>
          <p:cNvPr id="8" name="スライド番号プレースホルダ 3">
            <a:extLst>
              <a:ext uri="{FF2B5EF4-FFF2-40B4-BE49-F238E27FC236}">
                <a16:creationId xmlns:a16="http://schemas.microsoft.com/office/drawing/2014/main" id="{B49ABBD5-7FA6-F66E-A1D1-AA4C1ABA42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70905" y="6543549"/>
            <a:ext cx="838691" cy="338554"/>
          </a:xfrm>
        </p:spPr>
        <p:txBody>
          <a:bodyPr wrap="none" anchor="ctr" anchorCtr="0">
            <a:spAutoFit/>
          </a:bodyPr>
          <a:lstStyle/>
          <a:p>
            <a:pPr>
              <a:defRPr/>
            </a:pPr>
            <a:r>
              <a:rPr lang="ja-JP" altLang="en-US" dirty="0"/>
              <a:t>－  </a:t>
            </a:r>
            <a:fld id="{FB143F16-E3EF-41C5-970E-4F8ADDF61CF7}" type="slidenum">
              <a:rPr lang="ja-JP" altLang="en-US" smtClean="0"/>
              <a:pPr>
                <a:defRPr/>
              </a:pPr>
              <a:t>6</a:t>
            </a:fld>
            <a:r>
              <a:rPr lang="en-US" altLang="ja-JP" dirty="0"/>
              <a:t> </a:t>
            </a:r>
            <a:r>
              <a:rPr lang="ja-JP" altLang="en-US" dirty="0"/>
              <a:t>－</a:t>
            </a:r>
            <a:endParaRPr lang="ja-JP" altLang="ja-JP" dirty="0"/>
          </a:p>
        </p:txBody>
      </p:sp>
      <p:pic>
        <p:nvPicPr>
          <p:cNvPr id="14" name="グラフィックス 13">
            <a:extLst>
              <a:ext uri="{FF2B5EF4-FFF2-40B4-BE49-F238E27FC236}">
                <a16:creationId xmlns:a16="http://schemas.microsoft.com/office/drawing/2014/main" id="{A19678B3-887B-E46F-FEAC-8B8D70A0EDB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9800000">
            <a:off x="5624743" y="4098004"/>
            <a:ext cx="6168008" cy="1207846"/>
          </a:xfrm>
          <a:prstGeom prst="rect">
            <a:avLst/>
          </a:prstGeom>
        </p:spPr>
      </p:pic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438FF8F7-74B2-4C1D-BF68-015E4855B6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3967" y="1363664"/>
            <a:ext cx="11164515" cy="5105536"/>
          </a:xfrm>
        </p:spPr>
        <p:txBody>
          <a:bodyPr>
            <a:normAutofit fontScale="92500" lnSpcReduction="20000"/>
          </a:bodyPr>
          <a:lstStyle/>
          <a:p>
            <a:pPr marL="609585" indent="-609585">
              <a:buFont typeface="+mj-lt"/>
              <a:buAutoNum type="arabicPeriod"/>
            </a:pPr>
            <a:r>
              <a:rPr lang="en-US" altLang="ja-JP" dirty="0"/>
              <a:t>Domino</a:t>
            </a:r>
            <a:r>
              <a:rPr lang="ja-JP" altLang="en-US" dirty="0"/>
              <a:t>のインストール</a:t>
            </a:r>
            <a:endParaRPr lang="en-US" altLang="ja-JP" dirty="0"/>
          </a:p>
          <a:p>
            <a:pPr marL="896938" lvl="1" indent="-349250">
              <a:buFont typeface="Wingdings" panose="05000000000000000000" pitchFamily="2" charset="2"/>
              <a:buChar char="Ø"/>
            </a:pPr>
            <a:r>
              <a:rPr lang="en-US" altLang="ja-JP" dirty="0"/>
              <a:t>Domino 12.0.2</a:t>
            </a:r>
            <a:r>
              <a:rPr lang="ja-JP" altLang="en-US" dirty="0"/>
              <a:t> </a:t>
            </a:r>
            <a:r>
              <a:rPr lang="en-US" altLang="ja-JP" dirty="0"/>
              <a:t>or</a:t>
            </a:r>
            <a:r>
              <a:rPr lang="ja-JP" altLang="en-US" dirty="0"/>
              <a:t> </a:t>
            </a:r>
            <a:r>
              <a:rPr lang="en-US" altLang="ja-JP" dirty="0"/>
              <a:t>14.0</a:t>
            </a:r>
            <a:r>
              <a:rPr lang="ja-JP" altLang="en-US" dirty="0"/>
              <a:t>のインストール</a:t>
            </a:r>
            <a:endParaRPr lang="en-US" altLang="ja-JP" dirty="0"/>
          </a:p>
          <a:p>
            <a:pPr marL="1263650" lvl="2" indent="-349250">
              <a:buFont typeface="Wingdings" panose="05000000000000000000" pitchFamily="2" charset="2"/>
              <a:buChar char="Ø"/>
            </a:pPr>
            <a:r>
              <a:rPr lang="en-US" altLang="ja-JP" dirty="0"/>
              <a:t>14.0</a:t>
            </a:r>
            <a:r>
              <a:rPr lang="ja-JP" altLang="en-US" dirty="0"/>
              <a:t>では</a:t>
            </a:r>
            <a:r>
              <a:rPr lang="en-US" altLang="ja-JP" dirty="0"/>
              <a:t>CCB</a:t>
            </a:r>
            <a:r>
              <a:rPr lang="ja-JP" altLang="en-US" dirty="0"/>
              <a:t>ライセンスを保有していれば同時インストール可能！</a:t>
            </a:r>
            <a:endParaRPr lang="en-US" altLang="ja-JP" dirty="0"/>
          </a:p>
          <a:p>
            <a:pPr marL="609585" indent="-609585">
              <a:buFont typeface="+mj-lt"/>
              <a:buAutoNum type="arabicPeriod"/>
            </a:pPr>
            <a:endParaRPr lang="en-US" altLang="ja-JP" dirty="0"/>
          </a:p>
          <a:p>
            <a:pPr marL="609585" indent="-609585">
              <a:buFont typeface="+mj-lt"/>
              <a:buAutoNum type="arabicPeriod"/>
            </a:pPr>
            <a:r>
              <a:rPr lang="en-US" altLang="ja-JP" dirty="0"/>
              <a:t>ID</a:t>
            </a:r>
            <a:r>
              <a:rPr lang="ja-JP" altLang="en-US" dirty="0"/>
              <a:t>ボールトの設定</a:t>
            </a:r>
            <a:endParaRPr lang="en-US" altLang="ja-JP" dirty="0"/>
          </a:p>
          <a:p>
            <a:pPr marL="896938" lvl="1" indent="-349250">
              <a:buFont typeface="Wingdings" panose="05000000000000000000" pitchFamily="2" charset="2"/>
              <a:buChar char="Ø"/>
            </a:pPr>
            <a:r>
              <a:rPr lang="en-US" altLang="ja-JP" dirty="0"/>
              <a:t>ID</a:t>
            </a:r>
            <a:r>
              <a:rPr lang="ja-JP" altLang="en-US" dirty="0"/>
              <a:t>ボールトを設定した</a:t>
            </a:r>
            <a:endParaRPr lang="en-US" altLang="ja-JP" dirty="0"/>
          </a:p>
          <a:p>
            <a:pPr marL="896938" lvl="1" indent="-349250">
              <a:buFont typeface="Wingdings" panose="05000000000000000000" pitchFamily="2" charset="2"/>
              <a:buChar char="Ø"/>
            </a:pPr>
            <a:r>
              <a:rPr lang="ja-JP" altLang="en-US" dirty="0"/>
              <a:t>セキュリティポリシーで</a:t>
            </a:r>
            <a:r>
              <a:rPr lang="en-US" altLang="ja-JP" dirty="0"/>
              <a:t>ID</a:t>
            </a:r>
            <a:r>
              <a:rPr lang="ja-JP" altLang="en-US" dirty="0"/>
              <a:t>ボールトをユーザーに適用！</a:t>
            </a:r>
            <a:endParaRPr lang="en-US" altLang="ja-JP" dirty="0"/>
          </a:p>
          <a:p>
            <a:pPr marL="685771" indent="-609585">
              <a:buFont typeface="+mj-lt"/>
              <a:buAutoNum type="arabicPeriod"/>
            </a:pPr>
            <a:endParaRPr lang="en-US" altLang="ja-JP" dirty="0"/>
          </a:p>
          <a:p>
            <a:pPr marL="685771" indent="-609585">
              <a:buFont typeface="+mj-lt"/>
              <a:buAutoNum type="arabicPeriod"/>
            </a:pPr>
            <a:r>
              <a:rPr lang="en-US" altLang="ja-JP" dirty="0"/>
              <a:t>SSL</a:t>
            </a:r>
            <a:r>
              <a:rPr lang="ja-JP" altLang="en-US" dirty="0"/>
              <a:t>の設定</a:t>
            </a:r>
            <a:endParaRPr lang="en-US" altLang="ja-JP" dirty="0"/>
          </a:p>
          <a:p>
            <a:pPr marL="896938" lvl="1" indent="-363538">
              <a:buFont typeface="Wingdings" panose="05000000000000000000" pitchFamily="2" charset="2"/>
              <a:buChar char="Ø"/>
            </a:pPr>
            <a:r>
              <a:rPr lang="en-US" altLang="ja-JP" dirty="0"/>
              <a:t>Cert Manager</a:t>
            </a:r>
            <a:r>
              <a:rPr lang="ja-JP" altLang="en-US" dirty="0"/>
              <a:t>で簡単に設定可能にはなったが</a:t>
            </a:r>
            <a:r>
              <a:rPr lang="ja-JP" altLang="en-US" u="sng" dirty="0">
                <a:solidFill>
                  <a:srgbClr val="C00000"/>
                </a:solidFill>
              </a:rPr>
              <a:t>それでも面倒</a:t>
            </a:r>
            <a:endParaRPr lang="en-US" altLang="ja-JP" u="sng" dirty="0">
              <a:solidFill>
                <a:srgbClr val="C00000"/>
              </a:solidFill>
            </a:endParaRPr>
          </a:p>
          <a:p>
            <a:pPr marL="685771" indent="-609585">
              <a:buFont typeface="+mj-lt"/>
              <a:buAutoNum type="arabicPeriod"/>
            </a:pPr>
            <a:endParaRPr lang="en-US" altLang="ja-JP" dirty="0"/>
          </a:p>
          <a:p>
            <a:pPr marL="685771" indent="-609585">
              <a:buFont typeface="+mj-lt"/>
              <a:buAutoNum type="arabicPeriod"/>
            </a:pPr>
            <a:r>
              <a:rPr lang="en-US" altLang="ja-JP" dirty="0"/>
              <a:t>Nomad Web</a:t>
            </a:r>
            <a:r>
              <a:rPr lang="ja-JP" altLang="en-US" dirty="0"/>
              <a:t>サーバーのインストール</a:t>
            </a:r>
            <a:endParaRPr lang="en-US" altLang="ja-JP" dirty="0"/>
          </a:p>
          <a:p>
            <a:pPr marL="896938" lvl="1" indent="-363538">
              <a:buFont typeface="Wingdings" panose="05000000000000000000" pitchFamily="2" charset="2"/>
              <a:buChar char="Ø"/>
            </a:pPr>
            <a:r>
              <a:rPr lang="ja-JP" altLang="en-US" dirty="0"/>
              <a:t>インストールだけなら簡単</a:t>
            </a:r>
            <a:endParaRPr lang="en-US" altLang="ja-JP" dirty="0"/>
          </a:p>
          <a:p>
            <a:pPr marL="1354138" lvl="2" indent="-363538">
              <a:buFont typeface="Wingdings" panose="05000000000000000000" pitchFamily="2" charset="2"/>
              <a:buChar char="Ø"/>
            </a:pPr>
            <a:r>
              <a:rPr lang="en-US" altLang="ja-JP" dirty="0"/>
              <a:t>Notes.ini</a:t>
            </a:r>
            <a:r>
              <a:rPr lang="ja-JP" altLang="en-US" dirty="0"/>
              <a:t>の設定も忘れずに！</a:t>
            </a:r>
            <a:endParaRPr lang="en-US" altLang="ja-JP" dirty="0"/>
          </a:p>
          <a:p>
            <a:pPr marL="685771" indent="-609585">
              <a:buFont typeface="+mj-lt"/>
              <a:buAutoNum type="arabicPeriod"/>
            </a:pPr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2903949728"/>
      </p:ext>
    </p:extLst>
  </p:cSld>
  <p:clrMapOvr>
    <a:masterClrMapping/>
  </p:clrMapOvr>
  <p:transition spd="slow">
    <p:fade thruBlk="1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BA70862-1567-4A0D-A70C-D08F8D81B8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4406901"/>
            <a:ext cx="12192000" cy="2166937"/>
          </a:xfrm>
          <a:solidFill>
            <a:srgbClr val="FFD001"/>
          </a:solidFill>
        </p:spPr>
        <p:txBody>
          <a:bodyPr/>
          <a:lstStyle/>
          <a:p>
            <a:r>
              <a:rPr lang="ja-JP" altLang="en-US" dirty="0">
                <a:solidFill>
                  <a:srgbClr val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デモ環境自動構築を使った場合は？</a:t>
            </a:r>
            <a:endParaRPr kumimoji="1" lang="ja-JP" altLang="en-US" dirty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34B0D4C5-14EC-45D3-9E07-4BC57DE1136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0" y="2906713"/>
            <a:ext cx="12192000" cy="1500187"/>
          </a:xfrm>
        </p:spPr>
        <p:txBody>
          <a:bodyPr/>
          <a:lstStyle/>
          <a:p>
            <a:r>
              <a:rPr kumimoji="1" lang="ja-JP" altLang="en-US" b="0" dirty="0"/>
              <a:t>あっという間に検証開始可能！</a:t>
            </a:r>
          </a:p>
        </p:txBody>
      </p:sp>
      <p:sp>
        <p:nvSpPr>
          <p:cNvPr id="6" name="スライド番号プレースホルダ 3">
            <a:extLst>
              <a:ext uri="{FF2B5EF4-FFF2-40B4-BE49-F238E27FC236}">
                <a16:creationId xmlns:a16="http://schemas.microsoft.com/office/drawing/2014/main" id="{40ECE421-CBF2-4E57-A408-676ABBAC33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70905" y="6543549"/>
            <a:ext cx="838691" cy="338554"/>
          </a:xfrm>
        </p:spPr>
        <p:txBody>
          <a:bodyPr wrap="none" anchor="ctr" anchorCtr="0">
            <a:spAutoFit/>
          </a:bodyPr>
          <a:lstStyle/>
          <a:p>
            <a:pPr>
              <a:defRPr/>
            </a:pPr>
            <a:r>
              <a:rPr lang="ja-JP" altLang="en-US" dirty="0"/>
              <a:t>－  </a:t>
            </a:r>
            <a:fld id="{FB143F16-E3EF-41C5-970E-4F8ADDF61CF7}" type="slidenum">
              <a:rPr lang="ja-JP" altLang="en-US" smtClean="0"/>
              <a:pPr>
                <a:defRPr/>
              </a:pPr>
              <a:t>7</a:t>
            </a:fld>
            <a:r>
              <a:rPr lang="en-US" altLang="ja-JP" dirty="0"/>
              <a:t> </a:t>
            </a:r>
            <a:r>
              <a:rPr lang="ja-JP" altLang="en-US" dirty="0"/>
              <a:t>－</a:t>
            </a:r>
            <a:endParaRPr lang="ja-JP" altLang="ja-JP" dirty="0"/>
          </a:p>
        </p:txBody>
      </p:sp>
    </p:spTree>
    <p:extLst>
      <p:ext uri="{BB962C8B-B14F-4D97-AF65-F5344CB8AC3E}">
        <p14:creationId xmlns:p14="http://schemas.microsoft.com/office/powerpoint/2010/main" val="3706934455"/>
      </p:ext>
    </p:extLst>
  </p:cSld>
  <p:clrMapOvr>
    <a:masterClrMapping/>
  </p:clrMapOvr>
  <p:transition spd="slow">
    <p:fade thruBlk="1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714F97A-9DCC-454F-BC8F-DF1D9C3619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0967" y="388801"/>
            <a:ext cx="10991853" cy="591927"/>
          </a:xfrm>
        </p:spPr>
        <p:txBody>
          <a:bodyPr/>
          <a:lstStyle/>
          <a:p>
            <a:r>
              <a:rPr kumimoji="1" lang="ja-JP" altLang="en-US" dirty="0">
                <a:latin typeface="メイリオ" panose="020B0604030504040204" pitchFamily="50" charset="-128"/>
                <a:ea typeface="メイリオ" panose="020B0604030504040204" pitchFamily="50" charset="-128"/>
              </a:rPr>
              <a:t>デモ環境自動構築でなら！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438FF8F7-74B2-4C1D-BF68-015E4855B6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3967" y="1363664"/>
            <a:ext cx="11164515" cy="5105536"/>
          </a:xfrm>
        </p:spPr>
        <p:txBody>
          <a:bodyPr>
            <a:normAutofit/>
          </a:bodyPr>
          <a:lstStyle/>
          <a:p>
            <a:pPr marL="609585" indent="-609585">
              <a:buFont typeface="+mj-lt"/>
              <a:buAutoNum type="arabicPeriod"/>
            </a:pPr>
            <a:r>
              <a:rPr lang="ja-JP" altLang="en-US" dirty="0"/>
              <a:t>会員向け</a:t>
            </a:r>
            <a:r>
              <a:rPr lang="en-US" altLang="ja-JP" dirty="0"/>
              <a:t>HP</a:t>
            </a:r>
            <a:r>
              <a:rPr lang="ja-JP" altLang="en-US" dirty="0"/>
              <a:t>で利用申請</a:t>
            </a:r>
            <a:endParaRPr lang="en-US" altLang="ja-JP" dirty="0"/>
          </a:p>
          <a:p>
            <a:pPr marL="1076325" lvl="1" indent="-498475">
              <a:buFont typeface="Wingdings" panose="05000000000000000000" pitchFamily="2" charset="2"/>
              <a:buChar char="Ø"/>
            </a:pPr>
            <a:r>
              <a:rPr lang="en-US" altLang="ja-JP" dirty="0"/>
              <a:t>Domino Leap</a:t>
            </a:r>
            <a:r>
              <a:rPr lang="ja-JP" altLang="en-US" dirty="0"/>
              <a:t>アプリケーションで利用申請を行う</a:t>
            </a:r>
            <a:endParaRPr lang="en-US" altLang="ja-JP" dirty="0"/>
          </a:p>
          <a:p>
            <a:pPr marL="1533525" lvl="2" indent="-498475">
              <a:buFont typeface="Wingdings" panose="05000000000000000000" pitchFamily="2" charset="2"/>
              <a:buChar char="Ø"/>
            </a:pPr>
            <a:r>
              <a:rPr lang="en-US" altLang="ja-JP" dirty="0"/>
              <a:t>30</a:t>
            </a:r>
            <a:r>
              <a:rPr lang="ja-JP" altLang="en-US" dirty="0"/>
              <a:t>～</a:t>
            </a:r>
            <a:r>
              <a:rPr lang="en-US" altLang="ja-JP" dirty="0"/>
              <a:t>60</a:t>
            </a:r>
            <a:r>
              <a:rPr lang="ja-JP" altLang="en-US" dirty="0"/>
              <a:t>分程度で環境構築完了（自動生成）</a:t>
            </a:r>
            <a:endParaRPr lang="en-US" altLang="ja-JP" dirty="0"/>
          </a:p>
          <a:p>
            <a:pPr marL="609585" indent="-609585">
              <a:buFont typeface="+mj-lt"/>
              <a:buAutoNum type="arabicPeriod"/>
            </a:pPr>
            <a:endParaRPr lang="en-US" altLang="ja-JP" dirty="0"/>
          </a:p>
          <a:p>
            <a:pPr marL="609585" indent="-609585">
              <a:buFont typeface="+mj-lt"/>
              <a:buAutoNum type="arabicPeriod"/>
            </a:pPr>
            <a:r>
              <a:rPr lang="ja-JP" altLang="en-US" dirty="0"/>
              <a:t>検証用アプリのコピー</a:t>
            </a:r>
            <a:endParaRPr lang="en-US" altLang="ja-JP" dirty="0"/>
          </a:p>
          <a:p>
            <a:pPr marL="1076325" lvl="1" indent="-498475">
              <a:buFont typeface="Wingdings" panose="05000000000000000000" pitchFamily="2" charset="2"/>
              <a:buChar char="Ø"/>
            </a:pPr>
            <a:r>
              <a:rPr lang="en-US" altLang="ja-JP" dirty="0"/>
              <a:t>Nomad Web</a:t>
            </a:r>
            <a:r>
              <a:rPr lang="ja-JP" altLang="en-US" dirty="0"/>
              <a:t>で動作確認をしたい</a:t>
            </a:r>
            <a:r>
              <a:rPr lang="en-US" altLang="ja-JP" dirty="0"/>
              <a:t>Notes DB</a:t>
            </a:r>
            <a:r>
              <a:rPr lang="ja-JP" altLang="en-US" dirty="0"/>
              <a:t>をデモ環境にコピー</a:t>
            </a:r>
            <a:endParaRPr lang="en-US" altLang="ja-JP" dirty="0"/>
          </a:p>
          <a:p>
            <a:pPr marL="1076325" lvl="1" indent="-498475">
              <a:buFont typeface="Wingdings" panose="05000000000000000000" pitchFamily="2" charset="2"/>
              <a:buChar char="Ø"/>
            </a:pPr>
            <a:r>
              <a:rPr lang="en-US" altLang="ja-JP" dirty="0"/>
              <a:t>Domino Administrator</a:t>
            </a:r>
            <a:r>
              <a:rPr lang="ja-JP" altLang="en-US" dirty="0"/>
              <a:t>で署名</a:t>
            </a:r>
            <a:endParaRPr lang="en-US" altLang="ja-JP" dirty="0"/>
          </a:p>
          <a:p>
            <a:pPr marL="609585" indent="-609585">
              <a:buFont typeface="+mj-lt"/>
              <a:buAutoNum type="arabicPeriod"/>
            </a:pPr>
            <a:endParaRPr lang="en-US" altLang="ja-JP" dirty="0"/>
          </a:p>
          <a:p>
            <a:pPr marL="609585" indent="-609585">
              <a:buFont typeface="+mj-lt"/>
              <a:buAutoNum type="arabicPeriod"/>
            </a:pPr>
            <a:r>
              <a:rPr lang="ja-JP" altLang="en-US" dirty="0"/>
              <a:t>検証開始！</a:t>
            </a:r>
            <a:endParaRPr lang="en-US" altLang="ja-JP" dirty="0"/>
          </a:p>
          <a:p>
            <a:pPr marL="1076325" lvl="1" indent="-498475">
              <a:buFont typeface="Wingdings" panose="05000000000000000000" pitchFamily="2" charset="2"/>
              <a:buChar char="Ø"/>
            </a:pPr>
            <a:r>
              <a:rPr lang="en-US" altLang="ja-JP" dirty="0"/>
              <a:t>Nomad Web</a:t>
            </a:r>
            <a:r>
              <a:rPr lang="ja-JP" altLang="en-US" dirty="0"/>
              <a:t>を起動して</a:t>
            </a:r>
            <a:r>
              <a:rPr lang="en-US" altLang="ja-JP" dirty="0"/>
              <a:t>Notes DB</a:t>
            </a:r>
            <a:r>
              <a:rPr lang="ja-JP" altLang="en-US" dirty="0"/>
              <a:t>を開いて検証を開始！</a:t>
            </a:r>
            <a:endParaRPr lang="en-US" altLang="ja-JP" dirty="0"/>
          </a:p>
          <a:p>
            <a:pPr marL="1533525" lvl="2" indent="-498475">
              <a:buFont typeface="Wingdings" panose="05000000000000000000" pitchFamily="2" charset="2"/>
              <a:buChar char="Ø"/>
            </a:pPr>
            <a:r>
              <a:rPr lang="ja-JP" altLang="en-US" dirty="0"/>
              <a:t>英語版のブラウザなら</a:t>
            </a:r>
            <a:r>
              <a:rPr lang="en-US" altLang="ja-JP" dirty="0"/>
              <a:t>Nomad Designer</a:t>
            </a:r>
            <a:r>
              <a:rPr lang="ja-JP" altLang="en-US" dirty="0"/>
              <a:t>も利用可能！</a:t>
            </a:r>
            <a:endParaRPr lang="en-US" altLang="ja-JP" dirty="0"/>
          </a:p>
        </p:txBody>
      </p:sp>
      <p:sp>
        <p:nvSpPr>
          <p:cNvPr id="8" name="スライド番号プレースホルダ 3">
            <a:extLst>
              <a:ext uri="{FF2B5EF4-FFF2-40B4-BE49-F238E27FC236}">
                <a16:creationId xmlns:a16="http://schemas.microsoft.com/office/drawing/2014/main" id="{B49ABBD5-7FA6-F66E-A1D1-AA4C1ABA42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70905" y="6543549"/>
            <a:ext cx="838691" cy="338554"/>
          </a:xfrm>
        </p:spPr>
        <p:txBody>
          <a:bodyPr wrap="none" anchor="ctr" anchorCtr="0">
            <a:spAutoFit/>
          </a:bodyPr>
          <a:lstStyle/>
          <a:p>
            <a:pPr>
              <a:defRPr/>
            </a:pPr>
            <a:r>
              <a:rPr lang="ja-JP" altLang="en-US" dirty="0"/>
              <a:t>－  </a:t>
            </a:r>
            <a:fld id="{FB143F16-E3EF-41C5-970E-4F8ADDF61CF7}" type="slidenum">
              <a:rPr lang="ja-JP" altLang="en-US" smtClean="0"/>
              <a:pPr>
                <a:defRPr/>
              </a:pPr>
              <a:t>8</a:t>
            </a:fld>
            <a:r>
              <a:rPr lang="en-US" altLang="ja-JP" dirty="0"/>
              <a:t> </a:t>
            </a:r>
            <a:r>
              <a:rPr lang="ja-JP" altLang="en-US" dirty="0"/>
              <a:t>－</a:t>
            </a:r>
            <a:endParaRPr lang="ja-JP" altLang="ja-JP" dirty="0"/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053EDF78-347F-B5C5-B81D-039F23E93F4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09198" y="621283"/>
            <a:ext cx="3743622" cy="2807717"/>
          </a:xfrm>
          <a:prstGeom prst="rect">
            <a:avLst/>
          </a:prstGeom>
        </p:spPr>
      </p:pic>
      <p:pic>
        <p:nvPicPr>
          <p:cNvPr id="7" name="図 6">
            <a:extLst>
              <a:ext uri="{FF2B5EF4-FFF2-40B4-BE49-F238E27FC236}">
                <a16:creationId xmlns:a16="http://schemas.microsoft.com/office/drawing/2014/main" id="{17366F3F-B4F3-99C1-2111-7ECEF4179DE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36360" y="4607928"/>
            <a:ext cx="2363755" cy="17728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0741270"/>
      </p:ext>
    </p:extLst>
  </p:cSld>
  <p:clrMapOvr>
    <a:masterClrMapping/>
  </p:clrMapOvr>
  <p:transition spd="slow">
    <p:fade thruBlk="1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00AD208F-875E-4BC3-8746-2985C24774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0967" y="388801"/>
            <a:ext cx="10991853" cy="591927"/>
          </a:xfrm>
        </p:spPr>
        <p:txBody>
          <a:bodyPr/>
          <a:lstStyle/>
          <a:p>
            <a:r>
              <a:rPr kumimoji="1" lang="ja-JP" altLang="en-US" dirty="0">
                <a:latin typeface="メイリオ" panose="020B0604030504040204" pitchFamily="50" charset="-128"/>
                <a:ea typeface="メイリオ" panose="020B0604030504040204" pitchFamily="50" charset="-128"/>
              </a:rPr>
              <a:t>デモ環境で</a:t>
            </a:r>
            <a:r>
              <a:rPr kumimoji="1" lang="en-US" altLang="ja-JP" dirty="0">
                <a:latin typeface="メイリオ" panose="020B0604030504040204" pitchFamily="50" charset="-128"/>
                <a:ea typeface="メイリオ" panose="020B0604030504040204" pitchFamily="50" charset="-128"/>
              </a:rPr>
              <a:t>Nomad Web</a:t>
            </a:r>
            <a:r>
              <a:rPr kumimoji="1" lang="ja-JP" altLang="en-US" dirty="0">
                <a:latin typeface="メイリオ" panose="020B0604030504040204" pitchFamily="50" charset="-128"/>
                <a:ea typeface="メイリオ" panose="020B0604030504040204" pitchFamily="50" charset="-128"/>
              </a:rPr>
              <a:t>を動かしてみる</a:t>
            </a:r>
          </a:p>
        </p:txBody>
      </p:sp>
      <p:sp>
        <p:nvSpPr>
          <p:cNvPr id="6" name="スライド番号プレースホルダ 3">
            <a:extLst>
              <a:ext uri="{FF2B5EF4-FFF2-40B4-BE49-F238E27FC236}">
                <a16:creationId xmlns:a16="http://schemas.microsoft.com/office/drawing/2014/main" id="{9477235E-B93E-4596-8B2E-5F5A5A875D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70905" y="6543549"/>
            <a:ext cx="838691" cy="338554"/>
          </a:xfrm>
        </p:spPr>
        <p:txBody>
          <a:bodyPr wrap="none" anchor="ctr" anchorCtr="0">
            <a:spAutoFit/>
          </a:bodyPr>
          <a:lstStyle/>
          <a:p>
            <a:pPr>
              <a:defRPr/>
            </a:pPr>
            <a:r>
              <a:rPr lang="ja-JP" altLang="en-US" dirty="0"/>
              <a:t>－  </a:t>
            </a:r>
            <a:fld id="{FB143F16-E3EF-41C5-970E-4F8ADDF61CF7}" type="slidenum">
              <a:rPr lang="ja-JP" altLang="en-US" smtClean="0"/>
              <a:pPr>
                <a:defRPr/>
              </a:pPr>
              <a:t>9</a:t>
            </a:fld>
            <a:r>
              <a:rPr lang="en-US" altLang="ja-JP" dirty="0"/>
              <a:t> </a:t>
            </a:r>
            <a:r>
              <a:rPr lang="ja-JP" altLang="en-US" dirty="0"/>
              <a:t>－</a:t>
            </a:r>
            <a:endParaRPr lang="ja-JP" altLang="ja-JP" dirty="0"/>
          </a:p>
        </p:txBody>
      </p:sp>
      <p:sp>
        <p:nvSpPr>
          <p:cNvPr id="7" name="コンテンツ プレースホルダー 6">
            <a:hlinkClick r:id="rId3"/>
            <a:extLst>
              <a:ext uri="{FF2B5EF4-FFF2-40B4-BE49-F238E27FC236}">
                <a16:creationId xmlns:a16="http://schemas.microsoft.com/office/drawing/2014/main" id="{1097EE34-C8F0-435E-92F9-5F71CE852C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071155"/>
            <a:ext cx="12192000" cy="547752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121920" tIns="612000" rIns="121920" bIns="60960" anchor="ctr" anchorCtr="1">
            <a:normAutofit/>
          </a:bodyPr>
          <a:lstStyle/>
          <a:p>
            <a:pPr marL="0" indent="0" algn="ctr">
              <a:buNone/>
            </a:pPr>
            <a:r>
              <a:rPr lang="en-US" altLang="ja-JP" sz="21333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DEMO</a:t>
            </a:r>
            <a:endParaRPr lang="ja-JP" altLang="en-US" sz="21333" dirty="0">
              <a:ln w="9525">
                <a:solidFill>
                  <a:schemeClr val="bg1"/>
                </a:solidFill>
                <a:prstDash val="solid"/>
              </a:ln>
              <a:solidFill>
                <a:schemeClr val="accent1">
                  <a:lumMod val="20000"/>
                  <a:lumOff val="80000"/>
                </a:schemeClr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399617224"/>
      </p:ext>
    </p:extLst>
  </p:cSld>
  <p:clrMapOvr>
    <a:masterClrMapping/>
  </p:clrMapOvr>
  <p:transition spd="slow">
    <p:fade thruBlk="1"/>
  </p:transition>
</p:sld>
</file>

<file path=ppt/theme/theme1.xml><?xml version="1.0" encoding="utf-8"?>
<a:theme xmlns:a="http://schemas.openxmlformats.org/drawingml/2006/main" name="White Design">
  <a:themeElements>
    <a:clrScheme name="青">
      <a:dk1>
        <a:sysClr val="windowText" lastClr="000000"/>
      </a:dk1>
      <a:lt1>
        <a:sysClr val="window" lastClr="FFFFFF"/>
      </a:lt1>
      <a:dk2>
        <a:srgbClr val="17406D"/>
      </a:dk2>
      <a:lt2>
        <a:srgbClr val="DBEF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Gray Design">
  <a:themeElements>
    <a:clrScheme name="Blue">
      <a:dk1>
        <a:sysClr val="windowText" lastClr="000000"/>
      </a:dk1>
      <a:lt1>
        <a:sysClr val="window" lastClr="FFFFFF"/>
      </a:lt1>
      <a:dk2>
        <a:srgbClr val="17406D"/>
      </a:dk2>
      <a:lt2>
        <a:srgbClr val="DBEF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Blue Design">
  <a:themeElements>
    <a:clrScheme name="Blue">
      <a:dk1>
        <a:sysClr val="windowText" lastClr="000000"/>
      </a:dk1>
      <a:lt1>
        <a:sysClr val="window" lastClr="FFFFFF"/>
      </a:lt1>
      <a:dk2>
        <a:srgbClr val="17406D"/>
      </a:dk2>
      <a:lt2>
        <a:srgbClr val="DBEF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ドキュメント" ma:contentTypeID="0x0101008A0173888A0BB14AA19596AF7EA8F8BC" ma:contentTypeVersion="18" ma:contentTypeDescription="新しいドキュメントを作成します。" ma:contentTypeScope="" ma:versionID="ca683c4dc5b6643590f6804310ea7ae4">
  <xsd:schema xmlns:xsd="http://www.w3.org/2001/XMLSchema" xmlns:xs="http://www.w3.org/2001/XMLSchema" xmlns:p="http://schemas.microsoft.com/office/2006/metadata/properties" xmlns:ns2="9bb3223b-6ff6-49df-88dc-65b729bb51d7" xmlns:ns3="1031b9c7-5a98-480b-a063-a5ad9425c0b2" targetNamespace="http://schemas.microsoft.com/office/2006/metadata/properties" ma:root="true" ma:fieldsID="b10ae2b264b71331b1c67105a6aa2031" ns2:_="" ns3:_="">
    <xsd:import namespace="9bb3223b-6ff6-49df-88dc-65b729bb51d7"/>
    <xsd:import namespace="1031b9c7-5a98-480b-a063-a5ad9425c0b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DateTaken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Location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bb3223b-6ff6-49df-88dc-65b729bb51d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17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1" nillable="true" ma:taxonomy="true" ma:internalName="lcf76f155ced4ddcb4097134ff3c332f" ma:taxonomyFieldName="MediaServiceImageTags" ma:displayName="画像タグ" ma:readOnly="false" ma:fieldId="{5cf76f15-5ced-4ddc-b409-7134ff3c332f}" ma:taxonomyMulti="true" ma:sspId="64c72d52-2d77-4f68-b3a5-49527e4de7c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Location" ma:index="24" nillable="true" ma:displayName="Location" ma:indexed="true" ma:internalName="MediaServiceLocation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031b9c7-5a98-480b-a063-a5ad9425c0b2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共有相手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共有相手の詳細情報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ff78c9d2-af17-4320-9c27-5bd76dc8532c}" ma:internalName="TaxCatchAll" ma:showField="CatchAllData" ma:web="1031b9c7-5a98-480b-a063-a5ad9425c0b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コンテンツ タイプ"/>
        <xsd:element ref="dc:title" minOccurs="0" maxOccurs="1" ma:index="4" ma:displayName="タイトル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79BF88BB-3AD6-4DDB-85E7-E9D68895EAFF}"/>
</file>

<file path=customXml/itemProps2.xml><?xml version="1.0" encoding="utf-8"?>
<ds:datastoreItem xmlns:ds="http://schemas.openxmlformats.org/officeDocument/2006/customXml" ds:itemID="{659A8C64-AD09-4E14-B9EF-6D5277A7CCFE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13383</TotalTime>
  <Words>342</Words>
  <Application>Microsoft Office PowerPoint</Application>
  <PresentationFormat>ワイド画面</PresentationFormat>
  <Paragraphs>63</Paragraphs>
  <Slides>9</Slides>
  <Notes>5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3</vt:i4>
      </vt:variant>
      <vt:variant>
        <vt:lpstr>スライド タイトル</vt:lpstr>
      </vt:variant>
      <vt:variant>
        <vt:i4>9</vt:i4>
      </vt:variant>
    </vt:vector>
  </HeadingPairs>
  <TitlesOfParts>
    <vt:vector size="17" baseType="lpstr">
      <vt:lpstr>メイリオ</vt:lpstr>
      <vt:lpstr>Arial</vt:lpstr>
      <vt:lpstr>Calibri</vt:lpstr>
      <vt:lpstr>Times New Roman</vt:lpstr>
      <vt:lpstr>Wingdings</vt:lpstr>
      <vt:lpstr>White Design</vt:lpstr>
      <vt:lpstr>Gray Design</vt:lpstr>
      <vt:lpstr>Blue Design</vt:lpstr>
      <vt:lpstr>2023年度DX推進委員会活動報告</vt:lpstr>
      <vt:lpstr>アジェンダ</vt:lpstr>
      <vt:lpstr>DX推進委員会とは？</vt:lpstr>
      <vt:lpstr>DX推進委員会とは？</vt:lpstr>
      <vt:lpstr>Nomad Web動作環境を作るには？</vt:lpstr>
      <vt:lpstr>Nomad Web環境を作るには？</vt:lpstr>
      <vt:lpstr>デモ環境自動構築を使った場合は？</vt:lpstr>
      <vt:lpstr>デモ環境自動構築でなら！</vt:lpstr>
      <vt:lpstr>デモ環境でNomad Webを動かしてみる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yamamoto</dc:creator>
  <cp:lastModifiedBy>政彦 御代</cp:lastModifiedBy>
  <cp:revision>1134</cp:revision>
  <dcterms:created xsi:type="dcterms:W3CDTF">1601-01-01T00:00:00Z</dcterms:created>
  <dcterms:modified xsi:type="dcterms:W3CDTF">2024-02-03T04:40:39Z</dcterms:modified>
</cp:coreProperties>
</file>