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57" r:id="rId3"/>
    <p:sldId id="266" r:id="rId4"/>
    <p:sldId id="274" r:id="rId5"/>
    <p:sldId id="276" r:id="rId6"/>
    <p:sldId id="301" r:id="rId7"/>
    <p:sldId id="300" r:id="rId8"/>
    <p:sldId id="278" r:id="rId9"/>
    <p:sldId id="277" r:id="rId10"/>
    <p:sldId id="288" r:id="rId11"/>
    <p:sldId id="286" r:id="rId12"/>
    <p:sldId id="289" r:id="rId13"/>
    <p:sldId id="290" r:id="rId14"/>
    <p:sldId id="279" r:id="rId15"/>
    <p:sldId id="283" r:id="rId16"/>
    <p:sldId id="281" r:id="rId17"/>
    <p:sldId id="285" r:id="rId18"/>
    <p:sldId id="280" r:id="rId19"/>
    <p:sldId id="282" r:id="rId20"/>
    <p:sldId id="284" r:id="rId21"/>
    <p:sldId id="258" r:id="rId22"/>
    <p:sldId id="293" r:id="rId23"/>
    <p:sldId id="296" r:id="rId24"/>
    <p:sldId id="295" r:id="rId25"/>
    <p:sldId id="294" r:id="rId26"/>
    <p:sldId id="299" r:id="rId27"/>
    <p:sldId id="298" r:id="rId28"/>
    <p:sldId id="297" r:id="rId29"/>
    <p:sldId id="302" r:id="rId30"/>
    <p:sldId id="262" r:id="rId31"/>
    <p:sldId id="287" r:id="rId32"/>
    <p:sldId id="317" r:id="rId33"/>
    <p:sldId id="318" r:id="rId34"/>
    <p:sldId id="292" r:id="rId35"/>
    <p:sldId id="320" r:id="rId36"/>
    <p:sldId id="319" r:id="rId37"/>
    <p:sldId id="345" r:id="rId38"/>
    <p:sldId id="346" r:id="rId39"/>
    <p:sldId id="344" r:id="rId40"/>
    <p:sldId id="332" r:id="rId41"/>
    <p:sldId id="333" r:id="rId42"/>
    <p:sldId id="334" r:id="rId43"/>
    <p:sldId id="347" r:id="rId44"/>
    <p:sldId id="259" r:id="rId45"/>
    <p:sldId id="323" r:id="rId46"/>
    <p:sldId id="324" r:id="rId47"/>
    <p:sldId id="325" r:id="rId48"/>
    <p:sldId id="326" r:id="rId49"/>
    <p:sldId id="312" r:id="rId50"/>
    <p:sldId id="305" r:id="rId51"/>
    <p:sldId id="313" r:id="rId52"/>
    <p:sldId id="316" r:id="rId53"/>
    <p:sldId id="314" r:id="rId54"/>
    <p:sldId id="348" r:id="rId55"/>
    <p:sldId id="306" r:id="rId56"/>
    <p:sldId id="328" r:id="rId57"/>
    <p:sldId id="329" r:id="rId58"/>
    <p:sldId id="309" r:id="rId59"/>
    <p:sldId id="310" r:id="rId60"/>
    <p:sldId id="311" r:id="rId6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3F3"/>
    <a:srgbClr val="004CA4"/>
    <a:srgbClr val="7F7F7F"/>
    <a:srgbClr val="FBAA00"/>
    <a:srgbClr val="2E75B6"/>
    <a:srgbClr val="70AD47"/>
    <a:srgbClr val="F7981F"/>
    <a:srgbClr val="C55A11"/>
    <a:srgbClr val="F0AC0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howGuides="1">
      <p:cViewPr varScale="1">
        <p:scale>
          <a:sx n="111" d="100"/>
          <a:sy n="111" d="100"/>
        </p:scale>
        <p:origin x="456" y="96"/>
      </p:cViewPr>
      <p:guideLst>
        <p:guide orient="horz" pos="2160"/>
        <p:guide pos="3840"/>
      </p:guideLst>
    </p:cSldViewPr>
  </p:slideViewPr>
  <p:notesTextViewPr>
    <p:cViewPr>
      <p:scale>
        <a:sx n="1" d="1"/>
        <a:sy n="1" d="1"/>
      </p:scale>
      <p:origin x="0" y="0"/>
    </p:cViewPr>
  </p:notesTextViewPr>
  <p:sorterViewPr>
    <p:cViewPr>
      <p:scale>
        <a:sx n="180" d="100"/>
        <a:sy n="1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presProps" Target="presProps.xml"/><Relationship Id="rId68"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69"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yashi Tetsuji" userId="b5b40ac180ed53f9" providerId="LiveId" clId="{A399ED8F-12DC-41B3-9551-8EE8B7CBCACB}"/>
    <pc:docChg chg="undo custSel addSld delSld modSld sldOrd">
      <pc:chgData name="Hayashi Tetsuji" userId="b5b40ac180ed53f9" providerId="LiveId" clId="{A399ED8F-12DC-41B3-9551-8EE8B7CBCACB}" dt="2024-01-08T06:33:50.815" v="5159" actId="478"/>
      <pc:docMkLst>
        <pc:docMk/>
      </pc:docMkLst>
      <pc:sldChg chg="add">
        <pc:chgData name="Hayashi Tetsuji" userId="b5b40ac180ed53f9" providerId="LiveId" clId="{A399ED8F-12DC-41B3-9551-8EE8B7CBCACB}" dt="2024-01-08T02:54:59.057" v="5043"/>
        <pc:sldMkLst>
          <pc:docMk/>
          <pc:sldMk cId="1250337318" sldId="259"/>
        </pc:sldMkLst>
      </pc:sldChg>
      <pc:sldChg chg="modSp mod">
        <pc:chgData name="Hayashi Tetsuji" userId="b5b40ac180ed53f9" providerId="LiveId" clId="{A399ED8F-12DC-41B3-9551-8EE8B7CBCACB}" dt="2024-01-07T12:26:25.099" v="1791"/>
        <pc:sldMkLst>
          <pc:docMk/>
          <pc:sldMk cId="328648165" sldId="262"/>
        </pc:sldMkLst>
        <pc:spChg chg="mod">
          <ac:chgData name="Hayashi Tetsuji" userId="b5b40ac180ed53f9" providerId="LiveId" clId="{A399ED8F-12DC-41B3-9551-8EE8B7CBCACB}" dt="2024-01-07T12:26:25.099" v="1791"/>
          <ac:spMkLst>
            <pc:docMk/>
            <pc:sldMk cId="328648165" sldId="262"/>
            <ac:spMk id="5" creationId="{A567FA31-826A-AD03-0AA8-46296905C245}"/>
          </ac:spMkLst>
        </pc:spChg>
      </pc:sldChg>
      <pc:sldChg chg="addSp modSp mod">
        <pc:chgData name="Hayashi Tetsuji" userId="b5b40ac180ed53f9" providerId="LiveId" clId="{A399ED8F-12DC-41B3-9551-8EE8B7CBCACB}" dt="2024-01-06T12:23:44.229" v="113" actId="403"/>
        <pc:sldMkLst>
          <pc:docMk/>
          <pc:sldMk cId="1288502820" sldId="266"/>
        </pc:sldMkLst>
        <pc:spChg chg="add mod">
          <ac:chgData name="Hayashi Tetsuji" userId="b5b40ac180ed53f9" providerId="LiveId" clId="{A399ED8F-12DC-41B3-9551-8EE8B7CBCACB}" dt="2024-01-06T12:23:44.229" v="113" actId="403"/>
          <ac:spMkLst>
            <pc:docMk/>
            <pc:sldMk cId="1288502820" sldId="266"/>
            <ac:spMk id="5" creationId="{DDA98047-50B5-B789-CB4E-5FE164C12C60}"/>
          </ac:spMkLst>
        </pc:spChg>
      </pc:sldChg>
      <pc:sldChg chg="modSp mod">
        <pc:chgData name="Hayashi Tetsuji" userId="b5b40ac180ed53f9" providerId="LiveId" clId="{A399ED8F-12DC-41B3-9551-8EE8B7CBCACB}" dt="2024-01-08T06:31:34.688" v="5147" actId="6549"/>
        <pc:sldMkLst>
          <pc:docMk/>
          <pc:sldMk cId="1377442986" sldId="282"/>
        </pc:sldMkLst>
        <pc:spChg chg="mod">
          <ac:chgData name="Hayashi Tetsuji" userId="b5b40ac180ed53f9" providerId="LiveId" clId="{A399ED8F-12DC-41B3-9551-8EE8B7CBCACB}" dt="2024-01-08T06:31:34.688" v="5147" actId="6549"/>
          <ac:spMkLst>
            <pc:docMk/>
            <pc:sldMk cId="1377442986" sldId="282"/>
            <ac:spMk id="5" creationId="{84EB4932-3B13-A3DD-DCC3-330BBCFC303C}"/>
          </ac:spMkLst>
        </pc:spChg>
      </pc:sldChg>
      <pc:sldChg chg="modSp mod">
        <pc:chgData name="Hayashi Tetsuji" userId="b5b40ac180ed53f9" providerId="LiveId" clId="{A399ED8F-12DC-41B3-9551-8EE8B7CBCACB}" dt="2024-01-08T06:31:02.723" v="5144"/>
        <pc:sldMkLst>
          <pc:docMk/>
          <pc:sldMk cId="1885642358" sldId="285"/>
        </pc:sldMkLst>
        <pc:spChg chg="mod">
          <ac:chgData name="Hayashi Tetsuji" userId="b5b40ac180ed53f9" providerId="LiveId" clId="{A399ED8F-12DC-41B3-9551-8EE8B7CBCACB}" dt="2024-01-08T06:31:02.723" v="5144"/>
          <ac:spMkLst>
            <pc:docMk/>
            <pc:sldMk cId="1885642358" sldId="285"/>
            <ac:spMk id="5" creationId="{2B419F2E-B8DB-E06E-0DE6-AD487F79DFC5}"/>
          </ac:spMkLst>
        </pc:spChg>
      </pc:sldChg>
      <pc:sldChg chg="addSp delSp modSp mod delAnim modAnim">
        <pc:chgData name="Hayashi Tetsuji" userId="b5b40ac180ed53f9" providerId="LiveId" clId="{A399ED8F-12DC-41B3-9551-8EE8B7CBCACB}" dt="2024-01-08T02:56:36.937" v="5084" actId="1035"/>
        <pc:sldMkLst>
          <pc:docMk/>
          <pc:sldMk cId="917568481" sldId="287"/>
        </pc:sldMkLst>
        <pc:spChg chg="mod">
          <ac:chgData name="Hayashi Tetsuji" userId="b5b40ac180ed53f9" providerId="LiveId" clId="{A399ED8F-12DC-41B3-9551-8EE8B7CBCACB}" dt="2024-01-07T12:27:13.324" v="1805"/>
          <ac:spMkLst>
            <pc:docMk/>
            <pc:sldMk cId="917568481" sldId="287"/>
            <ac:spMk id="2" creationId="{3E9113C4-2E8E-129C-F98B-0C53089E9B08}"/>
          </ac:spMkLst>
        </pc:spChg>
        <pc:spChg chg="mod">
          <ac:chgData name="Hayashi Tetsuji" userId="b5b40ac180ed53f9" providerId="LiveId" clId="{A399ED8F-12DC-41B3-9551-8EE8B7CBCACB}" dt="2024-01-07T13:09:40.841" v="3693"/>
          <ac:spMkLst>
            <pc:docMk/>
            <pc:sldMk cId="917568481" sldId="287"/>
            <ac:spMk id="3" creationId="{82CD3735-53BB-6A7C-D4A5-A499978D53D0}"/>
          </ac:spMkLst>
        </pc:spChg>
        <pc:spChg chg="add del mod">
          <ac:chgData name="Hayashi Tetsuji" userId="b5b40ac180ed53f9" providerId="LiveId" clId="{A399ED8F-12DC-41B3-9551-8EE8B7CBCACB}" dt="2024-01-08T02:48:35.114" v="4160" actId="478"/>
          <ac:spMkLst>
            <pc:docMk/>
            <pc:sldMk cId="917568481" sldId="287"/>
            <ac:spMk id="5" creationId="{0AC82AF2-91E0-B944-759E-EF37DDB8A2B4}"/>
          </ac:spMkLst>
        </pc:spChg>
        <pc:spChg chg="add del mod">
          <ac:chgData name="Hayashi Tetsuji" userId="b5b40ac180ed53f9" providerId="LiveId" clId="{A399ED8F-12DC-41B3-9551-8EE8B7CBCACB}" dt="2024-01-08T02:56:30.423" v="5074" actId="478"/>
          <ac:spMkLst>
            <pc:docMk/>
            <pc:sldMk cId="917568481" sldId="287"/>
            <ac:spMk id="6" creationId="{5A0E17A9-4C4F-B0D1-0CA3-C85638B0CD3B}"/>
          </ac:spMkLst>
        </pc:spChg>
        <pc:spChg chg="add mod">
          <ac:chgData name="Hayashi Tetsuji" userId="b5b40ac180ed53f9" providerId="LiveId" clId="{A399ED8F-12DC-41B3-9551-8EE8B7CBCACB}" dt="2024-01-08T02:56:36.937" v="5084" actId="1035"/>
          <ac:spMkLst>
            <pc:docMk/>
            <pc:sldMk cId="917568481" sldId="287"/>
            <ac:spMk id="8" creationId="{E14AF480-DCC9-5E98-86C3-FE288D73F54A}"/>
          </ac:spMkLst>
        </pc:spChg>
        <pc:spChg chg="add mod">
          <ac:chgData name="Hayashi Tetsuji" userId="b5b40ac180ed53f9" providerId="LiveId" clId="{A399ED8F-12DC-41B3-9551-8EE8B7CBCACB}" dt="2024-01-08T02:56:36.937" v="5084" actId="1035"/>
          <ac:spMkLst>
            <pc:docMk/>
            <pc:sldMk cId="917568481" sldId="287"/>
            <ac:spMk id="10" creationId="{669DDB77-32EB-FA26-14AF-2D6CAE105ED9}"/>
          </ac:spMkLst>
        </pc:spChg>
      </pc:sldChg>
      <pc:sldChg chg="addSp delSp modSp mod">
        <pc:chgData name="Hayashi Tetsuji" userId="b5b40ac180ed53f9" providerId="LiveId" clId="{A399ED8F-12DC-41B3-9551-8EE8B7CBCACB}" dt="2024-01-08T06:33:50.815" v="5159" actId="478"/>
        <pc:sldMkLst>
          <pc:docMk/>
          <pc:sldMk cId="3764752660" sldId="291"/>
        </pc:sldMkLst>
        <pc:spChg chg="add mod">
          <ac:chgData name="Hayashi Tetsuji" userId="b5b40ac180ed53f9" providerId="LiveId" clId="{A399ED8F-12DC-41B3-9551-8EE8B7CBCACB}" dt="2024-01-08T01:25:28.638" v="3797" actId="1076"/>
          <ac:spMkLst>
            <pc:docMk/>
            <pc:sldMk cId="3764752660" sldId="291"/>
            <ac:spMk id="3" creationId="{6738F674-628D-E779-F9E2-38F9514D5099}"/>
          </ac:spMkLst>
        </pc:spChg>
        <pc:spChg chg="add del mod">
          <ac:chgData name="Hayashi Tetsuji" userId="b5b40ac180ed53f9" providerId="LiveId" clId="{A399ED8F-12DC-41B3-9551-8EE8B7CBCACB}" dt="2024-01-06T12:34:35.606" v="255" actId="478"/>
          <ac:spMkLst>
            <pc:docMk/>
            <pc:sldMk cId="3764752660" sldId="291"/>
            <ac:spMk id="3" creationId="{AF916DB9-55FE-6868-02DA-37DA1FBB7CA7}"/>
          </ac:spMkLst>
        </pc:spChg>
        <pc:spChg chg="add mod">
          <ac:chgData name="Hayashi Tetsuji" userId="b5b40ac180ed53f9" providerId="LiveId" clId="{A399ED8F-12DC-41B3-9551-8EE8B7CBCACB}" dt="2024-01-06T12:34:59.933" v="259" actId="207"/>
          <ac:spMkLst>
            <pc:docMk/>
            <pc:sldMk cId="3764752660" sldId="291"/>
            <ac:spMk id="6" creationId="{276B811E-A37C-33E9-5532-D4207036598D}"/>
          </ac:spMkLst>
        </pc:spChg>
        <pc:spChg chg="add mod">
          <ac:chgData name="Hayashi Tetsuji" userId="b5b40ac180ed53f9" providerId="LiveId" clId="{A399ED8F-12DC-41B3-9551-8EE8B7CBCACB}" dt="2024-01-06T12:34:41.608" v="256" actId="1076"/>
          <ac:spMkLst>
            <pc:docMk/>
            <pc:sldMk cId="3764752660" sldId="291"/>
            <ac:spMk id="7" creationId="{C4CB9616-B76B-75F6-F95F-061DC78F1F38}"/>
          </ac:spMkLst>
        </pc:spChg>
        <pc:spChg chg="add del mod">
          <ac:chgData name="Hayashi Tetsuji" userId="b5b40ac180ed53f9" providerId="LiveId" clId="{A399ED8F-12DC-41B3-9551-8EE8B7CBCACB}" dt="2024-01-08T06:33:50.815" v="5159" actId="478"/>
          <ac:spMkLst>
            <pc:docMk/>
            <pc:sldMk cId="3764752660" sldId="291"/>
            <ac:spMk id="8" creationId="{9CEB4223-AA9F-EF76-3469-928E426ADEB3}"/>
          </ac:spMkLst>
        </pc:spChg>
        <pc:graphicFrameChg chg="mod modGraphic">
          <ac:chgData name="Hayashi Tetsuji" userId="b5b40ac180ed53f9" providerId="LiveId" clId="{A399ED8F-12DC-41B3-9551-8EE8B7CBCACB}" dt="2024-01-08T01:25:14.914" v="3795" actId="20577"/>
          <ac:graphicFrameMkLst>
            <pc:docMk/>
            <pc:sldMk cId="3764752660" sldId="291"/>
            <ac:graphicFrameMk id="5" creationId="{3D4D6D73-9E73-96BC-E5C3-D41B07FB9742}"/>
          </ac:graphicFrameMkLst>
        </pc:graphicFrameChg>
      </pc:sldChg>
      <pc:sldChg chg="modSp mod">
        <pc:chgData name="Hayashi Tetsuji" userId="b5b40ac180ed53f9" providerId="LiveId" clId="{A399ED8F-12DC-41B3-9551-8EE8B7CBCACB}" dt="2024-01-08T02:44:20.235" v="3964" actId="113"/>
        <pc:sldMkLst>
          <pc:docMk/>
          <pc:sldMk cId="4193118636" sldId="292"/>
        </pc:sldMkLst>
        <pc:spChg chg="mod">
          <ac:chgData name="Hayashi Tetsuji" userId="b5b40ac180ed53f9" providerId="LiveId" clId="{A399ED8F-12DC-41B3-9551-8EE8B7CBCACB}" dt="2024-01-07T12:54:47.831" v="3099"/>
          <ac:spMkLst>
            <pc:docMk/>
            <pc:sldMk cId="4193118636" sldId="292"/>
            <ac:spMk id="2" creationId="{3E9113C4-2E8E-129C-F98B-0C53089E9B08}"/>
          </ac:spMkLst>
        </pc:spChg>
        <pc:spChg chg="mod">
          <ac:chgData name="Hayashi Tetsuji" userId="b5b40ac180ed53f9" providerId="LiveId" clId="{A399ED8F-12DC-41B3-9551-8EE8B7CBCACB}" dt="2024-01-08T02:44:20.235" v="3964" actId="113"/>
          <ac:spMkLst>
            <pc:docMk/>
            <pc:sldMk cId="4193118636" sldId="292"/>
            <ac:spMk id="3" creationId="{82CD3735-53BB-6A7C-D4A5-A499978D53D0}"/>
          </ac:spMkLst>
        </pc:spChg>
      </pc:sldChg>
      <pc:sldChg chg="modSp mod">
        <pc:chgData name="Hayashi Tetsuji" userId="b5b40ac180ed53f9" providerId="LiveId" clId="{A399ED8F-12DC-41B3-9551-8EE8B7CBCACB}" dt="2024-01-08T06:31:52.302" v="5148" actId="20577"/>
        <pc:sldMkLst>
          <pc:docMk/>
          <pc:sldMk cId="2773602012" sldId="293"/>
        </pc:sldMkLst>
        <pc:spChg chg="mod">
          <ac:chgData name="Hayashi Tetsuji" userId="b5b40ac180ed53f9" providerId="LiveId" clId="{A399ED8F-12DC-41B3-9551-8EE8B7CBCACB}" dt="2024-01-08T06:31:52.302" v="5148" actId="20577"/>
          <ac:spMkLst>
            <pc:docMk/>
            <pc:sldMk cId="2773602012" sldId="293"/>
            <ac:spMk id="8" creationId="{E9E686F6-067E-FD64-5759-4E8CE05A558D}"/>
          </ac:spMkLst>
        </pc:spChg>
      </pc:sldChg>
      <pc:sldChg chg="modSp mod">
        <pc:chgData name="Hayashi Tetsuji" userId="b5b40ac180ed53f9" providerId="LiveId" clId="{A399ED8F-12DC-41B3-9551-8EE8B7CBCACB}" dt="2024-01-08T06:32:20.460" v="5152" actId="20577"/>
        <pc:sldMkLst>
          <pc:docMk/>
          <pc:sldMk cId="1070187168" sldId="294"/>
        </pc:sldMkLst>
        <pc:spChg chg="mod">
          <ac:chgData name="Hayashi Tetsuji" userId="b5b40ac180ed53f9" providerId="LiveId" clId="{A399ED8F-12DC-41B3-9551-8EE8B7CBCACB}" dt="2024-01-08T06:32:20.460" v="5152" actId="20577"/>
          <ac:spMkLst>
            <pc:docMk/>
            <pc:sldMk cId="1070187168" sldId="294"/>
            <ac:spMk id="8" creationId="{4D1DF085-B9B8-25A6-87FB-2184F8A3AA9C}"/>
          </ac:spMkLst>
        </pc:spChg>
      </pc:sldChg>
      <pc:sldChg chg="modSp mod">
        <pc:chgData name="Hayashi Tetsuji" userId="b5b40ac180ed53f9" providerId="LiveId" clId="{A399ED8F-12DC-41B3-9551-8EE8B7CBCACB}" dt="2024-01-08T06:32:09.359" v="5150" actId="20577"/>
        <pc:sldMkLst>
          <pc:docMk/>
          <pc:sldMk cId="2030652235" sldId="295"/>
        </pc:sldMkLst>
        <pc:spChg chg="mod">
          <ac:chgData name="Hayashi Tetsuji" userId="b5b40ac180ed53f9" providerId="LiveId" clId="{A399ED8F-12DC-41B3-9551-8EE8B7CBCACB}" dt="2024-01-08T06:32:09.359" v="5150" actId="20577"/>
          <ac:spMkLst>
            <pc:docMk/>
            <pc:sldMk cId="2030652235" sldId="295"/>
            <ac:spMk id="8" creationId="{D119276A-86A6-8EEE-4A57-0A4BA0DC8003}"/>
          </ac:spMkLst>
        </pc:spChg>
      </pc:sldChg>
      <pc:sldChg chg="modSp mod">
        <pc:chgData name="Hayashi Tetsuji" userId="b5b40ac180ed53f9" providerId="LiveId" clId="{A399ED8F-12DC-41B3-9551-8EE8B7CBCACB}" dt="2024-01-08T06:31:57.476" v="5149" actId="20577"/>
        <pc:sldMkLst>
          <pc:docMk/>
          <pc:sldMk cId="373276743" sldId="296"/>
        </pc:sldMkLst>
        <pc:spChg chg="mod">
          <ac:chgData name="Hayashi Tetsuji" userId="b5b40ac180ed53f9" providerId="LiveId" clId="{A399ED8F-12DC-41B3-9551-8EE8B7CBCACB}" dt="2024-01-08T06:31:57.476" v="5149" actId="20577"/>
          <ac:spMkLst>
            <pc:docMk/>
            <pc:sldMk cId="373276743" sldId="296"/>
            <ac:spMk id="8" creationId="{40C8FBC1-6081-D468-1585-6C9EE6CC554E}"/>
          </ac:spMkLst>
        </pc:spChg>
      </pc:sldChg>
      <pc:sldChg chg="modSp mod">
        <pc:chgData name="Hayashi Tetsuji" userId="b5b40ac180ed53f9" providerId="LiveId" clId="{A399ED8F-12DC-41B3-9551-8EE8B7CBCACB}" dt="2024-01-08T06:32:40.063" v="5153" actId="20577"/>
        <pc:sldMkLst>
          <pc:docMk/>
          <pc:sldMk cId="1800642572" sldId="297"/>
        </pc:sldMkLst>
        <pc:spChg chg="mod">
          <ac:chgData name="Hayashi Tetsuji" userId="b5b40ac180ed53f9" providerId="LiveId" clId="{A399ED8F-12DC-41B3-9551-8EE8B7CBCACB}" dt="2024-01-08T06:32:40.063" v="5153" actId="20577"/>
          <ac:spMkLst>
            <pc:docMk/>
            <pc:sldMk cId="1800642572" sldId="297"/>
            <ac:spMk id="12" creationId="{FD57A84C-07BD-1450-1BE0-759C87D2CB62}"/>
          </ac:spMkLst>
        </pc:spChg>
      </pc:sldChg>
      <pc:sldChg chg="modSp mod ord">
        <pc:chgData name="Hayashi Tetsuji" userId="b5b40ac180ed53f9" providerId="LiveId" clId="{A399ED8F-12DC-41B3-9551-8EE8B7CBCACB}" dt="2024-01-08T02:54:32.457" v="5042" actId="403"/>
        <pc:sldMkLst>
          <pc:docMk/>
          <pc:sldMk cId="2760958772" sldId="303"/>
        </pc:sldMkLst>
        <pc:spChg chg="mod">
          <ac:chgData name="Hayashi Tetsuji" userId="b5b40ac180ed53f9" providerId="LiveId" clId="{A399ED8F-12DC-41B3-9551-8EE8B7CBCACB}" dt="2024-01-08T02:54:32.457" v="5042" actId="403"/>
          <ac:spMkLst>
            <pc:docMk/>
            <pc:sldMk cId="2760958772" sldId="303"/>
            <ac:spMk id="3" creationId="{82CD3735-53BB-6A7C-D4A5-A499978D53D0}"/>
          </ac:spMkLst>
        </pc:spChg>
      </pc:sldChg>
      <pc:sldChg chg="del">
        <pc:chgData name="Hayashi Tetsuji" userId="b5b40ac180ed53f9" providerId="LiveId" clId="{A399ED8F-12DC-41B3-9551-8EE8B7CBCACB}" dt="2024-01-08T02:55:00.980" v="5044" actId="47"/>
        <pc:sldMkLst>
          <pc:docMk/>
          <pc:sldMk cId="1325535851" sldId="304"/>
        </pc:sldMkLst>
      </pc:sldChg>
      <pc:sldChg chg="modSp mod">
        <pc:chgData name="Hayashi Tetsuji" userId="b5b40ac180ed53f9" providerId="LiveId" clId="{A399ED8F-12DC-41B3-9551-8EE8B7CBCACB}" dt="2024-01-06T13:59:11.572" v="1582"/>
        <pc:sldMkLst>
          <pc:docMk/>
          <pc:sldMk cId="1719237904" sldId="305"/>
        </pc:sldMkLst>
        <pc:spChg chg="mod">
          <ac:chgData name="Hayashi Tetsuji" userId="b5b40ac180ed53f9" providerId="LiveId" clId="{A399ED8F-12DC-41B3-9551-8EE8B7CBCACB}" dt="2024-01-06T13:12:32.545" v="285"/>
          <ac:spMkLst>
            <pc:docMk/>
            <pc:sldMk cId="1719237904" sldId="305"/>
            <ac:spMk id="2" creationId="{3E9113C4-2E8E-129C-F98B-0C53089E9B08}"/>
          </ac:spMkLst>
        </pc:spChg>
        <pc:spChg chg="mod">
          <ac:chgData name="Hayashi Tetsuji" userId="b5b40ac180ed53f9" providerId="LiveId" clId="{A399ED8F-12DC-41B3-9551-8EE8B7CBCACB}" dt="2024-01-06T13:59:11.572" v="1582"/>
          <ac:spMkLst>
            <pc:docMk/>
            <pc:sldMk cId="1719237904" sldId="305"/>
            <ac:spMk id="3" creationId="{82CD3735-53BB-6A7C-D4A5-A499978D53D0}"/>
          </ac:spMkLst>
        </pc:spChg>
      </pc:sldChg>
      <pc:sldChg chg="modSp mod">
        <pc:chgData name="Hayashi Tetsuji" userId="b5b40ac180ed53f9" providerId="LiveId" clId="{A399ED8F-12DC-41B3-9551-8EE8B7CBCACB}" dt="2024-01-06T13:51:52.566" v="1137"/>
        <pc:sldMkLst>
          <pc:docMk/>
          <pc:sldMk cId="2978043698" sldId="308"/>
        </pc:sldMkLst>
        <pc:spChg chg="mod">
          <ac:chgData name="Hayashi Tetsuji" userId="b5b40ac180ed53f9" providerId="LiveId" clId="{A399ED8F-12DC-41B3-9551-8EE8B7CBCACB}" dt="2024-01-06T13:38:47.933" v="723"/>
          <ac:spMkLst>
            <pc:docMk/>
            <pc:sldMk cId="2978043698" sldId="308"/>
            <ac:spMk id="2" creationId="{3E9113C4-2E8E-129C-F98B-0C53089E9B08}"/>
          </ac:spMkLst>
        </pc:spChg>
        <pc:spChg chg="mod">
          <ac:chgData name="Hayashi Tetsuji" userId="b5b40ac180ed53f9" providerId="LiveId" clId="{A399ED8F-12DC-41B3-9551-8EE8B7CBCACB}" dt="2024-01-06T13:51:52.566" v="1137"/>
          <ac:spMkLst>
            <pc:docMk/>
            <pc:sldMk cId="2978043698" sldId="308"/>
            <ac:spMk id="3" creationId="{82CD3735-53BB-6A7C-D4A5-A499978D53D0}"/>
          </ac:spMkLst>
        </pc:spChg>
      </pc:sldChg>
      <pc:sldChg chg="modSp mod">
        <pc:chgData name="Hayashi Tetsuji" userId="b5b40ac180ed53f9" providerId="LiveId" clId="{A399ED8F-12DC-41B3-9551-8EE8B7CBCACB}" dt="2024-01-06T13:34:59.478" v="703" actId="404"/>
        <pc:sldMkLst>
          <pc:docMk/>
          <pc:sldMk cId="2806791209" sldId="309"/>
        </pc:sldMkLst>
        <pc:graphicFrameChg chg="mod modGraphic">
          <ac:chgData name="Hayashi Tetsuji" userId="b5b40ac180ed53f9" providerId="LiveId" clId="{A399ED8F-12DC-41B3-9551-8EE8B7CBCACB}" dt="2024-01-06T13:34:59.478" v="703" actId="404"/>
          <ac:graphicFrameMkLst>
            <pc:docMk/>
            <pc:sldMk cId="2806791209" sldId="309"/>
            <ac:graphicFrameMk id="8" creationId="{BFE8FFA1-60E2-32E8-236C-C5516C45BBAE}"/>
          </ac:graphicFrameMkLst>
        </pc:graphicFrameChg>
      </pc:sldChg>
      <pc:sldChg chg="addSp delSp modSp mod modAnim">
        <pc:chgData name="Hayashi Tetsuji" userId="b5b40ac180ed53f9" providerId="LiveId" clId="{A399ED8F-12DC-41B3-9551-8EE8B7CBCACB}" dt="2024-01-08T02:55:27.199" v="5046"/>
        <pc:sldMkLst>
          <pc:docMk/>
          <pc:sldMk cId="2486911012" sldId="310"/>
        </pc:sldMkLst>
        <pc:spChg chg="mod">
          <ac:chgData name="Hayashi Tetsuji" userId="b5b40ac180ed53f9" providerId="LiveId" clId="{A399ED8F-12DC-41B3-9551-8EE8B7CBCACB}" dt="2024-01-06T13:39:20.992" v="725" actId="113"/>
          <ac:spMkLst>
            <pc:docMk/>
            <pc:sldMk cId="2486911012" sldId="310"/>
            <ac:spMk id="3" creationId="{82CD3735-53BB-6A7C-D4A5-A499978D53D0}"/>
          </ac:spMkLst>
        </pc:spChg>
        <pc:spChg chg="add del mod">
          <ac:chgData name="Hayashi Tetsuji" userId="b5b40ac180ed53f9" providerId="LiveId" clId="{A399ED8F-12DC-41B3-9551-8EE8B7CBCACB}" dt="2024-01-06T13:43:34.204" v="905" actId="21"/>
          <ac:spMkLst>
            <pc:docMk/>
            <pc:sldMk cId="2486911012" sldId="310"/>
            <ac:spMk id="5" creationId="{20FF318A-BA77-B259-F3F6-1E7F9E27C9CB}"/>
          </ac:spMkLst>
        </pc:spChg>
        <pc:spChg chg="add mod">
          <ac:chgData name="Hayashi Tetsuji" userId="b5b40ac180ed53f9" providerId="LiveId" clId="{A399ED8F-12DC-41B3-9551-8EE8B7CBCACB}" dt="2024-01-08T02:55:27.199" v="5046"/>
          <ac:spMkLst>
            <pc:docMk/>
            <pc:sldMk cId="2486911012" sldId="310"/>
            <ac:spMk id="6" creationId="{5F153BC2-C303-6EC3-0124-512BF75ECC15}"/>
          </ac:spMkLst>
        </pc:spChg>
      </pc:sldChg>
      <pc:sldChg chg="addSp delSp modSp mod">
        <pc:chgData name="Hayashi Tetsuji" userId="b5b40ac180ed53f9" providerId="LiveId" clId="{A399ED8F-12DC-41B3-9551-8EE8B7CBCACB}" dt="2024-01-08T02:55:59.821" v="5073" actId="1035"/>
        <pc:sldMkLst>
          <pc:docMk/>
          <pc:sldMk cId="3390699472" sldId="311"/>
        </pc:sldMkLst>
        <pc:spChg chg="mod">
          <ac:chgData name="Hayashi Tetsuji" userId="b5b40ac180ed53f9" providerId="LiveId" clId="{A399ED8F-12DC-41B3-9551-8EE8B7CBCACB}" dt="2024-01-06T13:43:57.919" v="911"/>
          <ac:spMkLst>
            <pc:docMk/>
            <pc:sldMk cId="3390699472" sldId="311"/>
            <ac:spMk id="2" creationId="{B3B6B1C3-CF39-E221-B143-ED6E89B2F547}"/>
          </ac:spMkLst>
        </pc:spChg>
        <pc:spChg chg="del mod ord">
          <ac:chgData name="Hayashi Tetsuji" userId="b5b40ac180ed53f9" providerId="LiveId" clId="{A399ED8F-12DC-41B3-9551-8EE8B7CBCACB}" dt="2024-01-06T13:42:54.854" v="900" actId="478"/>
          <ac:spMkLst>
            <pc:docMk/>
            <pc:sldMk cId="3390699472" sldId="311"/>
            <ac:spMk id="3" creationId="{37393B25-5EC1-CF2D-6157-5417BA3DC56F}"/>
          </ac:spMkLst>
        </pc:spChg>
        <pc:spChg chg="add del mod">
          <ac:chgData name="Hayashi Tetsuji" userId="b5b40ac180ed53f9" providerId="LiveId" clId="{A399ED8F-12DC-41B3-9551-8EE8B7CBCACB}" dt="2024-01-08T02:55:52.837" v="5056" actId="478"/>
          <ac:spMkLst>
            <pc:docMk/>
            <pc:sldMk cId="3390699472" sldId="311"/>
            <ac:spMk id="6" creationId="{D291C20C-55AC-705B-DB21-087362EA2DE0}"/>
          </ac:spMkLst>
        </pc:spChg>
        <pc:spChg chg="add del mod">
          <ac:chgData name="Hayashi Tetsuji" userId="b5b40ac180ed53f9" providerId="LiveId" clId="{A399ED8F-12DC-41B3-9551-8EE8B7CBCACB}" dt="2024-01-08T02:55:56.085" v="5057" actId="478"/>
          <ac:spMkLst>
            <pc:docMk/>
            <pc:sldMk cId="3390699472" sldId="311"/>
            <ac:spMk id="7" creationId="{469DA7D1-A52A-5458-4559-AAA0439E8394}"/>
          </ac:spMkLst>
        </pc:spChg>
        <pc:spChg chg="add del">
          <ac:chgData name="Hayashi Tetsuji" userId="b5b40ac180ed53f9" providerId="LiveId" clId="{A399ED8F-12DC-41B3-9551-8EE8B7CBCACB}" dt="2024-01-06T13:43:37.695" v="906" actId="478"/>
          <ac:spMkLst>
            <pc:docMk/>
            <pc:sldMk cId="3390699472" sldId="311"/>
            <ac:spMk id="7" creationId="{4E5913A7-C235-FCAD-25E2-F48FBBCC4F2F}"/>
          </ac:spMkLst>
        </pc:spChg>
        <pc:spChg chg="add mod">
          <ac:chgData name="Hayashi Tetsuji" userId="b5b40ac180ed53f9" providerId="LiveId" clId="{A399ED8F-12DC-41B3-9551-8EE8B7CBCACB}" dt="2024-01-06T13:43:42.998" v="908" actId="1076"/>
          <ac:spMkLst>
            <pc:docMk/>
            <pc:sldMk cId="3390699472" sldId="311"/>
            <ac:spMk id="8" creationId="{7A07A278-59AE-387F-212D-3A638186103D}"/>
          </ac:spMkLst>
        </pc:spChg>
        <pc:picChg chg="mod">
          <ac:chgData name="Hayashi Tetsuji" userId="b5b40ac180ed53f9" providerId="LiveId" clId="{A399ED8F-12DC-41B3-9551-8EE8B7CBCACB}" dt="2024-01-08T02:55:59.821" v="5073" actId="1035"/>
          <ac:picMkLst>
            <pc:docMk/>
            <pc:sldMk cId="3390699472" sldId="311"/>
            <ac:picMk id="3" creationId="{2F02415C-D245-3ACF-CA02-6ACFD20A3D9C}"/>
          </ac:picMkLst>
        </pc:picChg>
        <pc:picChg chg="add mod">
          <ac:chgData name="Hayashi Tetsuji" userId="b5b40ac180ed53f9" providerId="LiveId" clId="{A399ED8F-12DC-41B3-9551-8EE8B7CBCACB}" dt="2024-01-06T13:41:43.887" v="807" actId="167"/>
          <ac:picMkLst>
            <pc:docMk/>
            <pc:sldMk cId="3390699472" sldId="311"/>
            <ac:picMk id="1026" creationId="{167A101E-DC0A-E91A-297C-BF3F58C4CE09}"/>
          </ac:picMkLst>
        </pc:picChg>
      </pc:sldChg>
      <pc:sldChg chg="addSp modSp add mod">
        <pc:chgData name="Hayashi Tetsuji" userId="b5b40ac180ed53f9" providerId="LiveId" clId="{A399ED8F-12DC-41B3-9551-8EE8B7CBCACB}" dt="2024-01-06T13:11:47.308" v="266" actId="208"/>
        <pc:sldMkLst>
          <pc:docMk/>
          <pc:sldMk cId="428397386" sldId="312"/>
        </pc:sldMkLst>
        <pc:spChg chg="add mod">
          <ac:chgData name="Hayashi Tetsuji" userId="b5b40ac180ed53f9" providerId="LiveId" clId="{A399ED8F-12DC-41B3-9551-8EE8B7CBCACB}" dt="2024-01-06T13:11:47.308" v="266" actId="208"/>
          <ac:spMkLst>
            <pc:docMk/>
            <pc:sldMk cId="428397386" sldId="312"/>
            <ac:spMk id="3" creationId="{DBA47D86-0D80-EEFF-7493-0FCF6438400A}"/>
          </ac:spMkLst>
        </pc:spChg>
      </pc:sldChg>
      <pc:sldChg chg="modSp add mod">
        <pc:chgData name="Hayashi Tetsuji" userId="b5b40ac180ed53f9" providerId="LiveId" clId="{A399ED8F-12DC-41B3-9551-8EE8B7CBCACB}" dt="2024-01-06T13:53:14.934" v="1218"/>
        <pc:sldMkLst>
          <pc:docMk/>
          <pc:sldMk cId="1548003757" sldId="313"/>
        </pc:sldMkLst>
        <pc:spChg chg="mod">
          <ac:chgData name="Hayashi Tetsuji" userId="b5b40ac180ed53f9" providerId="LiveId" clId="{A399ED8F-12DC-41B3-9551-8EE8B7CBCACB}" dt="2024-01-06T13:53:14.934" v="1218"/>
          <ac:spMkLst>
            <pc:docMk/>
            <pc:sldMk cId="1548003757" sldId="313"/>
            <ac:spMk id="2" creationId="{3E9113C4-2E8E-129C-F98B-0C53089E9B08}"/>
          </ac:spMkLst>
        </pc:spChg>
      </pc:sldChg>
      <pc:sldChg chg="add">
        <pc:chgData name="Hayashi Tetsuji" userId="b5b40ac180ed53f9" providerId="LiveId" clId="{A399ED8F-12DC-41B3-9551-8EE8B7CBCACB}" dt="2024-01-06T13:53:05.650" v="1178"/>
        <pc:sldMkLst>
          <pc:docMk/>
          <pc:sldMk cId="2843668139" sldId="314"/>
        </pc:sldMkLst>
      </pc:sldChg>
      <pc:sldChg chg="modSp add mod ord">
        <pc:chgData name="Hayashi Tetsuji" userId="b5b40ac180ed53f9" providerId="LiveId" clId="{A399ED8F-12DC-41B3-9551-8EE8B7CBCACB}" dt="2024-01-06T13:53:25.171" v="1241"/>
        <pc:sldMkLst>
          <pc:docMk/>
          <pc:sldMk cId="1918377207" sldId="315"/>
        </pc:sldMkLst>
        <pc:spChg chg="mod">
          <ac:chgData name="Hayashi Tetsuji" userId="b5b40ac180ed53f9" providerId="LiveId" clId="{A399ED8F-12DC-41B3-9551-8EE8B7CBCACB}" dt="2024-01-06T13:53:25.171" v="1241"/>
          <ac:spMkLst>
            <pc:docMk/>
            <pc:sldMk cId="1918377207" sldId="315"/>
            <ac:spMk id="2" creationId="{3E9113C4-2E8E-129C-F98B-0C53089E9B08}"/>
          </ac:spMkLst>
        </pc:spChg>
      </pc:sldChg>
      <pc:sldChg chg="modSp add mod">
        <pc:chgData name="Hayashi Tetsuji" userId="b5b40ac180ed53f9" providerId="LiveId" clId="{A399ED8F-12DC-41B3-9551-8EE8B7CBCACB}" dt="2024-01-06T14:02:24.789" v="1615"/>
        <pc:sldMkLst>
          <pc:docMk/>
          <pc:sldMk cId="2622550122" sldId="316"/>
        </pc:sldMkLst>
        <pc:spChg chg="mod">
          <ac:chgData name="Hayashi Tetsuji" userId="b5b40ac180ed53f9" providerId="LiveId" clId="{A399ED8F-12DC-41B3-9551-8EE8B7CBCACB}" dt="2024-01-06T14:02:24.789" v="1615"/>
          <ac:spMkLst>
            <pc:docMk/>
            <pc:sldMk cId="2622550122" sldId="316"/>
            <ac:spMk id="2" creationId="{3E9113C4-2E8E-129C-F98B-0C53089E9B08}"/>
          </ac:spMkLst>
        </pc:spChg>
      </pc:sldChg>
      <pc:sldChg chg="addSp modSp new mod">
        <pc:chgData name="Hayashi Tetsuji" userId="b5b40ac180ed53f9" providerId="LiveId" clId="{A399ED8F-12DC-41B3-9551-8EE8B7CBCACB}" dt="2024-01-07T12:55:57.987" v="3106" actId="208"/>
        <pc:sldMkLst>
          <pc:docMk/>
          <pc:sldMk cId="633559706" sldId="317"/>
        </pc:sldMkLst>
        <pc:spChg chg="mod">
          <ac:chgData name="Hayashi Tetsuji" userId="b5b40ac180ed53f9" providerId="LiveId" clId="{A399ED8F-12DC-41B3-9551-8EE8B7CBCACB}" dt="2024-01-07T12:36:26.339" v="2400"/>
          <ac:spMkLst>
            <pc:docMk/>
            <pc:sldMk cId="633559706" sldId="317"/>
            <ac:spMk id="2" creationId="{CDC9461D-7FAD-0A1D-5598-9098DEB90C98}"/>
          </ac:spMkLst>
        </pc:spChg>
        <pc:spChg chg="mod">
          <ac:chgData name="Hayashi Tetsuji" userId="b5b40ac180ed53f9" providerId="LiveId" clId="{A399ED8F-12DC-41B3-9551-8EE8B7CBCACB}" dt="2024-01-07T12:44:47.015" v="2840" actId="1076"/>
          <ac:spMkLst>
            <pc:docMk/>
            <pc:sldMk cId="633559706" sldId="317"/>
            <ac:spMk id="3" creationId="{CDE75CD7-A291-1668-F929-3C9EB2BAB387}"/>
          </ac:spMkLst>
        </pc:spChg>
        <pc:spChg chg="add mod">
          <ac:chgData name="Hayashi Tetsuji" userId="b5b40ac180ed53f9" providerId="LiveId" clId="{A399ED8F-12DC-41B3-9551-8EE8B7CBCACB}" dt="2024-01-07T12:55:57.987" v="3106" actId="208"/>
          <ac:spMkLst>
            <pc:docMk/>
            <pc:sldMk cId="633559706" sldId="317"/>
            <ac:spMk id="6" creationId="{557D7503-1FBA-C77B-3914-D10FFFAC000A}"/>
          </ac:spMkLst>
        </pc:spChg>
        <pc:picChg chg="add mod">
          <ac:chgData name="Hayashi Tetsuji" userId="b5b40ac180ed53f9" providerId="LiveId" clId="{A399ED8F-12DC-41B3-9551-8EE8B7CBCACB}" dt="2024-01-07T12:43:33.566" v="2722"/>
          <ac:picMkLst>
            <pc:docMk/>
            <pc:sldMk cId="633559706" sldId="317"/>
            <ac:picMk id="5" creationId="{598C9120-312D-4A80-7EE9-7317E012A784}"/>
          </ac:picMkLst>
        </pc:picChg>
      </pc:sldChg>
      <pc:sldChg chg="addSp delSp modSp new mod modAnim">
        <pc:chgData name="Hayashi Tetsuji" userId="b5b40ac180ed53f9" providerId="LiveId" clId="{A399ED8F-12DC-41B3-9551-8EE8B7CBCACB}" dt="2024-01-07T13:10:39.128" v="3701" actId="207"/>
        <pc:sldMkLst>
          <pc:docMk/>
          <pc:sldMk cId="200225828" sldId="318"/>
        </pc:sldMkLst>
        <pc:spChg chg="mod">
          <ac:chgData name="Hayashi Tetsuji" userId="b5b40ac180ed53f9" providerId="LiveId" clId="{A399ED8F-12DC-41B3-9551-8EE8B7CBCACB}" dt="2024-01-07T12:44:22.558" v="2835"/>
          <ac:spMkLst>
            <pc:docMk/>
            <pc:sldMk cId="200225828" sldId="318"/>
            <ac:spMk id="2" creationId="{DA25B22F-4A3F-196D-8198-717000C55762}"/>
          </ac:spMkLst>
        </pc:spChg>
        <pc:spChg chg="del">
          <ac:chgData name="Hayashi Tetsuji" userId="b5b40ac180ed53f9" providerId="LiveId" clId="{A399ED8F-12DC-41B3-9551-8EE8B7CBCACB}" dt="2024-01-07T12:44:25.797" v="2836" actId="3680"/>
          <ac:spMkLst>
            <pc:docMk/>
            <pc:sldMk cId="200225828" sldId="318"/>
            <ac:spMk id="3" creationId="{09D852B2-8AA8-3C59-296A-ABD51095BFD1}"/>
          </ac:spMkLst>
        </pc:spChg>
        <pc:spChg chg="add mod">
          <ac:chgData name="Hayashi Tetsuji" userId="b5b40ac180ed53f9" providerId="LiveId" clId="{A399ED8F-12DC-41B3-9551-8EE8B7CBCACB}" dt="2024-01-07T12:52:38.858" v="2980" actId="20577"/>
          <ac:spMkLst>
            <pc:docMk/>
            <pc:sldMk cId="200225828" sldId="318"/>
            <ac:spMk id="12" creationId="{CBE0A0CA-94EB-F586-0EBE-F589EC8D5636}"/>
          </ac:spMkLst>
        </pc:spChg>
        <pc:spChg chg="add mod">
          <ac:chgData name="Hayashi Tetsuji" userId="b5b40ac180ed53f9" providerId="LiveId" clId="{A399ED8F-12DC-41B3-9551-8EE8B7CBCACB}" dt="2024-01-07T12:53:23.089" v="3033" actId="1076"/>
          <ac:spMkLst>
            <pc:docMk/>
            <pc:sldMk cId="200225828" sldId="318"/>
            <ac:spMk id="13" creationId="{E9860531-5C4C-68D9-4549-0457D086DFED}"/>
          </ac:spMkLst>
        </pc:spChg>
        <pc:spChg chg="add mod">
          <ac:chgData name="Hayashi Tetsuji" userId="b5b40ac180ed53f9" providerId="LiveId" clId="{A399ED8F-12DC-41B3-9551-8EE8B7CBCACB}" dt="2024-01-07T12:53:40.061" v="3037" actId="14100"/>
          <ac:spMkLst>
            <pc:docMk/>
            <pc:sldMk cId="200225828" sldId="318"/>
            <ac:spMk id="14" creationId="{5EF0DA95-481E-611E-0354-BD7041D66AE6}"/>
          </ac:spMkLst>
        </pc:spChg>
        <pc:spChg chg="add mod">
          <ac:chgData name="Hayashi Tetsuji" userId="b5b40ac180ed53f9" providerId="LiveId" clId="{A399ED8F-12DC-41B3-9551-8EE8B7CBCACB}" dt="2024-01-07T12:53:53.021" v="3059" actId="20577"/>
          <ac:spMkLst>
            <pc:docMk/>
            <pc:sldMk cId="200225828" sldId="318"/>
            <ac:spMk id="15" creationId="{D1ED695F-91BF-7124-7625-0A148DB71CDD}"/>
          </ac:spMkLst>
        </pc:spChg>
        <pc:graphicFrameChg chg="add mod ord modGraphic">
          <ac:chgData name="Hayashi Tetsuji" userId="b5b40ac180ed53f9" providerId="LiveId" clId="{A399ED8F-12DC-41B3-9551-8EE8B7CBCACB}" dt="2024-01-07T13:10:39.128" v="3701" actId="207"/>
          <ac:graphicFrameMkLst>
            <pc:docMk/>
            <pc:sldMk cId="200225828" sldId="318"/>
            <ac:graphicFrameMk id="5" creationId="{660CB944-70FC-4C4F-E443-8F7D40647BDD}"/>
          </ac:graphicFrameMkLst>
        </pc:graphicFrameChg>
        <pc:picChg chg="add del mod">
          <ac:chgData name="Hayashi Tetsuji" userId="b5b40ac180ed53f9" providerId="LiveId" clId="{A399ED8F-12DC-41B3-9551-8EE8B7CBCACB}" dt="2024-01-07T12:49:27.551" v="2932" actId="478"/>
          <ac:picMkLst>
            <pc:docMk/>
            <pc:sldMk cId="200225828" sldId="318"/>
            <ac:picMk id="7" creationId="{857841A2-BBCA-4612-4274-AFF1B3241955}"/>
          </ac:picMkLst>
        </pc:picChg>
        <pc:picChg chg="add mod modCrop">
          <ac:chgData name="Hayashi Tetsuji" userId="b5b40ac180ed53f9" providerId="LiveId" clId="{A399ED8F-12DC-41B3-9551-8EE8B7CBCACB}" dt="2024-01-07T12:51:07.691" v="2961" actId="732"/>
          <ac:picMkLst>
            <pc:docMk/>
            <pc:sldMk cId="200225828" sldId="318"/>
            <ac:picMk id="9" creationId="{C1D59BD5-B683-8B80-F74C-D229EE642895}"/>
          </ac:picMkLst>
        </pc:picChg>
        <pc:picChg chg="add mod modCrop">
          <ac:chgData name="Hayashi Tetsuji" userId="b5b40ac180ed53f9" providerId="LiveId" clId="{A399ED8F-12DC-41B3-9551-8EE8B7CBCACB}" dt="2024-01-07T12:51:18.318" v="2962" actId="732"/>
          <ac:picMkLst>
            <pc:docMk/>
            <pc:sldMk cId="200225828" sldId="318"/>
            <ac:picMk id="11" creationId="{F1D871E4-FC1E-9B64-7AC0-86D81DA23EF2}"/>
          </ac:picMkLst>
        </pc:picChg>
      </pc:sldChg>
      <pc:sldChg chg="addSp modSp new mod">
        <pc:chgData name="Hayashi Tetsuji" userId="b5b40ac180ed53f9" providerId="LiveId" clId="{A399ED8F-12DC-41B3-9551-8EE8B7CBCACB}" dt="2024-01-08T06:33:28.663" v="5157" actId="255"/>
        <pc:sldMkLst>
          <pc:docMk/>
          <pc:sldMk cId="2334201206" sldId="319"/>
        </pc:sldMkLst>
        <pc:spChg chg="mod">
          <ac:chgData name="Hayashi Tetsuji" userId="b5b40ac180ed53f9" providerId="LiveId" clId="{A399ED8F-12DC-41B3-9551-8EE8B7CBCACB}" dt="2024-01-08T02:57:35.746" v="5142"/>
          <ac:spMkLst>
            <pc:docMk/>
            <pc:sldMk cId="2334201206" sldId="319"/>
            <ac:spMk id="2" creationId="{A481CFA0-4E05-CDF2-22E5-08AA8E2BFDDF}"/>
          </ac:spMkLst>
        </pc:spChg>
        <pc:spChg chg="mod">
          <ac:chgData name="Hayashi Tetsuji" userId="b5b40ac180ed53f9" providerId="LiveId" clId="{A399ED8F-12DC-41B3-9551-8EE8B7CBCACB}" dt="2024-01-08T06:33:18.998" v="5156" actId="255"/>
          <ac:spMkLst>
            <pc:docMk/>
            <pc:sldMk cId="2334201206" sldId="319"/>
            <ac:spMk id="3" creationId="{B14B6092-6D98-5B05-FD11-A98F4EE37BB0}"/>
          </ac:spMkLst>
        </pc:spChg>
        <pc:spChg chg="add mod">
          <ac:chgData name="Hayashi Tetsuji" userId="b5b40ac180ed53f9" providerId="LiveId" clId="{A399ED8F-12DC-41B3-9551-8EE8B7CBCACB}" dt="2024-01-08T06:33:28.663" v="5157" actId="255"/>
          <ac:spMkLst>
            <pc:docMk/>
            <pc:sldMk cId="2334201206" sldId="319"/>
            <ac:spMk id="5" creationId="{EC145A42-7528-F804-5DA8-A93820972456}"/>
          </ac:spMkLst>
        </pc:spChg>
      </pc:sldChg>
      <pc:sldChg chg="addSp delSp modSp new mod">
        <pc:chgData name="Hayashi Tetsuji" userId="b5b40ac180ed53f9" providerId="LiveId" clId="{A399ED8F-12DC-41B3-9551-8EE8B7CBCACB}" dt="2024-01-08T02:47:56.488" v="4159" actId="1076"/>
        <pc:sldMkLst>
          <pc:docMk/>
          <pc:sldMk cId="2926870227" sldId="320"/>
        </pc:sldMkLst>
        <pc:spChg chg="mod">
          <ac:chgData name="Hayashi Tetsuji" userId="b5b40ac180ed53f9" providerId="LiveId" clId="{A399ED8F-12DC-41B3-9551-8EE8B7CBCACB}" dt="2024-01-08T02:44:59.327" v="4030"/>
          <ac:spMkLst>
            <pc:docMk/>
            <pc:sldMk cId="2926870227" sldId="320"/>
            <ac:spMk id="2" creationId="{6AFCE77B-C296-8381-06D3-39616EE68D8B}"/>
          </ac:spMkLst>
        </pc:spChg>
        <pc:spChg chg="del">
          <ac:chgData name="Hayashi Tetsuji" userId="b5b40ac180ed53f9" providerId="LiveId" clId="{A399ED8F-12DC-41B3-9551-8EE8B7CBCACB}" dt="2024-01-08T02:45:44.406" v="4031" actId="22"/>
          <ac:spMkLst>
            <pc:docMk/>
            <pc:sldMk cId="2926870227" sldId="320"/>
            <ac:spMk id="3" creationId="{D6D1E297-F513-9F89-C490-A06EDC76EC5F}"/>
          </ac:spMkLst>
        </pc:spChg>
        <pc:spChg chg="add mod">
          <ac:chgData name="Hayashi Tetsuji" userId="b5b40ac180ed53f9" providerId="LiveId" clId="{A399ED8F-12DC-41B3-9551-8EE8B7CBCACB}" dt="2024-01-08T02:46:32.972" v="4041" actId="1582"/>
          <ac:spMkLst>
            <pc:docMk/>
            <pc:sldMk cId="2926870227" sldId="320"/>
            <ac:spMk id="7" creationId="{4732480E-D9E0-11B5-63D6-FA598CBB783F}"/>
          </ac:spMkLst>
        </pc:spChg>
        <pc:spChg chg="add mod">
          <ac:chgData name="Hayashi Tetsuji" userId="b5b40ac180ed53f9" providerId="LiveId" clId="{A399ED8F-12DC-41B3-9551-8EE8B7CBCACB}" dt="2024-01-08T02:47:04.268" v="4094" actId="207"/>
          <ac:spMkLst>
            <pc:docMk/>
            <pc:sldMk cId="2926870227" sldId="320"/>
            <ac:spMk id="8" creationId="{20573A4C-BA68-E4B1-37DA-9B799DC91131}"/>
          </ac:spMkLst>
        </pc:spChg>
        <pc:picChg chg="add mod ord">
          <ac:chgData name="Hayashi Tetsuji" userId="b5b40ac180ed53f9" providerId="LiveId" clId="{A399ED8F-12DC-41B3-9551-8EE8B7CBCACB}" dt="2024-01-08T02:46:03.943" v="4038" actId="1076"/>
          <ac:picMkLst>
            <pc:docMk/>
            <pc:sldMk cId="2926870227" sldId="320"/>
            <ac:picMk id="6" creationId="{5CA40E0B-8DE2-5C99-BA15-525BFAE92DFF}"/>
          </ac:picMkLst>
        </pc:picChg>
        <pc:cxnChg chg="add mod">
          <ac:chgData name="Hayashi Tetsuji" userId="b5b40ac180ed53f9" providerId="LiveId" clId="{A399ED8F-12DC-41B3-9551-8EE8B7CBCACB}" dt="2024-01-08T02:47:25.520" v="4099" actId="14100"/>
          <ac:cxnSpMkLst>
            <pc:docMk/>
            <pc:sldMk cId="2926870227" sldId="320"/>
            <ac:cxnSpMk id="10" creationId="{CE690058-1246-7143-3071-DADB0CC93C20}"/>
          </ac:cxnSpMkLst>
        </pc:cxnChg>
        <pc:cxnChg chg="add mod">
          <ac:chgData name="Hayashi Tetsuji" userId="b5b40ac180ed53f9" providerId="LiveId" clId="{A399ED8F-12DC-41B3-9551-8EE8B7CBCACB}" dt="2024-01-08T02:47:31.250" v="4109" actId="1037"/>
          <ac:cxnSpMkLst>
            <pc:docMk/>
            <pc:sldMk cId="2926870227" sldId="320"/>
            <ac:cxnSpMk id="12" creationId="{F89F035D-68D2-9367-8909-2C2AC72687C7}"/>
          </ac:cxnSpMkLst>
        </pc:cxnChg>
        <pc:cxnChg chg="add mod">
          <ac:chgData name="Hayashi Tetsuji" userId="b5b40ac180ed53f9" providerId="LiveId" clId="{A399ED8F-12DC-41B3-9551-8EE8B7CBCACB}" dt="2024-01-08T02:47:56.488" v="4159" actId="1076"/>
          <ac:cxnSpMkLst>
            <pc:docMk/>
            <pc:sldMk cId="2926870227" sldId="320"/>
            <ac:cxnSpMk id="13" creationId="{46C3479A-CA88-129F-DED9-07BA8B570E94}"/>
          </ac:cxnSpMkLst>
        </pc:cxnChg>
      </pc:sldChg>
      <pc:sldChg chg="addSp modSp add mod modAnim">
        <pc:chgData name="Hayashi Tetsuji" userId="b5b40ac180ed53f9" providerId="LiveId" clId="{A399ED8F-12DC-41B3-9551-8EE8B7CBCACB}" dt="2024-01-08T02:53:30.710" v="4942"/>
        <pc:sldMkLst>
          <pc:docMk/>
          <pc:sldMk cId="3296370225" sldId="321"/>
        </pc:sldMkLst>
        <pc:spChg chg="mod">
          <ac:chgData name="Hayashi Tetsuji" userId="b5b40ac180ed53f9" providerId="LiveId" clId="{A399ED8F-12DC-41B3-9551-8EE8B7CBCACB}" dt="2024-01-08T02:49:30.617" v="4269"/>
          <ac:spMkLst>
            <pc:docMk/>
            <pc:sldMk cId="3296370225" sldId="321"/>
            <ac:spMk id="2" creationId="{3E9113C4-2E8E-129C-F98B-0C53089E9B08}"/>
          </ac:spMkLst>
        </pc:spChg>
        <pc:spChg chg="mod">
          <ac:chgData name="Hayashi Tetsuji" userId="b5b40ac180ed53f9" providerId="LiveId" clId="{A399ED8F-12DC-41B3-9551-8EE8B7CBCACB}" dt="2024-01-08T02:52:46.492" v="4846" actId="113"/>
          <ac:spMkLst>
            <pc:docMk/>
            <pc:sldMk cId="3296370225" sldId="321"/>
            <ac:spMk id="3" creationId="{82CD3735-53BB-6A7C-D4A5-A499978D53D0}"/>
          </ac:spMkLst>
        </pc:spChg>
        <pc:spChg chg="add mod">
          <ac:chgData name="Hayashi Tetsuji" userId="b5b40ac180ed53f9" providerId="LiveId" clId="{A399ED8F-12DC-41B3-9551-8EE8B7CBCACB}" dt="2024-01-08T02:53:13.566" v="4940"/>
          <ac:spMkLst>
            <pc:docMk/>
            <pc:sldMk cId="3296370225" sldId="321"/>
            <ac:spMk id="5" creationId="{D87C712B-124F-1DE1-2647-2A6D14D026CE}"/>
          </ac:spMkLst>
        </pc:spChg>
      </pc:sldChg>
      <pc:sldChg chg="addSp modSp add mod">
        <pc:chgData name="Hayashi Tetsuji" userId="b5b40ac180ed53f9" providerId="LiveId" clId="{A399ED8F-12DC-41B3-9551-8EE8B7CBCACB}" dt="2024-01-08T02:54:11.949" v="4993" actId="1036"/>
        <pc:sldMkLst>
          <pc:docMk/>
          <pc:sldMk cId="1467947527" sldId="322"/>
        </pc:sldMkLst>
        <pc:spChg chg="add mod">
          <ac:chgData name="Hayashi Tetsuji" userId="b5b40ac180ed53f9" providerId="LiveId" clId="{A399ED8F-12DC-41B3-9551-8EE8B7CBCACB}" dt="2024-01-08T02:54:11.949" v="4993" actId="1036"/>
          <ac:spMkLst>
            <pc:docMk/>
            <pc:sldMk cId="1467947527" sldId="322"/>
            <ac:spMk id="8" creationId="{6B9E9521-89BA-A588-4B77-44A1C701A468}"/>
          </ac:spMkLst>
        </pc:spChg>
      </pc:sldChg>
      <pc:sldChg chg="add">
        <pc:chgData name="Hayashi Tetsuji" userId="b5b40ac180ed53f9" providerId="LiveId" clId="{A399ED8F-12DC-41B3-9551-8EE8B7CBCACB}" dt="2024-01-08T02:54:59.057" v="5043"/>
        <pc:sldMkLst>
          <pc:docMk/>
          <pc:sldMk cId="2961458256" sldId="323"/>
        </pc:sldMkLst>
      </pc:sldChg>
      <pc:sldChg chg="add">
        <pc:chgData name="Hayashi Tetsuji" userId="b5b40ac180ed53f9" providerId="LiveId" clId="{A399ED8F-12DC-41B3-9551-8EE8B7CBCACB}" dt="2024-01-08T02:54:59.057" v="5043"/>
        <pc:sldMkLst>
          <pc:docMk/>
          <pc:sldMk cId="567627552" sldId="324"/>
        </pc:sldMkLst>
      </pc:sldChg>
      <pc:sldChg chg="add">
        <pc:chgData name="Hayashi Tetsuji" userId="b5b40ac180ed53f9" providerId="LiveId" clId="{A399ED8F-12DC-41B3-9551-8EE8B7CBCACB}" dt="2024-01-08T02:54:59.057" v="5043"/>
        <pc:sldMkLst>
          <pc:docMk/>
          <pc:sldMk cId="2832200127" sldId="325"/>
        </pc:sldMkLst>
      </pc:sldChg>
      <pc:sldChg chg="add">
        <pc:chgData name="Hayashi Tetsuji" userId="b5b40ac180ed53f9" providerId="LiveId" clId="{A399ED8F-12DC-41B3-9551-8EE8B7CBCACB}" dt="2024-01-08T02:54:59.057" v="5043"/>
        <pc:sldMkLst>
          <pc:docMk/>
          <pc:sldMk cId="4163500213" sldId="326"/>
        </pc:sldMkLst>
      </pc:sldChg>
      <pc:sldChg chg="add">
        <pc:chgData name="Hayashi Tetsuji" userId="b5b40ac180ed53f9" providerId="LiveId" clId="{A399ED8F-12DC-41B3-9551-8EE8B7CBCACB}" dt="2024-01-08T06:33:47.598" v="5158"/>
        <pc:sldMkLst>
          <pc:docMk/>
          <pc:sldMk cId="485153523" sldId="327"/>
        </pc:sldMkLst>
      </pc:sldChg>
    </pc:docChg>
  </pc:docChgLst>
  <pc:docChgLst>
    <pc:chgData name="Tetsuji Hayashi" userId="b5b40ac180ed53f9" providerId="LiveId" clId="{A399ED8F-12DC-41B3-9551-8EE8B7CBCACB}"/>
    <pc:docChg chg="undo custSel modSld">
      <pc:chgData name="Tetsuji Hayashi" userId="b5b40ac180ed53f9" providerId="LiveId" clId="{A399ED8F-12DC-41B3-9551-8EE8B7CBCACB}" dt="2024-01-08T03:05:24.198" v="142"/>
      <pc:docMkLst>
        <pc:docMk/>
      </pc:docMkLst>
      <pc:sldChg chg="modSp mod">
        <pc:chgData name="Tetsuji Hayashi" userId="b5b40ac180ed53f9" providerId="LiveId" clId="{A399ED8F-12DC-41B3-9551-8EE8B7CBCACB}" dt="2024-01-08T03:05:24.198" v="142"/>
        <pc:sldMkLst>
          <pc:docMk/>
          <pc:sldMk cId="983171339" sldId="276"/>
        </pc:sldMkLst>
        <pc:spChg chg="mod">
          <ac:chgData name="Tetsuji Hayashi" userId="b5b40ac180ed53f9" providerId="LiveId" clId="{A399ED8F-12DC-41B3-9551-8EE8B7CBCACB}" dt="2024-01-08T03:05:24.198" v="142"/>
          <ac:spMkLst>
            <pc:docMk/>
            <pc:sldMk cId="983171339" sldId="276"/>
            <ac:spMk id="5" creationId="{6DC7B859-6BE8-12C3-429A-4EA97EC73EAD}"/>
          </ac:spMkLst>
        </pc:spChg>
      </pc:sldChg>
      <pc:sldChg chg="modSp mod">
        <pc:chgData name="Tetsuji Hayashi" userId="b5b40ac180ed53f9" providerId="LiveId" clId="{A399ED8F-12DC-41B3-9551-8EE8B7CBCACB}" dt="2024-01-08T03:00:37.550" v="5"/>
        <pc:sldMkLst>
          <pc:docMk/>
          <pc:sldMk cId="1899474823" sldId="277"/>
        </pc:sldMkLst>
        <pc:spChg chg="mod">
          <ac:chgData name="Tetsuji Hayashi" userId="b5b40ac180ed53f9" providerId="LiveId" clId="{A399ED8F-12DC-41B3-9551-8EE8B7CBCACB}" dt="2024-01-08T03:00:37.550" v="5"/>
          <ac:spMkLst>
            <pc:docMk/>
            <pc:sldMk cId="1899474823" sldId="277"/>
            <ac:spMk id="5" creationId="{21631804-D1A5-92E7-3943-38D2CE98A61C}"/>
          </ac:spMkLst>
        </pc:spChg>
      </pc:sldChg>
      <pc:sldChg chg="modSp mod">
        <pc:chgData name="Tetsuji Hayashi" userId="b5b40ac180ed53f9" providerId="LiveId" clId="{A399ED8F-12DC-41B3-9551-8EE8B7CBCACB}" dt="2024-01-08T03:01:15.221" v="19"/>
        <pc:sldMkLst>
          <pc:docMk/>
          <pc:sldMk cId="2283938937" sldId="280"/>
        </pc:sldMkLst>
        <pc:spChg chg="mod">
          <ac:chgData name="Tetsuji Hayashi" userId="b5b40ac180ed53f9" providerId="LiveId" clId="{A399ED8F-12DC-41B3-9551-8EE8B7CBCACB}" dt="2024-01-08T03:01:15.221" v="19"/>
          <ac:spMkLst>
            <pc:docMk/>
            <pc:sldMk cId="2283938937" sldId="280"/>
            <ac:spMk id="8" creationId="{6B0C0090-ADD0-728A-3ACE-04E1E828FFDD}"/>
          </ac:spMkLst>
        </pc:spChg>
      </pc:sldChg>
      <pc:sldChg chg="modSp mod">
        <pc:chgData name="Tetsuji Hayashi" userId="b5b40ac180ed53f9" providerId="LiveId" clId="{A399ED8F-12DC-41B3-9551-8EE8B7CBCACB}" dt="2024-01-08T03:01:11.254" v="17"/>
        <pc:sldMkLst>
          <pc:docMk/>
          <pc:sldMk cId="756390475" sldId="281"/>
        </pc:sldMkLst>
        <pc:spChg chg="mod">
          <ac:chgData name="Tetsuji Hayashi" userId="b5b40ac180ed53f9" providerId="LiveId" clId="{A399ED8F-12DC-41B3-9551-8EE8B7CBCACB}" dt="2024-01-08T03:01:11.254" v="17"/>
          <ac:spMkLst>
            <pc:docMk/>
            <pc:sldMk cId="756390475" sldId="281"/>
            <ac:spMk id="5" creationId="{CCBA2E63-C163-0A3A-3617-D593F6C0D7AA}"/>
          </ac:spMkLst>
        </pc:spChg>
      </pc:sldChg>
      <pc:sldChg chg="modSp mod">
        <pc:chgData name="Tetsuji Hayashi" userId="b5b40ac180ed53f9" providerId="LiveId" clId="{A399ED8F-12DC-41B3-9551-8EE8B7CBCACB}" dt="2024-01-08T03:01:19.158" v="21"/>
        <pc:sldMkLst>
          <pc:docMk/>
          <pc:sldMk cId="1377442986" sldId="282"/>
        </pc:sldMkLst>
        <pc:spChg chg="mod">
          <ac:chgData name="Tetsuji Hayashi" userId="b5b40ac180ed53f9" providerId="LiveId" clId="{A399ED8F-12DC-41B3-9551-8EE8B7CBCACB}" dt="2024-01-08T03:01:19.158" v="21"/>
          <ac:spMkLst>
            <pc:docMk/>
            <pc:sldMk cId="1377442986" sldId="282"/>
            <ac:spMk id="5" creationId="{84EB4932-3B13-A3DD-DCC3-330BBCFC303C}"/>
          </ac:spMkLst>
        </pc:spChg>
      </pc:sldChg>
      <pc:sldChg chg="modSp mod">
        <pc:chgData name="Tetsuji Hayashi" userId="b5b40ac180ed53f9" providerId="LiveId" clId="{A399ED8F-12DC-41B3-9551-8EE8B7CBCACB}" dt="2024-01-08T03:01:06.814" v="15"/>
        <pc:sldMkLst>
          <pc:docMk/>
          <pc:sldMk cId="696597318" sldId="283"/>
        </pc:sldMkLst>
        <pc:spChg chg="mod">
          <ac:chgData name="Tetsuji Hayashi" userId="b5b40ac180ed53f9" providerId="LiveId" clId="{A399ED8F-12DC-41B3-9551-8EE8B7CBCACB}" dt="2024-01-08T03:01:06.814" v="15"/>
          <ac:spMkLst>
            <pc:docMk/>
            <pc:sldMk cId="696597318" sldId="283"/>
            <ac:spMk id="5" creationId="{82781BA3-67D0-A1B7-3D47-3FC6E9A1AC1B}"/>
          </ac:spMkLst>
        </pc:spChg>
      </pc:sldChg>
      <pc:sldChg chg="addSp modSp mod">
        <pc:chgData name="Tetsuji Hayashi" userId="b5b40ac180ed53f9" providerId="LiveId" clId="{A399ED8F-12DC-41B3-9551-8EE8B7CBCACB}" dt="2024-01-08T03:02:02.942" v="104" actId="20577"/>
        <pc:sldMkLst>
          <pc:docMk/>
          <pc:sldMk cId="3794649471" sldId="284"/>
        </pc:sldMkLst>
        <pc:spChg chg="add mod">
          <ac:chgData name="Tetsuji Hayashi" userId="b5b40ac180ed53f9" providerId="LiveId" clId="{A399ED8F-12DC-41B3-9551-8EE8B7CBCACB}" dt="2024-01-08T03:02:02.942" v="104" actId="20577"/>
          <ac:spMkLst>
            <pc:docMk/>
            <pc:sldMk cId="3794649471" sldId="284"/>
            <ac:spMk id="5" creationId="{F48367B3-C89A-EB82-D7AD-76A0B977007F}"/>
          </ac:spMkLst>
        </pc:spChg>
      </pc:sldChg>
      <pc:sldChg chg="modSp mod">
        <pc:chgData name="Tetsuji Hayashi" userId="b5b40ac180ed53f9" providerId="LiveId" clId="{A399ED8F-12DC-41B3-9551-8EE8B7CBCACB}" dt="2024-01-08T03:00:52.340" v="9"/>
        <pc:sldMkLst>
          <pc:docMk/>
          <pc:sldMk cId="2024779903" sldId="286"/>
        </pc:sldMkLst>
        <pc:spChg chg="mod">
          <ac:chgData name="Tetsuji Hayashi" userId="b5b40ac180ed53f9" providerId="LiveId" clId="{A399ED8F-12DC-41B3-9551-8EE8B7CBCACB}" dt="2024-01-08T03:00:52.340" v="9"/>
          <ac:spMkLst>
            <pc:docMk/>
            <pc:sldMk cId="2024779903" sldId="286"/>
            <ac:spMk id="5" creationId="{D65BB25A-80D3-84D0-9B02-1AD983FE8994}"/>
          </ac:spMkLst>
        </pc:spChg>
      </pc:sldChg>
      <pc:sldChg chg="modSp mod">
        <pc:chgData name="Tetsuji Hayashi" userId="b5b40ac180ed53f9" providerId="LiveId" clId="{A399ED8F-12DC-41B3-9551-8EE8B7CBCACB}" dt="2024-01-08T03:00:42.439" v="7"/>
        <pc:sldMkLst>
          <pc:docMk/>
          <pc:sldMk cId="3404533674" sldId="288"/>
        </pc:sldMkLst>
        <pc:spChg chg="mod">
          <ac:chgData name="Tetsuji Hayashi" userId="b5b40ac180ed53f9" providerId="LiveId" clId="{A399ED8F-12DC-41B3-9551-8EE8B7CBCACB}" dt="2024-01-08T03:00:42.439" v="7"/>
          <ac:spMkLst>
            <pc:docMk/>
            <pc:sldMk cId="3404533674" sldId="288"/>
            <ac:spMk id="5" creationId="{6DD06D8A-F34A-9B0F-BA4D-2F9AA2ED377A}"/>
          </ac:spMkLst>
        </pc:spChg>
      </pc:sldChg>
      <pc:sldChg chg="modSp mod">
        <pc:chgData name="Tetsuji Hayashi" userId="b5b40ac180ed53f9" providerId="LiveId" clId="{A399ED8F-12DC-41B3-9551-8EE8B7CBCACB}" dt="2024-01-08T03:00:57.364" v="11"/>
        <pc:sldMkLst>
          <pc:docMk/>
          <pc:sldMk cId="921966971" sldId="289"/>
        </pc:sldMkLst>
        <pc:spChg chg="mod">
          <ac:chgData name="Tetsuji Hayashi" userId="b5b40ac180ed53f9" providerId="LiveId" clId="{A399ED8F-12DC-41B3-9551-8EE8B7CBCACB}" dt="2024-01-08T03:00:57.364" v="11"/>
          <ac:spMkLst>
            <pc:docMk/>
            <pc:sldMk cId="921966971" sldId="289"/>
            <ac:spMk id="5" creationId="{5359B1F8-E451-4B48-E499-42EEF2A42CE4}"/>
          </ac:spMkLst>
        </pc:spChg>
      </pc:sldChg>
      <pc:sldChg chg="modSp mod">
        <pc:chgData name="Tetsuji Hayashi" userId="b5b40ac180ed53f9" providerId="LiveId" clId="{A399ED8F-12DC-41B3-9551-8EE8B7CBCACB}" dt="2024-01-08T03:01:02.029" v="13"/>
        <pc:sldMkLst>
          <pc:docMk/>
          <pc:sldMk cId="4130982402" sldId="290"/>
        </pc:sldMkLst>
        <pc:spChg chg="mod">
          <ac:chgData name="Tetsuji Hayashi" userId="b5b40ac180ed53f9" providerId="LiveId" clId="{A399ED8F-12DC-41B3-9551-8EE8B7CBCACB}" dt="2024-01-08T03:01:02.029" v="13"/>
          <ac:spMkLst>
            <pc:docMk/>
            <pc:sldMk cId="4130982402" sldId="290"/>
            <ac:spMk id="5" creationId="{A9DED576-AB3F-9C20-E1C5-69DB9598C400}"/>
          </ac:spMkLst>
        </pc:spChg>
      </pc:sldChg>
      <pc:sldChg chg="modSp mod">
        <pc:chgData name="Tetsuji Hayashi" userId="b5b40ac180ed53f9" providerId="LiveId" clId="{A399ED8F-12DC-41B3-9551-8EE8B7CBCACB}" dt="2024-01-08T03:02:15.724" v="106"/>
        <pc:sldMkLst>
          <pc:docMk/>
          <pc:sldMk cId="2773602012" sldId="293"/>
        </pc:sldMkLst>
        <pc:spChg chg="mod">
          <ac:chgData name="Tetsuji Hayashi" userId="b5b40ac180ed53f9" providerId="LiveId" clId="{A399ED8F-12DC-41B3-9551-8EE8B7CBCACB}" dt="2024-01-08T03:02:15.724" v="106"/>
          <ac:spMkLst>
            <pc:docMk/>
            <pc:sldMk cId="2773602012" sldId="293"/>
            <ac:spMk id="8" creationId="{E9E686F6-067E-FD64-5759-4E8CE05A558D}"/>
          </ac:spMkLst>
        </pc:spChg>
      </pc:sldChg>
      <pc:sldChg chg="modSp mod">
        <pc:chgData name="Tetsuji Hayashi" userId="b5b40ac180ed53f9" providerId="LiveId" clId="{A399ED8F-12DC-41B3-9551-8EE8B7CBCACB}" dt="2024-01-08T03:02:27.988" v="112"/>
        <pc:sldMkLst>
          <pc:docMk/>
          <pc:sldMk cId="1070187168" sldId="294"/>
        </pc:sldMkLst>
        <pc:spChg chg="mod">
          <ac:chgData name="Tetsuji Hayashi" userId="b5b40ac180ed53f9" providerId="LiveId" clId="{A399ED8F-12DC-41B3-9551-8EE8B7CBCACB}" dt="2024-01-08T03:02:27.988" v="112"/>
          <ac:spMkLst>
            <pc:docMk/>
            <pc:sldMk cId="1070187168" sldId="294"/>
            <ac:spMk id="8" creationId="{4D1DF085-B9B8-25A6-87FB-2184F8A3AA9C}"/>
          </ac:spMkLst>
        </pc:spChg>
      </pc:sldChg>
      <pc:sldChg chg="modSp mod">
        <pc:chgData name="Tetsuji Hayashi" userId="b5b40ac180ed53f9" providerId="LiveId" clId="{A399ED8F-12DC-41B3-9551-8EE8B7CBCACB}" dt="2024-01-08T03:02:23.568" v="110"/>
        <pc:sldMkLst>
          <pc:docMk/>
          <pc:sldMk cId="2030652235" sldId="295"/>
        </pc:sldMkLst>
        <pc:spChg chg="mod">
          <ac:chgData name="Tetsuji Hayashi" userId="b5b40ac180ed53f9" providerId="LiveId" clId="{A399ED8F-12DC-41B3-9551-8EE8B7CBCACB}" dt="2024-01-08T03:02:23.568" v="110"/>
          <ac:spMkLst>
            <pc:docMk/>
            <pc:sldMk cId="2030652235" sldId="295"/>
            <ac:spMk id="8" creationId="{D119276A-86A6-8EEE-4A57-0A4BA0DC8003}"/>
          </ac:spMkLst>
        </pc:spChg>
      </pc:sldChg>
      <pc:sldChg chg="modSp mod">
        <pc:chgData name="Tetsuji Hayashi" userId="b5b40ac180ed53f9" providerId="LiveId" clId="{A399ED8F-12DC-41B3-9551-8EE8B7CBCACB}" dt="2024-01-08T03:02:19.922" v="108"/>
        <pc:sldMkLst>
          <pc:docMk/>
          <pc:sldMk cId="373276743" sldId="296"/>
        </pc:sldMkLst>
        <pc:spChg chg="mod">
          <ac:chgData name="Tetsuji Hayashi" userId="b5b40ac180ed53f9" providerId="LiveId" clId="{A399ED8F-12DC-41B3-9551-8EE8B7CBCACB}" dt="2024-01-08T03:02:19.922" v="108"/>
          <ac:spMkLst>
            <pc:docMk/>
            <pc:sldMk cId="373276743" sldId="296"/>
            <ac:spMk id="8" creationId="{40C8FBC1-6081-D468-1585-6C9EE6CC554E}"/>
          </ac:spMkLst>
        </pc:spChg>
      </pc:sldChg>
      <pc:sldChg chg="modSp mod">
        <pc:chgData name="Tetsuji Hayashi" userId="b5b40ac180ed53f9" providerId="LiveId" clId="{A399ED8F-12DC-41B3-9551-8EE8B7CBCACB}" dt="2024-01-08T03:02:49.144" v="121"/>
        <pc:sldMkLst>
          <pc:docMk/>
          <pc:sldMk cId="1800642572" sldId="297"/>
        </pc:sldMkLst>
        <pc:spChg chg="mod">
          <ac:chgData name="Tetsuji Hayashi" userId="b5b40ac180ed53f9" providerId="LiveId" clId="{A399ED8F-12DC-41B3-9551-8EE8B7CBCACB}" dt="2024-01-08T03:02:49.144" v="121"/>
          <ac:spMkLst>
            <pc:docMk/>
            <pc:sldMk cId="1800642572" sldId="297"/>
            <ac:spMk id="12" creationId="{FD57A84C-07BD-1450-1BE0-759C87D2CB62}"/>
          </ac:spMkLst>
        </pc:spChg>
      </pc:sldChg>
      <pc:sldChg chg="modSp mod">
        <pc:chgData name="Tetsuji Hayashi" userId="b5b40ac180ed53f9" providerId="LiveId" clId="{A399ED8F-12DC-41B3-9551-8EE8B7CBCACB}" dt="2024-01-08T03:02:36.468" v="116"/>
        <pc:sldMkLst>
          <pc:docMk/>
          <pc:sldMk cId="961371933" sldId="298"/>
        </pc:sldMkLst>
        <pc:spChg chg="mod">
          <ac:chgData name="Tetsuji Hayashi" userId="b5b40ac180ed53f9" providerId="LiveId" clId="{A399ED8F-12DC-41B3-9551-8EE8B7CBCACB}" dt="2024-01-08T03:02:36.468" v="116"/>
          <ac:spMkLst>
            <pc:docMk/>
            <pc:sldMk cId="961371933" sldId="298"/>
            <ac:spMk id="8" creationId="{A44AEFD4-519D-459E-F96D-F45B0B402643}"/>
          </ac:spMkLst>
        </pc:spChg>
      </pc:sldChg>
      <pc:sldChg chg="modSp mod">
        <pc:chgData name="Tetsuji Hayashi" userId="b5b40ac180ed53f9" providerId="LiveId" clId="{A399ED8F-12DC-41B3-9551-8EE8B7CBCACB}" dt="2024-01-08T03:02:32.352" v="114"/>
        <pc:sldMkLst>
          <pc:docMk/>
          <pc:sldMk cId="2898659908" sldId="299"/>
        </pc:sldMkLst>
        <pc:spChg chg="mod">
          <ac:chgData name="Tetsuji Hayashi" userId="b5b40ac180ed53f9" providerId="LiveId" clId="{A399ED8F-12DC-41B3-9551-8EE8B7CBCACB}" dt="2024-01-08T03:02:32.352" v="114"/>
          <ac:spMkLst>
            <pc:docMk/>
            <pc:sldMk cId="2898659908" sldId="299"/>
            <ac:spMk id="8" creationId="{8C11D95F-871F-1585-9678-3BBA50EFB4AB}"/>
          </ac:spMkLst>
        </pc:spChg>
      </pc:sldChg>
      <pc:sldChg chg="modSp mod">
        <pc:chgData name="Tetsuji Hayashi" userId="b5b40ac180ed53f9" providerId="LiveId" clId="{A399ED8F-12DC-41B3-9551-8EE8B7CBCACB}" dt="2024-01-08T03:00:32.952" v="3"/>
        <pc:sldMkLst>
          <pc:docMk/>
          <pc:sldMk cId="3728651724" sldId="300"/>
        </pc:sldMkLst>
        <pc:spChg chg="mod">
          <ac:chgData name="Tetsuji Hayashi" userId="b5b40ac180ed53f9" providerId="LiveId" clId="{A399ED8F-12DC-41B3-9551-8EE8B7CBCACB}" dt="2024-01-08T03:00:32.952" v="3"/>
          <ac:spMkLst>
            <pc:docMk/>
            <pc:sldMk cId="3728651724" sldId="300"/>
            <ac:spMk id="7" creationId="{36C1ED23-C9D9-ABFD-4CF7-B601D70A2B39}"/>
          </ac:spMkLst>
        </pc:spChg>
      </pc:sldChg>
      <pc:sldChg chg="modSp mod">
        <pc:chgData name="Tetsuji Hayashi" userId="b5b40ac180ed53f9" providerId="LiveId" clId="{A399ED8F-12DC-41B3-9551-8EE8B7CBCACB}" dt="2024-01-08T03:00:26.224" v="1"/>
        <pc:sldMkLst>
          <pc:docMk/>
          <pc:sldMk cId="3743384439" sldId="301"/>
        </pc:sldMkLst>
        <pc:spChg chg="mod">
          <ac:chgData name="Tetsuji Hayashi" userId="b5b40ac180ed53f9" providerId="LiveId" clId="{A399ED8F-12DC-41B3-9551-8EE8B7CBCACB}" dt="2024-01-08T03:00:26.224" v="1"/>
          <ac:spMkLst>
            <pc:docMk/>
            <pc:sldMk cId="3743384439" sldId="301"/>
            <ac:spMk id="7" creationId="{73A10D7B-83FA-84ED-D2E2-42ED72E1058C}"/>
          </ac:spMkLst>
        </pc:spChg>
      </pc:sldChg>
      <pc:sldChg chg="modSp mod">
        <pc:chgData name="Tetsuji Hayashi" userId="b5b40ac180ed53f9" providerId="LiveId" clId="{A399ED8F-12DC-41B3-9551-8EE8B7CBCACB}" dt="2024-01-08T03:02:58.218" v="123"/>
        <pc:sldMkLst>
          <pc:docMk/>
          <pc:sldMk cId="1704458196" sldId="302"/>
        </pc:sldMkLst>
        <pc:spChg chg="mod">
          <ac:chgData name="Tetsuji Hayashi" userId="b5b40ac180ed53f9" providerId="LiveId" clId="{A399ED8F-12DC-41B3-9551-8EE8B7CBCACB}" dt="2024-01-08T03:02:58.218" v="123"/>
          <ac:spMkLst>
            <pc:docMk/>
            <pc:sldMk cId="1704458196" sldId="302"/>
            <ac:spMk id="8" creationId="{0ED0273D-35B8-94B2-A7AA-803DCE76C86E}"/>
          </ac:spMkLst>
        </pc:spChg>
      </pc:sldChg>
      <pc:sldChg chg="modSp mod">
        <pc:chgData name="Tetsuji Hayashi" userId="b5b40ac180ed53f9" providerId="LiveId" clId="{A399ED8F-12DC-41B3-9551-8EE8B7CBCACB}" dt="2024-01-08T03:03:20.315" v="140" actId="20577"/>
        <pc:sldMkLst>
          <pc:docMk/>
          <pc:sldMk cId="2978043698" sldId="308"/>
        </pc:sldMkLst>
        <pc:spChg chg="mod">
          <ac:chgData name="Tetsuji Hayashi" userId="b5b40ac180ed53f9" providerId="LiveId" clId="{A399ED8F-12DC-41B3-9551-8EE8B7CBCACB}" dt="2024-01-08T03:03:20.315" v="140" actId="20577"/>
          <ac:spMkLst>
            <pc:docMk/>
            <pc:sldMk cId="2978043698" sldId="308"/>
            <ac:spMk id="3" creationId="{82CD3735-53BB-6A7C-D4A5-A499978D53D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88ADA1-687E-434B-8D34-B7706553C329}" type="datetimeFigureOut">
              <a:rPr kumimoji="1" lang="ja-JP" altLang="en-US" smtClean="0"/>
              <a:t>2024/2/2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CDFD9-D95C-4472-8AC5-92BE9D5A6940}" type="slidenum">
              <a:rPr kumimoji="1" lang="ja-JP" altLang="en-US" smtClean="0"/>
              <a:t>‹#›</a:t>
            </a:fld>
            <a:endParaRPr kumimoji="1" lang="ja-JP" altLang="en-US"/>
          </a:p>
        </p:txBody>
      </p:sp>
    </p:spTree>
    <p:extLst>
      <p:ext uri="{BB962C8B-B14F-4D97-AF65-F5344CB8AC3E}">
        <p14:creationId xmlns:p14="http://schemas.microsoft.com/office/powerpoint/2010/main" val="11874359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rtl="0"/>
            <a:fld id="{8530193B-564F-4854-8A52-728F3FB19C85}" type="slidenum">
              <a:rPr lang="en-ZA" altLang="ja-JP" smtClean="0"/>
              <a:t>57</a:t>
            </a:fld>
            <a:endParaRPr lang="ja-JP" altLang="en-ZA" dirty="0"/>
          </a:p>
        </p:txBody>
      </p:sp>
    </p:spTree>
    <p:extLst>
      <p:ext uri="{BB962C8B-B14F-4D97-AF65-F5344CB8AC3E}">
        <p14:creationId xmlns:p14="http://schemas.microsoft.com/office/powerpoint/2010/main" val="349229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BC2478-CCCF-4158-9D74-EC81213D40BE}"/>
              </a:ext>
            </a:extLst>
          </p:cNvPr>
          <p:cNvSpPr>
            <a:spLocks noGrp="1"/>
          </p:cNvSpPr>
          <p:nvPr>
            <p:ph type="ctrTitle"/>
          </p:nvPr>
        </p:nvSpPr>
        <p:spPr>
          <a:xfrm>
            <a:off x="551384" y="2349499"/>
            <a:ext cx="11305654" cy="1079501"/>
          </a:xfrm>
        </p:spPr>
        <p:txBody>
          <a:bodyPr anchor="b">
            <a:normAutofit/>
          </a:bodyPr>
          <a:lstStyle>
            <a:lvl1pPr algn="l">
              <a:defRPr sz="4400"/>
            </a:lvl1pPr>
          </a:lstStyle>
          <a:p>
            <a:r>
              <a:rPr kumimoji="1" lang="ja-JP" altLang="en-US"/>
              <a:t>マスター タイトルの書式設定</a:t>
            </a:r>
            <a:endParaRPr kumimoji="1" lang="ja-JP" altLang="en-US" dirty="0"/>
          </a:p>
        </p:txBody>
      </p:sp>
      <p:sp>
        <p:nvSpPr>
          <p:cNvPr id="3" name="字幕 2">
            <a:extLst>
              <a:ext uri="{FF2B5EF4-FFF2-40B4-BE49-F238E27FC236}">
                <a16:creationId xmlns:a16="http://schemas.microsoft.com/office/drawing/2014/main" id="{A6ADCE7B-9ACB-4BE4-B578-78AE6677C347}"/>
              </a:ext>
            </a:extLst>
          </p:cNvPr>
          <p:cNvSpPr>
            <a:spLocks noGrp="1"/>
          </p:cNvSpPr>
          <p:nvPr>
            <p:ph type="subTitle" idx="1"/>
          </p:nvPr>
        </p:nvSpPr>
        <p:spPr>
          <a:xfrm>
            <a:off x="551384" y="3602038"/>
            <a:ext cx="11305654"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280F607-9509-4BDE-98EC-6162DDBF0989}"/>
              </a:ext>
            </a:extLst>
          </p:cNvPr>
          <p:cNvSpPr>
            <a:spLocks noGrp="1"/>
          </p:cNvSpPr>
          <p:nvPr>
            <p:ph type="dt" sz="half" idx="10"/>
          </p:nvPr>
        </p:nvSpPr>
        <p:spPr/>
        <p:txBody>
          <a:bodyPr/>
          <a:lstStyle/>
          <a:p>
            <a:fld id="{48AADB58-4801-4BDE-A0E3-55F7F122AE7F}" type="datetime1">
              <a:rPr kumimoji="1" lang="ja-JP" altLang="en-US" smtClean="0"/>
              <a:t>2024/2/2</a:t>
            </a:fld>
            <a:endParaRPr kumimoji="1" lang="ja-JP" altLang="en-US"/>
          </a:p>
        </p:txBody>
      </p:sp>
      <p:sp>
        <p:nvSpPr>
          <p:cNvPr id="5" name="フッター プレースホルダー 4">
            <a:extLst>
              <a:ext uri="{FF2B5EF4-FFF2-40B4-BE49-F238E27FC236}">
                <a16:creationId xmlns:a16="http://schemas.microsoft.com/office/drawing/2014/main" id="{7581ECE4-19A1-4DD2-A28A-BCC33BE111E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0A3FAB0-8864-4FBA-A7BB-DE11EE487AB3}"/>
              </a:ext>
            </a:extLst>
          </p:cNvPr>
          <p:cNvSpPr>
            <a:spLocks noGrp="1"/>
          </p:cNvSpPr>
          <p:nvPr>
            <p:ph type="sldNum" sz="quarter" idx="12"/>
          </p:nvPr>
        </p:nvSpPr>
        <p:spPr/>
        <p:txBody>
          <a:bodyPr/>
          <a:lstStyle/>
          <a:p>
            <a:fld id="{866A4425-74BD-4038-8F32-A8CA9FC5A1D1}" type="slidenum">
              <a:rPr kumimoji="1" lang="ja-JP" altLang="en-US" smtClean="0"/>
              <a:t>‹#›</a:t>
            </a:fld>
            <a:endParaRPr kumimoji="1" lang="ja-JP" altLang="en-US"/>
          </a:p>
        </p:txBody>
      </p:sp>
    </p:spTree>
    <p:extLst>
      <p:ext uri="{BB962C8B-B14F-4D97-AF65-F5344CB8AC3E}">
        <p14:creationId xmlns:p14="http://schemas.microsoft.com/office/powerpoint/2010/main" val="474570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3349E4-4FC3-4E18-87A9-7378ED815686}"/>
              </a:ext>
            </a:extLst>
          </p:cNvPr>
          <p:cNvSpPr>
            <a:spLocks noGrp="1"/>
          </p:cNvSpPr>
          <p:nvPr>
            <p:ph type="title"/>
          </p:nvPr>
        </p:nvSpPr>
        <p:spPr/>
        <p:txBody>
          <a:bodyPr/>
          <a:lstStyle/>
          <a:p>
            <a:r>
              <a:rPr kumimoji="1" lang="ja-JP" altLang="en-US"/>
              <a:t>マスター タイトルの書式設定</a:t>
            </a:r>
            <a:endParaRPr kumimoji="1" lang="ja-JP" altLang="en-US" dirty="0"/>
          </a:p>
        </p:txBody>
      </p:sp>
      <p:sp>
        <p:nvSpPr>
          <p:cNvPr id="3" name="縦書きテキスト プレースホルダー 2">
            <a:extLst>
              <a:ext uri="{FF2B5EF4-FFF2-40B4-BE49-F238E27FC236}">
                <a16:creationId xmlns:a16="http://schemas.microsoft.com/office/drawing/2014/main" id="{6CBDBC4C-33EA-45F8-9B70-29FFE256A46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7B2AF4B-CE9E-4936-BB74-9DE9358D2039}"/>
              </a:ext>
            </a:extLst>
          </p:cNvPr>
          <p:cNvSpPr>
            <a:spLocks noGrp="1"/>
          </p:cNvSpPr>
          <p:nvPr>
            <p:ph type="dt" sz="half" idx="10"/>
          </p:nvPr>
        </p:nvSpPr>
        <p:spPr/>
        <p:txBody>
          <a:bodyPr/>
          <a:lstStyle/>
          <a:p>
            <a:fld id="{8C4A8042-D29C-4399-97F7-9A0911734F10}" type="datetime1">
              <a:rPr kumimoji="1" lang="ja-JP" altLang="en-US" smtClean="0"/>
              <a:t>2024/2/2</a:t>
            </a:fld>
            <a:endParaRPr kumimoji="1" lang="ja-JP" altLang="en-US"/>
          </a:p>
        </p:txBody>
      </p:sp>
      <p:sp>
        <p:nvSpPr>
          <p:cNvPr id="5" name="フッター プレースホルダー 4">
            <a:extLst>
              <a:ext uri="{FF2B5EF4-FFF2-40B4-BE49-F238E27FC236}">
                <a16:creationId xmlns:a16="http://schemas.microsoft.com/office/drawing/2014/main" id="{D632CA5B-795C-429F-AF5A-86B82B6E731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79F7F84-A8A5-4FF7-8928-4E13D9282CD8}"/>
              </a:ext>
            </a:extLst>
          </p:cNvPr>
          <p:cNvSpPr>
            <a:spLocks noGrp="1"/>
          </p:cNvSpPr>
          <p:nvPr>
            <p:ph type="sldNum" sz="quarter" idx="12"/>
          </p:nvPr>
        </p:nvSpPr>
        <p:spPr/>
        <p:txBody>
          <a:bodyPr/>
          <a:lstStyle/>
          <a:p>
            <a:fld id="{866A4425-74BD-4038-8F32-A8CA9FC5A1D1}" type="slidenum">
              <a:rPr kumimoji="1" lang="ja-JP" altLang="en-US" smtClean="0"/>
              <a:t>‹#›</a:t>
            </a:fld>
            <a:endParaRPr kumimoji="1" lang="ja-JP" altLang="en-US"/>
          </a:p>
        </p:txBody>
      </p:sp>
    </p:spTree>
    <p:extLst>
      <p:ext uri="{BB962C8B-B14F-4D97-AF65-F5344CB8AC3E}">
        <p14:creationId xmlns:p14="http://schemas.microsoft.com/office/powerpoint/2010/main" val="1697781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9B6A5C3-6C25-44F3-9797-A99E0E4B1589}"/>
              </a:ext>
            </a:extLst>
          </p:cNvPr>
          <p:cNvSpPr>
            <a:spLocks noGrp="1"/>
          </p:cNvSpPr>
          <p:nvPr>
            <p:ph type="title" orient="vert"/>
          </p:nvPr>
        </p:nvSpPr>
        <p:spPr>
          <a:xfrm>
            <a:off x="9227740" y="214015"/>
            <a:ext cx="2628900" cy="596294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379CA43-97CD-4E3E-B8AB-C204DFF00B57}"/>
              </a:ext>
            </a:extLst>
          </p:cNvPr>
          <p:cNvSpPr>
            <a:spLocks noGrp="1"/>
          </p:cNvSpPr>
          <p:nvPr>
            <p:ph type="body" orient="vert" idx="1"/>
          </p:nvPr>
        </p:nvSpPr>
        <p:spPr>
          <a:xfrm>
            <a:off x="335360" y="188913"/>
            <a:ext cx="8640960" cy="5988050"/>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日付プレースホルダー 3">
            <a:extLst>
              <a:ext uri="{FF2B5EF4-FFF2-40B4-BE49-F238E27FC236}">
                <a16:creationId xmlns:a16="http://schemas.microsoft.com/office/drawing/2014/main" id="{500EFFEE-21C3-4609-ADD1-0B7E1178343A}"/>
              </a:ext>
            </a:extLst>
          </p:cNvPr>
          <p:cNvSpPr>
            <a:spLocks noGrp="1"/>
          </p:cNvSpPr>
          <p:nvPr>
            <p:ph type="dt" sz="half" idx="10"/>
          </p:nvPr>
        </p:nvSpPr>
        <p:spPr/>
        <p:txBody>
          <a:bodyPr/>
          <a:lstStyle/>
          <a:p>
            <a:fld id="{C112E72A-583E-4232-84F3-4ABDB94F35B2}" type="datetime1">
              <a:rPr kumimoji="1" lang="ja-JP" altLang="en-US" smtClean="0"/>
              <a:t>2024/2/2</a:t>
            </a:fld>
            <a:endParaRPr kumimoji="1" lang="ja-JP" altLang="en-US"/>
          </a:p>
        </p:txBody>
      </p:sp>
      <p:sp>
        <p:nvSpPr>
          <p:cNvPr id="5" name="フッター プレースホルダー 4">
            <a:extLst>
              <a:ext uri="{FF2B5EF4-FFF2-40B4-BE49-F238E27FC236}">
                <a16:creationId xmlns:a16="http://schemas.microsoft.com/office/drawing/2014/main" id="{D45308F3-E46F-4472-B05D-AD39646635D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5315094-A877-4A8A-8F3B-2672011E29A8}"/>
              </a:ext>
            </a:extLst>
          </p:cNvPr>
          <p:cNvSpPr>
            <a:spLocks noGrp="1"/>
          </p:cNvSpPr>
          <p:nvPr>
            <p:ph type="sldNum" sz="quarter" idx="12"/>
          </p:nvPr>
        </p:nvSpPr>
        <p:spPr/>
        <p:txBody>
          <a:bodyPr/>
          <a:lstStyle/>
          <a:p>
            <a:fld id="{866A4425-74BD-4038-8F32-A8CA9FC5A1D1}" type="slidenum">
              <a:rPr kumimoji="1" lang="ja-JP" altLang="en-US" smtClean="0"/>
              <a:t>‹#›</a:t>
            </a:fld>
            <a:endParaRPr kumimoji="1" lang="ja-JP" altLang="en-US"/>
          </a:p>
        </p:txBody>
      </p:sp>
    </p:spTree>
    <p:extLst>
      <p:ext uri="{BB962C8B-B14F-4D97-AF65-F5344CB8AC3E}">
        <p14:creationId xmlns:p14="http://schemas.microsoft.com/office/powerpoint/2010/main" val="3376407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917D89-8ECA-422F-AC3C-C0C3EF67326B}"/>
              </a:ext>
            </a:extLst>
          </p:cNvPr>
          <p:cNvSpPr>
            <a:spLocks noGrp="1"/>
          </p:cNvSpPr>
          <p:nvPr>
            <p:ph type="title"/>
          </p:nvPr>
        </p:nvSpPr>
        <p:spPr/>
        <p:txBody>
          <a:bodyPr/>
          <a:lstStyle/>
          <a:p>
            <a:r>
              <a:rPr kumimoji="1" lang="ja-JP" altLang="en-US"/>
              <a:t>マスター タイトルの書式設定</a:t>
            </a:r>
            <a:endParaRPr kumimoji="1" lang="ja-JP" altLang="en-US" dirty="0"/>
          </a:p>
        </p:txBody>
      </p:sp>
      <p:sp>
        <p:nvSpPr>
          <p:cNvPr id="3" name="コンテンツ プレースホルダー 2">
            <a:extLst>
              <a:ext uri="{FF2B5EF4-FFF2-40B4-BE49-F238E27FC236}">
                <a16:creationId xmlns:a16="http://schemas.microsoft.com/office/drawing/2014/main" id="{A2E74C69-85C9-4AFA-AC99-E1336BBF2E47}"/>
              </a:ext>
            </a:extLst>
          </p:cNvPr>
          <p:cNvSpPr>
            <a:spLocks noGrp="1"/>
          </p:cNvSpPr>
          <p:nvPr>
            <p:ph idx="1"/>
          </p:nvPr>
        </p:nvSpPr>
        <p:spPr>
          <a:xfrm>
            <a:off x="334963" y="1268760"/>
            <a:ext cx="11522075" cy="540032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F092159-97F5-47E6-9329-06B4E4F58952}"/>
              </a:ext>
            </a:extLst>
          </p:cNvPr>
          <p:cNvSpPr>
            <a:spLocks noGrp="1"/>
          </p:cNvSpPr>
          <p:nvPr>
            <p:ph type="dt" sz="half" idx="10"/>
          </p:nvPr>
        </p:nvSpPr>
        <p:spPr/>
        <p:txBody>
          <a:bodyPr/>
          <a:lstStyle/>
          <a:p>
            <a:fld id="{BB599BEB-2FF4-4F5F-8EB9-BAB024F63A2F}" type="datetime1">
              <a:rPr kumimoji="1" lang="ja-JP" altLang="en-US" smtClean="0"/>
              <a:t>2024/2/2</a:t>
            </a:fld>
            <a:endParaRPr kumimoji="1" lang="ja-JP" altLang="en-US"/>
          </a:p>
        </p:txBody>
      </p:sp>
      <p:sp>
        <p:nvSpPr>
          <p:cNvPr id="5" name="フッター プレースホルダー 4">
            <a:extLst>
              <a:ext uri="{FF2B5EF4-FFF2-40B4-BE49-F238E27FC236}">
                <a16:creationId xmlns:a16="http://schemas.microsoft.com/office/drawing/2014/main" id="{DA1BD0A9-8AE1-4450-8879-97D3659946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87F7D07-5DB9-468E-B697-AFFE79E9CBD8}"/>
              </a:ext>
            </a:extLst>
          </p:cNvPr>
          <p:cNvSpPr>
            <a:spLocks noGrp="1"/>
          </p:cNvSpPr>
          <p:nvPr>
            <p:ph type="sldNum" sz="quarter" idx="12"/>
          </p:nvPr>
        </p:nvSpPr>
        <p:spPr/>
        <p:txBody>
          <a:bodyPr/>
          <a:lstStyle/>
          <a:p>
            <a:fld id="{866A4425-74BD-4038-8F32-A8CA9FC5A1D1}" type="slidenum">
              <a:rPr kumimoji="1" lang="ja-JP" altLang="en-US" smtClean="0"/>
              <a:t>‹#›</a:t>
            </a:fld>
            <a:endParaRPr kumimoji="1" lang="ja-JP" altLang="en-US"/>
          </a:p>
        </p:txBody>
      </p:sp>
    </p:spTree>
    <p:extLst>
      <p:ext uri="{BB962C8B-B14F-4D97-AF65-F5344CB8AC3E}">
        <p14:creationId xmlns:p14="http://schemas.microsoft.com/office/powerpoint/2010/main" val="99405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26490D-01E1-431E-91D4-165E6753F0C0}"/>
              </a:ext>
            </a:extLst>
          </p:cNvPr>
          <p:cNvSpPr>
            <a:spLocks noGrp="1"/>
          </p:cNvSpPr>
          <p:nvPr>
            <p:ph type="title"/>
          </p:nvPr>
        </p:nvSpPr>
        <p:spPr>
          <a:xfrm>
            <a:off x="831850" y="1709738"/>
            <a:ext cx="10515600" cy="2852737"/>
          </a:xfrm>
        </p:spPr>
        <p:txBody>
          <a:bodyPr anchor="b">
            <a:normAutofit/>
          </a:bodyPr>
          <a:lstStyle>
            <a:lvl1pPr>
              <a:defRPr sz="4400"/>
            </a:lvl1pPr>
          </a:lstStyle>
          <a:p>
            <a:r>
              <a:rPr kumimoji="1" lang="ja-JP" altLang="en-US"/>
              <a:t>マスター タイトルの書式設定</a:t>
            </a:r>
            <a:endParaRPr kumimoji="1" lang="ja-JP" altLang="en-US" dirty="0"/>
          </a:p>
        </p:txBody>
      </p:sp>
      <p:sp>
        <p:nvSpPr>
          <p:cNvPr id="3" name="テキスト プレースホルダー 2">
            <a:extLst>
              <a:ext uri="{FF2B5EF4-FFF2-40B4-BE49-F238E27FC236}">
                <a16:creationId xmlns:a16="http://schemas.microsoft.com/office/drawing/2014/main" id="{86E004B0-F0B8-4A27-AA4A-AD7ED3F449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C0569D6-C08D-44A2-B1D2-9233AEE93301}"/>
              </a:ext>
            </a:extLst>
          </p:cNvPr>
          <p:cNvSpPr>
            <a:spLocks noGrp="1"/>
          </p:cNvSpPr>
          <p:nvPr>
            <p:ph type="dt" sz="half" idx="10"/>
          </p:nvPr>
        </p:nvSpPr>
        <p:spPr/>
        <p:txBody>
          <a:bodyPr/>
          <a:lstStyle/>
          <a:p>
            <a:fld id="{84BC7524-7F5F-4F24-90DF-33E42682F452}" type="datetime1">
              <a:rPr kumimoji="1" lang="ja-JP" altLang="en-US" smtClean="0"/>
              <a:t>2024/2/2</a:t>
            </a:fld>
            <a:endParaRPr kumimoji="1" lang="ja-JP" altLang="en-US"/>
          </a:p>
        </p:txBody>
      </p:sp>
      <p:sp>
        <p:nvSpPr>
          <p:cNvPr id="5" name="フッター プレースホルダー 4">
            <a:extLst>
              <a:ext uri="{FF2B5EF4-FFF2-40B4-BE49-F238E27FC236}">
                <a16:creationId xmlns:a16="http://schemas.microsoft.com/office/drawing/2014/main" id="{57FD0A6A-0204-4A4C-AA42-0101218CF4E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7ADED63-5565-4FEF-8947-6FE46089015C}"/>
              </a:ext>
            </a:extLst>
          </p:cNvPr>
          <p:cNvSpPr>
            <a:spLocks noGrp="1"/>
          </p:cNvSpPr>
          <p:nvPr>
            <p:ph type="sldNum" sz="quarter" idx="12"/>
          </p:nvPr>
        </p:nvSpPr>
        <p:spPr/>
        <p:txBody>
          <a:bodyPr/>
          <a:lstStyle/>
          <a:p>
            <a:fld id="{866A4425-74BD-4038-8F32-A8CA9FC5A1D1}" type="slidenum">
              <a:rPr kumimoji="1" lang="ja-JP" altLang="en-US" smtClean="0"/>
              <a:t>‹#›</a:t>
            </a:fld>
            <a:endParaRPr kumimoji="1" lang="ja-JP" altLang="en-US"/>
          </a:p>
        </p:txBody>
      </p:sp>
    </p:spTree>
    <p:extLst>
      <p:ext uri="{BB962C8B-B14F-4D97-AF65-F5344CB8AC3E}">
        <p14:creationId xmlns:p14="http://schemas.microsoft.com/office/powerpoint/2010/main" val="2935411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C1B5A6-4FDB-4C5F-A11A-23690DDE1FBD}"/>
              </a:ext>
            </a:extLst>
          </p:cNvPr>
          <p:cNvSpPr>
            <a:spLocks noGrp="1"/>
          </p:cNvSpPr>
          <p:nvPr>
            <p:ph type="title"/>
          </p:nvPr>
        </p:nvSpPr>
        <p:spPr/>
        <p:txBody>
          <a:bodyPr/>
          <a:lstStyle/>
          <a:p>
            <a:r>
              <a:rPr kumimoji="1" lang="ja-JP" altLang="en-US"/>
              <a:t>マスター タイトルの書式設定</a:t>
            </a:r>
            <a:endParaRPr kumimoji="1" lang="ja-JP" altLang="en-US" dirty="0"/>
          </a:p>
        </p:txBody>
      </p:sp>
      <p:sp>
        <p:nvSpPr>
          <p:cNvPr id="3" name="コンテンツ プレースホルダー 2">
            <a:extLst>
              <a:ext uri="{FF2B5EF4-FFF2-40B4-BE49-F238E27FC236}">
                <a16:creationId xmlns:a16="http://schemas.microsoft.com/office/drawing/2014/main" id="{632E1DD6-B0E5-47EA-A123-53B138AC6418}"/>
              </a:ext>
            </a:extLst>
          </p:cNvPr>
          <p:cNvSpPr>
            <a:spLocks noGrp="1"/>
          </p:cNvSpPr>
          <p:nvPr>
            <p:ph sz="half" idx="1"/>
          </p:nvPr>
        </p:nvSpPr>
        <p:spPr>
          <a:xfrm>
            <a:off x="335360" y="1412776"/>
            <a:ext cx="5684440" cy="4764187"/>
          </a:xfrm>
        </p:spPr>
        <p:txBody>
          <a:bodyPr>
            <a:normAutofit/>
          </a:bodyPr>
          <a:lstStyle>
            <a:lvl1pPr>
              <a:defRPr sz="2400"/>
            </a:lvl1pPr>
            <a:lvl2pPr>
              <a:defRPr sz="2000"/>
            </a:lvl2pPr>
            <a:lvl3pPr>
              <a:defRPr sz="1800"/>
            </a:lvl3pPr>
            <a:lvl4pPr>
              <a:defRPr sz="1600"/>
            </a:lvl4pPr>
            <a:lvl5pPr>
              <a:defRPr sz="16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E8484E0-8A83-43E0-AFA1-0DA859A2A51F}"/>
              </a:ext>
            </a:extLst>
          </p:cNvPr>
          <p:cNvSpPr>
            <a:spLocks noGrp="1"/>
          </p:cNvSpPr>
          <p:nvPr>
            <p:ph sz="half" idx="2"/>
          </p:nvPr>
        </p:nvSpPr>
        <p:spPr>
          <a:xfrm>
            <a:off x="6172200" y="1412776"/>
            <a:ext cx="5684838" cy="476418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3C19349-73AF-4903-A4E4-896E512B7306}"/>
              </a:ext>
            </a:extLst>
          </p:cNvPr>
          <p:cNvSpPr>
            <a:spLocks noGrp="1"/>
          </p:cNvSpPr>
          <p:nvPr>
            <p:ph type="dt" sz="half" idx="10"/>
          </p:nvPr>
        </p:nvSpPr>
        <p:spPr/>
        <p:txBody>
          <a:bodyPr/>
          <a:lstStyle/>
          <a:p>
            <a:fld id="{486916C6-DF9F-446B-8620-692571CF4A30}" type="datetime1">
              <a:rPr kumimoji="1" lang="ja-JP" altLang="en-US" smtClean="0"/>
              <a:t>2024/2/2</a:t>
            </a:fld>
            <a:endParaRPr kumimoji="1" lang="ja-JP" altLang="en-US"/>
          </a:p>
        </p:txBody>
      </p:sp>
      <p:sp>
        <p:nvSpPr>
          <p:cNvPr id="6" name="フッター プレースホルダー 5">
            <a:extLst>
              <a:ext uri="{FF2B5EF4-FFF2-40B4-BE49-F238E27FC236}">
                <a16:creationId xmlns:a16="http://schemas.microsoft.com/office/drawing/2014/main" id="{73CF47A2-1D64-4CDF-859B-F8E6D58FEF8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F135F8D-F35D-42E8-9441-7A0AAC4A2398}"/>
              </a:ext>
            </a:extLst>
          </p:cNvPr>
          <p:cNvSpPr>
            <a:spLocks noGrp="1"/>
          </p:cNvSpPr>
          <p:nvPr>
            <p:ph type="sldNum" sz="quarter" idx="12"/>
          </p:nvPr>
        </p:nvSpPr>
        <p:spPr/>
        <p:txBody>
          <a:bodyPr/>
          <a:lstStyle/>
          <a:p>
            <a:fld id="{866A4425-74BD-4038-8F32-A8CA9FC5A1D1}" type="slidenum">
              <a:rPr kumimoji="1" lang="ja-JP" altLang="en-US" smtClean="0"/>
              <a:t>‹#›</a:t>
            </a:fld>
            <a:endParaRPr kumimoji="1" lang="ja-JP" altLang="en-US"/>
          </a:p>
        </p:txBody>
      </p:sp>
    </p:spTree>
    <p:extLst>
      <p:ext uri="{BB962C8B-B14F-4D97-AF65-F5344CB8AC3E}">
        <p14:creationId xmlns:p14="http://schemas.microsoft.com/office/powerpoint/2010/main" val="3783604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85F8E1-7C5A-48B2-B623-62569534A245}"/>
              </a:ext>
            </a:extLst>
          </p:cNvPr>
          <p:cNvSpPr>
            <a:spLocks noGrp="1"/>
          </p:cNvSpPr>
          <p:nvPr>
            <p:ph type="title"/>
          </p:nvPr>
        </p:nvSpPr>
        <p:spPr>
          <a:xfrm>
            <a:off x="551384" y="188913"/>
            <a:ext cx="11305256" cy="1079847"/>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98FCB7B-5251-4A67-A354-6F97C6834BF9}"/>
              </a:ext>
            </a:extLst>
          </p:cNvPr>
          <p:cNvSpPr>
            <a:spLocks noGrp="1"/>
          </p:cNvSpPr>
          <p:nvPr>
            <p:ph type="body" idx="1"/>
          </p:nvPr>
        </p:nvSpPr>
        <p:spPr>
          <a:xfrm>
            <a:off x="335360" y="1340768"/>
            <a:ext cx="56622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1AB0EFD-5A6A-463B-8E26-CBB42DC530A1}"/>
              </a:ext>
            </a:extLst>
          </p:cNvPr>
          <p:cNvSpPr>
            <a:spLocks noGrp="1"/>
          </p:cNvSpPr>
          <p:nvPr>
            <p:ph sz="half" idx="2"/>
          </p:nvPr>
        </p:nvSpPr>
        <p:spPr>
          <a:xfrm>
            <a:off x="334964" y="2236688"/>
            <a:ext cx="5662612" cy="3952975"/>
          </a:xfrm>
        </p:spPr>
        <p:txBody>
          <a:bodyPr>
            <a:normAutofit/>
          </a:bodyPr>
          <a:lstStyle>
            <a:lvl1pPr>
              <a:defRPr sz="2400"/>
            </a:lvl1pPr>
            <a:lvl2pPr>
              <a:defRPr sz="2000"/>
            </a:lvl2pPr>
            <a:lvl3pPr>
              <a:defRPr sz="1800"/>
            </a:lvl3pPr>
            <a:lvl4pPr>
              <a:defRPr sz="1600"/>
            </a:lvl4pPr>
            <a:lvl5pPr>
              <a:defRPr sz="16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5" name="テキスト プレースホルダー 4">
            <a:extLst>
              <a:ext uri="{FF2B5EF4-FFF2-40B4-BE49-F238E27FC236}">
                <a16:creationId xmlns:a16="http://schemas.microsoft.com/office/drawing/2014/main" id="{AEE94D46-9CAA-42DF-9238-D6A83EE57EE5}"/>
              </a:ext>
            </a:extLst>
          </p:cNvPr>
          <p:cNvSpPr>
            <a:spLocks noGrp="1"/>
          </p:cNvSpPr>
          <p:nvPr>
            <p:ph type="body" sz="quarter" idx="3"/>
          </p:nvPr>
        </p:nvSpPr>
        <p:spPr>
          <a:xfrm>
            <a:off x="6172200" y="1340768"/>
            <a:ext cx="568483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7890E67-4C9D-42E2-9023-A0E6CFE7A552}"/>
              </a:ext>
            </a:extLst>
          </p:cNvPr>
          <p:cNvSpPr>
            <a:spLocks noGrp="1"/>
          </p:cNvSpPr>
          <p:nvPr>
            <p:ph sz="quarter" idx="4"/>
          </p:nvPr>
        </p:nvSpPr>
        <p:spPr>
          <a:xfrm>
            <a:off x="6172200" y="2236688"/>
            <a:ext cx="5684440" cy="3952975"/>
          </a:xfrm>
        </p:spPr>
        <p:txBody>
          <a:bodyPr>
            <a:normAutofit/>
          </a:bodyPr>
          <a:lstStyle>
            <a:lvl1pPr>
              <a:defRPr sz="2400"/>
            </a:lvl1pPr>
            <a:lvl2pPr>
              <a:defRPr sz="2000"/>
            </a:lvl2pPr>
            <a:lvl3pPr>
              <a:defRPr sz="1800"/>
            </a:lvl3pPr>
            <a:lvl4pPr>
              <a:defRPr sz="1600"/>
            </a:lvl4pPr>
            <a:lvl5pPr>
              <a:defRPr sz="16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7" name="日付プレースホルダー 6">
            <a:extLst>
              <a:ext uri="{FF2B5EF4-FFF2-40B4-BE49-F238E27FC236}">
                <a16:creationId xmlns:a16="http://schemas.microsoft.com/office/drawing/2014/main" id="{D855EC46-CDA9-48F0-919F-BF78DEF2494E}"/>
              </a:ext>
            </a:extLst>
          </p:cNvPr>
          <p:cNvSpPr>
            <a:spLocks noGrp="1"/>
          </p:cNvSpPr>
          <p:nvPr>
            <p:ph type="dt" sz="half" idx="10"/>
          </p:nvPr>
        </p:nvSpPr>
        <p:spPr/>
        <p:txBody>
          <a:bodyPr/>
          <a:lstStyle/>
          <a:p>
            <a:fld id="{F094F820-2FF3-43A9-A394-CC139B564E8F}" type="datetime1">
              <a:rPr kumimoji="1" lang="ja-JP" altLang="en-US" smtClean="0"/>
              <a:t>2024/2/2</a:t>
            </a:fld>
            <a:endParaRPr kumimoji="1" lang="ja-JP" altLang="en-US"/>
          </a:p>
        </p:txBody>
      </p:sp>
      <p:sp>
        <p:nvSpPr>
          <p:cNvPr id="8" name="フッター プレースホルダー 7">
            <a:extLst>
              <a:ext uri="{FF2B5EF4-FFF2-40B4-BE49-F238E27FC236}">
                <a16:creationId xmlns:a16="http://schemas.microsoft.com/office/drawing/2014/main" id="{1CB2F74A-1DEA-4E17-97CC-63F01AD095E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D972F31-2E39-4C5A-8B86-3695013EBEDA}"/>
              </a:ext>
            </a:extLst>
          </p:cNvPr>
          <p:cNvSpPr>
            <a:spLocks noGrp="1"/>
          </p:cNvSpPr>
          <p:nvPr>
            <p:ph type="sldNum" sz="quarter" idx="12"/>
          </p:nvPr>
        </p:nvSpPr>
        <p:spPr/>
        <p:txBody>
          <a:bodyPr/>
          <a:lstStyle/>
          <a:p>
            <a:fld id="{866A4425-74BD-4038-8F32-A8CA9FC5A1D1}" type="slidenum">
              <a:rPr kumimoji="1" lang="ja-JP" altLang="en-US" smtClean="0"/>
              <a:t>‹#›</a:t>
            </a:fld>
            <a:endParaRPr kumimoji="1" lang="ja-JP" altLang="en-US"/>
          </a:p>
        </p:txBody>
      </p:sp>
    </p:spTree>
    <p:extLst>
      <p:ext uri="{BB962C8B-B14F-4D97-AF65-F5344CB8AC3E}">
        <p14:creationId xmlns:p14="http://schemas.microsoft.com/office/powerpoint/2010/main" val="1089924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668A6E-959D-471F-B96B-0AD0FF9932E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87BB989-7ABE-426C-B89D-D1FBBB119D5E}"/>
              </a:ext>
            </a:extLst>
          </p:cNvPr>
          <p:cNvSpPr>
            <a:spLocks noGrp="1"/>
          </p:cNvSpPr>
          <p:nvPr>
            <p:ph type="dt" sz="half" idx="10"/>
          </p:nvPr>
        </p:nvSpPr>
        <p:spPr/>
        <p:txBody>
          <a:bodyPr/>
          <a:lstStyle/>
          <a:p>
            <a:fld id="{89BC5702-B3E8-4D6C-9E66-2BD21E47B613}" type="datetime1">
              <a:rPr kumimoji="1" lang="ja-JP" altLang="en-US" smtClean="0"/>
              <a:t>2024/2/2</a:t>
            </a:fld>
            <a:endParaRPr kumimoji="1" lang="ja-JP" altLang="en-US"/>
          </a:p>
        </p:txBody>
      </p:sp>
      <p:sp>
        <p:nvSpPr>
          <p:cNvPr id="4" name="フッター プレースホルダー 3">
            <a:extLst>
              <a:ext uri="{FF2B5EF4-FFF2-40B4-BE49-F238E27FC236}">
                <a16:creationId xmlns:a16="http://schemas.microsoft.com/office/drawing/2014/main" id="{FCAB1FBA-3341-463A-9651-42698962032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E3F58CA-B93E-4E36-AF71-E1BA62A5DFE4}"/>
              </a:ext>
            </a:extLst>
          </p:cNvPr>
          <p:cNvSpPr>
            <a:spLocks noGrp="1"/>
          </p:cNvSpPr>
          <p:nvPr>
            <p:ph type="sldNum" sz="quarter" idx="12"/>
          </p:nvPr>
        </p:nvSpPr>
        <p:spPr/>
        <p:txBody>
          <a:bodyPr/>
          <a:lstStyle/>
          <a:p>
            <a:fld id="{866A4425-74BD-4038-8F32-A8CA9FC5A1D1}" type="slidenum">
              <a:rPr kumimoji="1" lang="ja-JP" altLang="en-US" smtClean="0"/>
              <a:t>‹#›</a:t>
            </a:fld>
            <a:endParaRPr kumimoji="1" lang="ja-JP" altLang="en-US"/>
          </a:p>
        </p:txBody>
      </p:sp>
    </p:spTree>
    <p:extLst>
      <p:ext uri="{BB962C8B-B14F-4D97-AF65-F5344CB8AC3E}">
        <p14:creationId xmlns:p14="http://schemas.microsoft.com/office/powerpoint/2010/main" val="1360911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04B8627-21C4-420A-B73B-58B3F65C4407}"/>
              </a:ext>
            </a:extLst>
          </p:cNvPr>
          <p:cNvSpPr>
            <a:spLocks noGrp="1"/>
          </p:cNvSpPr>
          <p:nvPr>
            <p:ph type="dt" sz="half" idx="10"/>
          </p:nvPr>
        </p:nvSpPr>
        <p:spPr/>
        <p:txBody>
          <a:bodyPr/>
          <a:lstStyle/>
          <a:p>
            <a:fld id="{0D6992C3-0BC4-438C-9D39-BEE224EE67B3}" type="datetime1">
              <a:rPr kumimoji="1" lang="ja-JP" altLang="en-US" smtClean="0"/>
              <a:t>2024/2/2</a:t>
            </a:fld>
            <a:endParaRPr kumimoji="1" lang="ja-JP" altLang="en-US"/>
          </a:p>
        </p:txBody>
      </p:sp>
      <p:sp>
        <p:nvSpPr>
          <p:cNvPr id="3" name="フッター プレースホルダー 2">
            <a:extLst>
              <a:ext uri="{FF2B5EF4-FFF2-40B4-BE49-F238E27FC236}">
                <a16:creationId xmlns:a16="http://schemas.microsoft.com/office/drawing/2014/main" id="{D2545BBD-64AF-4843-B753-D4BF9442339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25A3E2B-B70B-426F-BCD8-BA7F9207F90A}"/>
              </a:ext>
            </a:extLst>
          </p:cNvPr>
          <p:cNvSpPr>
            <a:spLocks noGrp="1"/>
          </p:cNvSpPr>
          <p:nvPr>
            <p:ph type="sldNum" sz="quarter" idx="12"/>
          </p:nvPr>
        </p:nvSpPr>
        <p:spPr/>
        <p:txBody>
          <a:bodyPr/>
          <a:lstStyle/>
          <a:p>
            <a:fld id="{866A4425-74BD-4038-8F32-A8CA9FC5A1D1}" type="slidenum">
              <a:rPr kumimoji="1" lang="ja-JP" altLang="en-US" smtClean="0"/>
              <a:t>‹#›</a:t>
            </a:fld>
            <a:endParaRPr kumimoji="1" lang="ja-JP" altLang="en-US"/>
          </a:p>
        </p:txBody>
      </p:sp>
    </p:spTree>
    <p:extLst>
      <p:ext uri="{BB962C8B-B14F-4D97-AF65-F5344CB8AC3E}">
        <p14:creationId xmlns:p14="http://schemas.microsoft.com/office/powerpoint/2010/main" val="3645457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4D4527-9B03-4E59-89CB-E38FAE8912B4}"/>
              </a:ext>
            </a:extLst>
          </p:cNvPr>
          <p:cNvSpPr>
            <a:spLocks noGrp="1"/>
          </p:cNvSpPr>
          <p:nvPr>
            <p:ph type="title"/>
          </p:nvPr>
        </p:nvSpPr>
        <p:spPr>
          <a:xfrm>
            <a:off x="335360" y="188913"/>
            <a:ext cx="4248472"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855520D-EBEC-4D55-BF5D-F4BB5B5312DE}"/>
              </a:ext>
            </a:extLst>
          </p:cNvPr>
          <p:cNvSpPr>
            <a:spLocks noGrp="1"/>
          </p:cNvSpPr>
          <p:nvPr>
            <p:ph idx="1"/>
          </p:nvPr>
        </p:nvSpPr>
        <p:spPr>
          <a:xfrm>
            <a:off x="4656138" y="188913"/>
            <a:ext cx="7200502" cy="6048399"/>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テキスト プレースホルダー 3">
            <a:extLst>
              <a:ext uri="{FF2B5EF4-FFF2-40B4-BE49-F238E27FC236}">
                <a16:creationId xmlns:a16="http://schemas.microsoft.com/office/drawing/2014/main" id="{819BB4AF-137F-4C41-BE0E-1EA623C95636}"/>
              </a:ext>
            </a:extLst>
          </p:cNvPr>
          <p:cNvSpPr>
            <a:spLocks noGrp="1"/>
          </p:cNvSpPr>
          <p:nvPr>
            <p:ph type="body" sz="half" idx="2"/>
          </p:nvPr>
        </p:nvSpPr>
        <p:spPr>
          <a:xfrm>
            <a:off x="335360" y="1916832"/>
            <a:ext cx="4248472" cy="43204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AF65F44-5C08-40B1-B0D2-BB28151E92A6}"/>
              </a:ext>
            </a:extLst>
          </p:cNvPr>
          <p:cNvSpPr>
            <a:spLocks noGrp="1"/>
          </p:cNvSpPr>
          <p:nvPr>
            <p:ph type="dt" sz="half" idx="10"/>
          </p:nvPr>
        </p:nvSpPr>
        <p:spPr/>
        <p:txBody>
          <a:bodyPr/>
          <a:lstStyle/>
          <a:p>
            <a:fld id="{65BA7DE1-AD7C-4376-B355-94B60E815991}" type="datetime1">
              <a:rPr kumimoji="1" lang="ja-JP" altLang="en-US" smtClean="0"/>
              <a:t>2024/2/2</a:t>
            </a:fld>
            <a:endParaRPr kumimoji="1" lang="ja-JP" altLang="en-US"/>
          </a:p>
        </p:txBody>
      </p:sp>
      <p:sp>
        <p:nvSpPr>
          <p:cNvPr id="6" name="フッター プレースホルダー 5">
            <a:extLst>
              <a:ext uri="{FF2B5EF4-FFF2-40B4-BE49-F238E27FC236}">
                <a16:creationId xmlns:a16="http://schemas.microsoft.com/office/drawing/2014/main" id="{A4DDA6C0-242D-42CE-8E94-A3FF0593374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A1F1469-6FE7-4D2E-8902-9118EF91601F}"/>
              </a:ext>
            </a:extLst>
          </p:cNvPr>
          <p:cNvSpPr>
            <a:spLocks noGrp="1"/>
          </p:cNvSpPr>
          <p:nvPr>
            <p:ph type="sldNum" sz="quarter" idx="12"/>
          </p:nvPr>
        </p:nvSpPr>
        <p:spPr/>
        <p:txBody>
          <a:bodyPr/>
          <a:lstStyle/>
          <a:p>
            <a:fld id="{866A4425-74BD-4038-8F32-A8CA9FC5A1D1}" type="slidenum">
              <a:rPr kumimoji="1" lang="ja-JP" altLang="en-US" smtClean="0"/>
              <a:t>‹#›</a:t>
            </a:fld>
            <a:endParaRPr kumimoji="1" lang="ja-JP" altLang="en-US"/>
          </a:p>
        </p:txBody>
      </p:sp>
    </p:spTree>
    <p:extLst>
      <p:ext uri="{BB962C8B-B14F-4D97-AF65-F5344CB8AC3E}">
        <p14:creationId xmlns:p14="http://schemas.microsoft.com/office/powerpoint/2010/main" val="4144410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A85C13-5CE4-492F-9AC6-DB66BD78C2D7}"/>
              </a:ext>
            </a:extLst>
          </p:cNvPr>
          <p:cNvSpPr>
            <a:spLocks noGrp="1"/>
          </p:cNvSpPr>
          <p:nvPr>
            <p:ph type="title"/>
          </p:nvPr>
        </p:nvSpPr>
        <p:spPr>
          <a:xfrm>
            <a:off x="335360" y="188640"/>
            <a:ext cx="4248472" cy="1600200"/>
          </a:xfrm>
        </p:spPr>
        <p:txBody>
          <a:bodyPr anchor="b"/>
          <a:lstStyle>
            <a:lvl1pPr>
              <a:defRPr sz="3200"/>
            </a:lvl1pPr>
          </a:lstStyle>
          <a:p>
            <a:r>
              <a:rPr kumimoji="1" lang="ja-JP" altLang="en-US"/>
              <a:t>マスター タイトルの書式設定</a:t>
            </a:r>
            <a:endParaRPr kumimoji="1" lang="ja-JP" altLang="en-US" dirty="0"/>
          </a:p>
        </p:txBody>
      </p:sp>
      <p:sp>
        <p:nvSpPr>
          <p:cNvPr id="3" name="図プレースホルダー 2">
            <a:extLst>
              <a:ext uri="{FF2B5EF4-FFF2-40B4-BE49-F238E27FC236}">
                <a16:creationId xmlns:a16="http://schemas.microsoft.com/office/drawing/2014/main" id="{9D3F0710-9262-4B5A-B9FA-F83C433F14EB}"/>
              </a:ext>
            </a:extLst>
          </p:cNvPr>
          <p:cNvSpPr>
            <a:spLocks noGrp="1"/>
          </p:cNvSpPr>
          <p:nvPr>
            <p:ph type="pic" idx="1"/>
          </p:nvPr>
        </p:nvSpPr>
        <p:spPr>
          <a:xfrm>
            <a:off x="4656138" y="188913"/>
            <a:ext cx="7200502" cy="60483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id="{A2D1743E-F299-4BFC-BA39-61835D07982B}"/>
              </a:ext>
            </a:extLst>
          </p:cNvPr>
          <p:cNvSpPr>
            <a:spLocks noGrp="1"/>
          </p:cNvSpPr>
          <p:nvPr>
            <p:ph type="body" sz="half" idx="2"/>
          </p:nvPr>
        </p:nvSpPr>
        <p:spPr>
          <a:xfrm>
            <a:off x="335360" y="1921668"/>
            <a:ext cx="4248472" cy="4315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8D6C6CA-8678-48E8-B931-F9C65202BA9A}"/>
              </a:ext>
            </a:extLst>
          </p:cNvPr>
          <p:cNvSpPr>
            <a:spLocks noGrp="1"/>
          </p:cNvSpPr>
          <p:nvPr>
            <p:ph type="dt" sz="half" idx="10"/>
          </p:nvPr>
        </p:nvSpPr>
        <p:spPr/>
        <p:txBody>
          <a:bodyPr/>
          <a:lstStyle/>
          <a:p>
            <a:fld id="{1712A344-4317-4BCA-9FB0-1CA59AF44BE2}" type="datetime1">
              <a:rPr kumimoji="1" lang="ja-JP" altLang="en-US" smtClean="0"/>
              <a:t>2024/2/2</a:t>
            </a:fld>
            <a:endParaRPr kumimoji="1" lang="ja-JP" altLang="en-US"/>
          </a:p>
        </p:txBody>
      </p:sp>
      <p:sp>
        <p:nvSpPr>
          <p:cNvPr id="6" name="フッター プレースホルダー 5">
            <a:extLst>
              <a:ext uri="{FF2B5EF4-FFF2-40B4-BE49-F238E27FC236}">
                <a16:creationId xmlns:a16="http://schemas.microsoft.com/office/drawing/2014/main" id="{B9949E5D-014E-43C0-848D-D888E9881BD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101AA4F-4025-4CB5-94B8-850FA140B475}"/>
              </a:ext>
            </a:extLst>
          </p:cNvPr>
          <p:cNvSpPr>
            <a:spLocks noGrp="1"/>
          </p:cNvSpPr>
          <p:nvPr>
            <p:ph type="sldNum" sz="quarter" idx="12"/>
          </p:nvPr>
        </p:nvSpPr>
        <p:spPr/>
        <p:txBody>
          <a:bodyPr/>
          <a:lstStyle/>
          <a:p>
            <a:fld id="{866A4425-74BD-4038-8F32-A8CA9FC5A1D1}" type="slidenum">
              <a:rPr kumimoji="1" lang="ja-JP" altLang="en-US" smtClean="0"/>
              <a:t>‹#›</a:t>
            </a:fld>
            <a:endParaRPr kumimoji="1" lang="ja-JP" altLang="en-US"/>
          </a:p>
        </p:txBody>
      </p:sp>
    </p:spTree>
    <p:extLst>
      <p:ext uri="{BB962C8B-B14F-4D97-AF65-F5344CB8AC3E}">
        <p14:creationId xmlns:p14="http://schemas.microsoft.com/office/powerpoint/2010/main" val="587844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mailto:ノーツコンソーシアム">
            <a:extLst>
              <a:ext uri="{FF2B5EF4-FFF2-40B4-BE49-F238E27FC236}">
                <a16:creationId xmlns:a16="http://schemas.microsoft.com/office/drawing/2014/main" id="{92E40E99-D7FC-860B-BAAF-6DBD4930D93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856390" y="188640"/>
            <a:ext cx="2000250" cy="43815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プレースホルダー 1">
            <a:extLst>
              <a:ext uri="{FF2B5EF4-FFF2-40B4-BE49-F238E27FC236}">
                <a16:creationId xmlns:a16="http://schemas.microsoft.com/office/drawing/2014/main" id="{095FD806-C2E2-4D92-A732-CD4672F9E482}"/>
              </a:ext>
            </a:extLst>
          </p:cNvPr>
          <p:cNvSpPr>
            <a:spLocks noGrp="1"/>
          </p:cNvSpPr>
          <p:nvPr>
            <p:ph type="title"/>
          </p:nvPr>
        </p:nvSpPr>
        <p:spPr>
          <a:xfrm>
            <a:off x="551384" y="188913"/>
            <a:ext cx="11305654" cy="900000"/>
          </a:xfrm>
          <a:prstGeom prst="rect">
            <a:avLst/>
          </a:prstGeom>
          <a:solidFill>
            <a:schemeClr val="bg1">
              <a:alpha val="70000"/>
            </a:schemeClr>
          </a:solidFill>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CA5159B7-229A-483A-A09C-5594AD15944D}"/>
              </a:ext>
            </a:extLst>
          </p:cNvPr>
          <p:cNvSpPr>
            <a:spLocks noGrp="1"/>
          </p:cNvSpPr>
          <p:nvPr>
            <p:ph type="body" idx="1"/>
          </p:nvPr>
        </p:nvSpPr>
        <p:spPr>
          <a:xfrm>
            <a:off x="334963" y="1277826"/>
            <a:ext cx="11522075" cy="4899137"/>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31D5BFB5-BA48-4AEF-9D74-B606351FE8AD}"/>
              </a:ext>
            </a:extLst>
          </p:cNvPr>
          <p:cNvSpPr>
            <a:spLocks noGrp="1"/>
          </p:cNvSpPr>
          <p:nvPr>
            <p:ph type="dt" sz="half" idx="2"/>
          </p:nvPr>
        </p:nvSpPr>
        <p:spPr>
          <a:xfrm>
            <a:off x="335360" y="6356350"/>
            <a:ext cx="2743200" cy="312737"/>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F0D902B9-3742-4EFB-996C-F8E99A3F65BB}" type="datetime1">
              <a:rPr lang="ja-JP" altLang="en-US" smtClean="0"/>
              <a:t>2024/2/2</a:t>
            </a:fld>
            <a:endParaRPr lang="ja-JP" altLang="en-US"/>
          </a:p>
        </p:txBody>
      </p:sp>
      <p:sp>
        <p:nvSpPr>
          <p:cNvPr id="5" name="フッター プレースホルダー 4">
            <a:extLst>
              <a:ext uri="{FF2B5EF4-FFF2-40B4-BE49-F238E27FC236}">
                <a16:creationId xmlns:a16="http://schemas.microsoft.com/office/drawing/2014/main" id="{3139E4A6-9133-427D-9C32-3DCEC2593287}"/>
              </a:ext>
            </a:extLst>
          </p:cNvPr>
          <p:cNvSpPr>
            <a:spLocks noGrp="1"/>
          </p:cNvSpPr>
          <p:nvPr>
            <p:ph type="ftr" sz="quarter" idx="3"/>
          </p:nvPr>
        </p:nvSpPr>
        <p:spPr>
          <a:xfrm>
            <a:off x="4038600" y="6356351"/>
            <a:ext cx="4114800" cy="3127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a:extLst>
              <a:ext uri="{FF2B5EF4-FFF2-40B4-BE49-F238E27FC236}">
                <a16:creationId xmlns:a16="http://schemas.microsoft.com/office/drawing/2014/main" id="{D16504B9-8D05-42FF-8AC6-B911804F91E6}"/>
              </a:ext>
            </a:extLst>
          </p:cNvPr>
          <p:cNvSpPr>
            <a:spLocks noGrp="1"/>
          </p:cNvSpPr>
          <p:nvPr>
            <p:ph type="sldNum" sz="quarter" idx="4"/>
          </p:nvPr>
        </p:nvSpPr>
        <p:spPr>
          <a:xfrm>
            <a:off x="9113440" y="6356350"/>
            <a:ext cx="2743200" cy="312737"/>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866A4425-74BD-4038-8F32-A8CA9FC5A1D1}" type="slidenum">
              <a:rPr lang="ja-JP" altLang="en-US" smtClean="0"/>
              <a:pPr/>
              <a:t>‹#›</a:t>
            </a:fld>
            <a:endParaRPr lang="ja-JP" altLang="en-US"/>
          </a:p>
        </p:txBody>
      </p:sp>
      <p:sp>
        <p:nvSpPr>
          <p:cNvPr id="10" name="正方形/長方形 9">
            <a:extLst>
              <a:ext uri="{FF2B5EF4-FFF2-40B4-BE49-F238E27FC236}">
                <a16:creationId xmlns:a16="http://schemas.microsoft.com/office/drawing/2014/main" id="{3B80DF46-9927-03E4-9B37-3F819983BC20}"/>
              </a:ext>
            </a:extLst>
          </p:cNvPr>
          <p:cNvSpPr/>
          <p:nvPr userDrawn="1"/>
        </p:nvSpPr>
        <p:spPr>
          <a:xfrm>
            <a:off x="335360" y="188640"/>
            <a:ext cx="144016" cy="900000"/>
          </a:xfrm>
          <a:prstGeom prst="rect">
            <a:avLst/>
          </a:prstGeom>
          <a:solidFill>
            <a:srgbClr val="FB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094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3200" kern="120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F26B43"/>
          </p15:clr>
        </p15:guide>
        <p15:guide id="2" pos="3840" userDrawn="1">
          <p15:clr>
            <a:srgbClr val="F26B43"/>
          </p15:clr>
        </p15:guide>
        <p15:guide id="3" pos="7469" userDrawn="1">
          <p15:clr>
            <a:srgbClr val="F26B43"/>
          </p15:clr>
        </p15:guide>
        <p15:guide id="4" pos="2933" userDrawn="1">
          <p15:clr>
            <a:srgbClr val="F26B43"/>
          </p15:clr>
        </p15:guide>
        <p15:guide id="5" pos="4747" userDrawn="1">
          <p15:clr>
            <a:srgbClr val="F26B43"/>
          </p15:clr>
        </p15:guide>
        <p15:guide id="6" orient="horz" pos="4201" userDrawn="1">
          <p15:clr>
            <a:srgbClr val="F26B43"/>
          </p15:clr>
        </p15:guide>
        <p15:guide id="7" orient="horz" pos="119" userDrawn="1">
          <p15:clr>
            <a:srgbClr val="F26B43"/>
          </p15:clr>
        </p15:guide>
        <p15:guide id="8" orient="horz" pos="1480" userDrawn="1">
          <p15:clr>
            <a:srgbClr val="F26B43"/>
          </p15:clr>
        </p15:guide>
        <p15:guide id="9" orient="horz" pos="2160" userDrawn="1">
          <p15:clr>
            <a:srgbClr val="F26B43"/>
          </p15:clr>
        </p15:guide>
        <p15:guide id="10" orient="horz" pos="2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 Id="rId9" Type="http://schemas.openxmlformats.org/officeDocument/2006/relationships/image" Target="../media/image5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9801BB0D-3428-262F-9A67-39FD7E6758BF}"/>
              </a:ext>
            </a:extLst>
          </p:cNvPr>
          <p:cNvPicPr>
            <a:picLocks noChangeAspect="1"/>
          </p:cNvPicPr>
          <p:nvPr/>
        </p:nvPicPr>
        <p:blipFill>
          <a:blip r:embed="rId2"/>
          <a:stretch>
            <a:fillRect/>
          </a:stretch>
        </p:blipFill>
        <p:spPr>
          <a:xfrm rot="180000">
            <a:off x="1874648" y="-218412"/>
            <a:ext cx="12410123" cy="7003542"/>
          </a:xfrm>
          <a:prstGeom prst="rect">
            <a:avLst/>
          </a:prstGeom>
        </p:spPr>
      </p:pic>
      <p:sp>
        <p:nvSpPr>
          <p:cNvPr id="16" name="正方形/長方形 15">
            <a:extLst>
              <a:ext uri="{FF2B5EF4-FFF2-40B4-BE49-F238E27FC236}">
                <a16:creationId xmlns:a16="http://schemas.microsoft.com/office/drawing/2014/main" id="{626E7F72-E83E-E56D-D106-2AA40CE42DA7}"/>
              </a:ext>
            </a:extLst>
          </p:cNvPr>
          <p:cNvSpPr/>
          <p:nvPr/>
        </p:nvSpPr>
        <p:spPr>
          <a:xfrm>
            <a:off x="7535863" y="-269460"/>
            <a:ext cx="6291509" cy="7298860"/>
          </a:xfrm>
          <a:prstGeom prst="rect">
            <a:avLst/>
          </a:prstGeom>
          <a:solidFill>
            <a:srgbClr val="004CA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平行四辺形 7">
            <a:extLst>
              <a:ext uri="{FF2B5EF4-FFF2-40B4-BE49-F238E27FC236}">
                <a16:creationId xmlns:a16="http://schemas.microsoft.com/office/drawing/2014/main" id="{9EC7E780-F702-696D-769C-8F71E0935AC4}"/>
              </a:ext>
            </a:extLst>
          </p:cNvPr>
          <p:cNvSpPr/>
          <p:nvPr/>
        </p:nvSpPr>
        <p:spPr>
          <a:xfrm>
            <a:off x="6205915" y="764704"/>
            <a:ext cx="209092" cy="1079500"/>
          </a:xfrm>
          <a:prstGeom prst="parallelogram">
            <a:avLst>
              <a:gd name="adj" fmla="val 43476"/>
            </a:avLst>
          </a:prstGeom>
          <a:solidFill>
            <a:srgbClr val="004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E8638292-2022-BD93-84DB-1D0D0B70E51D}"/>
              </a:ext>
            </a:extLst>
          </p:cNvPr>
          <p:cNvSpPr/>
          <p:nvPr/>
        </p:nvSpPr>
        <p:spPr>
          <a:xfrm>
            <a:off x="334962" y="2349501"/>
            <a:ext cx="144414" cy="1079498"/>
          </a:xfrm>
          <a:prstGeom prst="rect">
            <a:avLst/>
          </a:prstGeom>
          <a:solidFill>
            <a:srgbClr val="004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AD006B1-1A75-469A-A210-4ADFB60D3B86}"/>
              </a:ext>
            </a:extLst>
          </p:cNvPr>
          <p:cNvSpPr/>
          <p:nvPr/>
        </p:nvSpPr>
        <p:spPr>
          <a:xfrm>
            <a:off x="5231904" y="764706"/>
            <a:ext cx="144414" cy="1079498"/>
          </a:xfrm>
          <a:prstGeom prst="rect">
            <a:avLst/>
          </a:prstGeom>
          <a:solidFill>
            <a:srgbClr val="004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64F4944C-E654-3230-DD96-88DD7025106C}"/>
              </a:ext>
            </a:extLst>
          </p:cNvPr>
          <p:cNvSpPr/>
          <p:nvPr/>
        </p:nvSpPr>
        <p:spPr>
          <a:xfrm>
            <a:off x="4744899" y="762397"/>
            <a:ext cx="144414" cy="1079498"/>
          </a:xfrm>
          <a:prstGeom prst="rect">
            <a:avLst/>
          </a:prstGeom>
          <a:solidFill>
            <a:srgbClr val="FB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ローチャート: 手操作入力 5">
            <a:extLst>
              <a:ext uri="{FF2B5EF4-FFF2-40B4-BE49-F238E27FC236}">
                <a16:creationId xmlns:a16="http://schemas.microsoft.com/office/drawing/2014/main" id="{F7FAC55B-0586-E0A7-C94A-995E0B301F54}"/>
              </a:ext>
            </a:extLst>
          </p:cNvPr>
          <p:cNvSpPr/>
          <p:nvPr/>
        </p:nvSpPr>
        <p:spPr>
          <a:xfrm rot="16200000" flipV="1">
            <a:off x="1111330" y="-1144110"/>
            <a:ext cx="6866100" cy="9138120"/>
          </a:xfrm>
          <a:prstGeom prst="flowChartManualInput">
            <a:avLst/>
          </a:prstGeom>
          <a:solidFill>
            <a:srgbClr val="FB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フローチャート: 手操作入力 11">
            <a:extLst>
              <a:ext uri="{FF2B5EF4-FFF2-40B4-BE49-F238E27FC236}">
                <a16:creationId xmlns:a16="http://schemas.microsoft.com/office/drawing/2014/main" id="{66380C95-1FCF-02BC-0E84-D3C3C72838B8}"/>
              </a:ext>
            </a:extLst>
          </p:cNvPr>
          <p:cNvSpPr/>
          <p:nvPr/>
        </p:nvSpPr>
        <p:spPr>
          <a:xfrm rot="5400000">
            <a:off x="1111329" y="-1144110"/>
            <a:ext cx="6866100" cy="9138120"/>
          </a:xfrm>
          <a:prstGeom prst="flowChartManualInput">
            <a:avLst/>
          </a:prstGeom>
          <a:solidFill>
            <a:srgbClr val="004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B0318CBA-0682-4686-A255-02ABCBE59DEA}"/>
              </a:ext>
            </a:extLst>
          </p:cNvPr>
          <p:cNvSpPr>
            <a:spLocks noGrp="1"/>
          </p:cNvSpPr>
          <p:nvPr>
            <p:ph type="ctrTitle"/>
          </p:nvPr>
        </p:nvSpPr>
        <p:spPr>
          <a:noFill/>
        </p:spPr>
        <p:txBody>
          <a:bodyPr/>
          <a:lstStyle/>
          <a:p>
            <a:r>
              <a:rPr lang="zh-TW" altLang="en-US" b="1" i="0" dirty="0">
                <a:solidFill>
                  <a:schemeClr val="bg1"/>
                </a:solidFill>
                <a:effectLst>
                  <a:outerShdw blurRad="38100" dist="38100" dir="2700000" algn="tl">
                    <a:srgbClr val="000000">
                      <a:alpha val="43137"/>
                    </a:srgbClr>
                  </a:outerShdw>
                </a:effectLst>
                <a:latin typeface="+mn-lt"/>
              </a:rPr>
              <a:t>大阪研究会活動報告</a:t>
            </a:r>
            <a:r>
              <a:rPr lang="en-US" altLang="zh-TW" b="1" dirty="0">
                <a:solidFill>
                  <a:schemeClr val="bg1"/>
                </a:solidFill>
                <a:effectLst>
                  <a:outerShdw blurRad="38100" dist="38100" dir="2700000" algn="tl">
                    <a:srgbClr val="000000">
                      <a:alpha val="43137"/>
                    </a:srgbClr>
                  </a:outerShdw>
                </a:effectLst>
                <a:latin typeface="+mn-lt"/>
              </a:rPr>
              <a:t>2024</a:t>
            </a:r>
            <a:endParaRPr kumimoji="1" lang="ja-JP" altLang="en-US" b="1" dirty="0">
              <a:solidFill>
                <a:schemeClr val="bg1"/>
              </a:solidFill>
              <a:effectLst>
                <a:outerShdw blurRad="38100" dist="38100" dir="2700000" algn="tl">
                  <a:srgbClr val="000000">
                    <a:alpha val="43137"/>
                  </a:srgbClr>
                </a:outerShdw>
              </a:effectLst>
              <a:latin typeface="+mn-lt"/>
            </a:endParaRPr>
          </a:p>
        </p:txBody>
      </p:sp>
      <p:sp>
        <p:nvSpPr>
          <p:cNvPr id="3" name="字幕 2">
            <a:extLst>
              <a:ext uri="{FF2B5EF4-FFF2-40B4-BE49-F238E27FC236}">
                <a16:creationId xmlns:a16="http://schemas.microsoft.com/office/drawing/2014/main" id="{EC544283-6AA6-429D-A750-BAB93F7B0934}"/>
              </a:ext>
            </a:extLst>
          </p:cNvPr>
          <p:cNvSpPr>
            <a:spLocks noGrp="1"/>
          </p:cNvSpPr>
          <p:nvPr>
            <p:ph type="subTitle" idx="1"/>
          </p:nvPr>
        </p:nvSpPr>
        <p:spPr>
          <a:xfrm>
            <a:off x="551384" y="3602038"/>
            <a:ext cx="6768752" cy="1655762"/>
          </a:xfrm>
        </p:spPr>
        <p:txBody>
          <a:bodyPr>
            <a:normAutofit/>
          </a:bodyPr>
          <a:lstStyle/>
          <a:p>
            <a:r>
              <a:rPr kumimoji="1" lang="ja-JP" altLang="en-US" sz="2000" dirty="0">
                <a:solidFill>
                  <a:schemeClr val="bg1"/>
                </a:solidFill>
              </a:rPr>
              <a:t>見よ！関西は赤く燃えている！</a:t>
            </a:r>
            <a:r>
              <a:rPr kumimoji="1" lang="en-US" altLang="ja-JP" sz="2000" dirty="0">
                <a:solidFill>
                  <a:schemeClr val="bg1"/>
                </a:solidFill>
              </a:rPr>
              <a:t>(by G</a:t>
            </a:r>
            <a:r>
              <a:rPr kumimoji="1" lang="ja-JP" altLang="en-US" sz="2000" dirty="0">
                <a:solidFill>
                  <a:schemeClr val="bg1"/>
                </a:solidFill>
              </a:rPr>
              <a:t>ガンダム</a:t>
            </a:r>
            <a:r>
              <a:rPr kumimoji="1" lang="en-US" altLang="ja-JP" sz="2000" dirty="0">
                <a:solidFill>
                  <a:schemeClr val="bg1"/>
                </a:solidFill>
              </a:rPr>
              <a:t>)</a:t>
            </a:r>
            <a:endParaRPr kumimoji="1" lang="ja-JP" altLang="en-US" sz="2000" dirty="0">
              <a:solidFill>
                <a:schemeClr val="bg1"/>
              </a:solidFill>
            </a:endParaRPr>
          </a:p>
        </p:txBody>
      </p:sp>
      <p:sp>
        <p:nvSpPr>
          <p:cNvPr id="13" name="正方形/長方形 12">
            <a:extLst>
              <a:ext uri="{FF2B5EF4-FFF2-40B4-BE49-F238E27FC236}">
                <a16:creationId xmlns:a16="http://schemas.microsoft.com/office/drawing/2014/main" id="{45F6163A-6C10-B183-C8B5-7E73D1724C55}"/>
              </a:ext>
            </a:extLst>
          </p:cNvPr>
          <p:cNvSpPr/>
          <p:nvPr/>
        </p:nvSpPr>
        <p:spPr>
          <a:xfrm>
            <a:off x="334962" y="2366387"/>
            <a:ext cx="144414" cy="107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4" descr="mailto:ノーツコンソーシアム">
            <a:extLst>
              <a:ext uri="{FF2B5EF4-FFF2-40B4-BE49-F238E27FC236}">
                <a16:creationId xmlns:a16="http://schemas.microsoft.com/office/drawing/2014/main" id="{F645596E-5387-4161-F0F6-12141D346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6788" y="188640"/>
            <a:ext cx="2000250" cy="43815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DE3C7F04-C105-9C79-7A2B-0809A66C45C5}"/>
              </a:ext>
            </a:extLst>
          </p:cNvPr>
          <p:cNvSpPr txBox="1"/>
          <p:nvPr/>
        </p:nvSpPr>
        <p:spPr>
          <a:xfrm>
            <a:off x="9605029" y="620688"/>
            <a:ext cx="2303836" cy="276999"/>
          </a:xfrm>
          <a:prstGeom prst="rect">
            <a:avLst/>
          </a:prstGeom>
          <a:noFill/>
        </p:spPr>
        <p:txBody>
          <a:bodyPr wrap="none" rtlCol="0">
            <a:spAutoFit/>
          </a:bodyPr>
          <a:lstStyle/>
          <a:p>
            <a:pPr algn="r"/>
            <a:r>
              <a:rPr kumimoji="1" lang="ja-JP" altLang="en-US" sz="1200" b="1" dirty="0">
                <a:solidFill>
                  <a:schemeClr val="bg1"/>
                </a:solidFill>
              </a:rPr>
              <a:t>オープンセミナー</a:t>
            </a:r>
            <a:r>
              <a:rPr kumimoji="1" lang="en-US" altLang="ja-JP" sz="1200" b="1" dirty="0">
                <a:solidFill>
                  <a:schemeClr val="bg1"/>
                </a:solidFill>
              </a:rPr>
              <a:t>FESTA 2024</a:t>
            </a:r>
            <a:endParaRPr kumimoji="1" lang="ja-JP" altLang="en-US" sz="1200" b="1" dirty="0">
              <a:solidFill>
                <a:schemeClr val="bg1"/>
              </a:solidFill>
            </a:endParaRPr>
          </a:p>
        </p:txBody>
      </p:sp>
      <p:sp>
        <p:nvSpPr>
          <p:cNvPr id="5" name="テキスト ボックス 4">
            <a:extLst>
              <a:ext uri="{FF2B5EF4-FFF2-40B4-BE49-F238E27FC236}">
                <a16:creationId xmlns:a16="http://schemas.microsoft.com/office/drawing/2014/main" id="{34A017A0-36A6-3602-815E-0FA1715EFCB5}"/>
              </a:ext>
            </a:extLst>
          </p:cNvPr>
          <p:cNvSpPr txBox="1"/>
          <p:nvPr/>
        </p:nvSpPr>
        <p:spPr>
          <a:xfrm>
            <a:off x="9408369" y="6156012"/>
            <a:ext cx="2448670" cy="369332"/>
          </a:xfrm>
          <a:prstGeom prst="rect">
            <a:avLst/>
          </a:prstGeom>
          <a:noFill/>
        </p:spPr>
        <p:txBody>
          <a:bodyPr wrap="square" rtlCol="0">
            <a:spAutoFit/>
          </a:bodyPr>
          <a:lstStyle/>
          <a:p>
            <a:pPr algn="r"/>
            <a:r>
              <a:rPr kumimoji="1" lang="en-US" altLang="ja-JP">
                <a:solidFill>
                  <a:schemeClr val="bg1"/>
                </a:solidFill>
              </a:rPr>
              <a:t>2024/02/16(Fri)</a:t>
            </a:r>
            <a:endParaRPr kumimoji="1" lang="ja-JP" altLang="en-US" dirty="0">
              <a:solidFill>
                <a:schemeClr val="bg1"/>
              </a:solidFill>
            </a:endParaRPr>
          </a:p>
        </p:txBody>
      </p:sp>
      <p:sp>
        <p:nvSpPr>
          <p:cNvPr id="17" name="スライド番号プレースホルダー 16">
            <a:extLst>
              <a:ext uri="{FF2B5EF4-FFF2-40B4-BE49-F238E27FC236}">
                <a16:creationId xmlns:a16="http://schemas.microsoft.com/office/drawing/2014/main" id="{6CFC5FAA-F788-17A0-7225-9940579FA32A}"/>
              </a:ext>
            </a:extLst>
          </p:cNvPr>
          <p:cNvSpPr>
            <a:spLocks noGrp="1"/>
          </p:cNvSpPr>
          <p:nvPr>
            <p:ph type="sldNum" sz="quarter" idx="12"/>
          </p:nvPr>
        </p:nvSpPr>
        <p:spPr/>
        <p:txBody>
          <a:bodyPr/>
          <a:lstStyle/>
          <a:p>
            <a:fld id="{866A4425-74BD-4038-8F32-A8CA9FC5A1D1}" type="slidenum">
              <a:rPr kumimoji="1" lang="ja-JP" altLang="en-US" smtClean="0"/>
              <a:t>1</a:t>
            </a:fld>
            <a:endParaRPr kumimoji="1" lang="ja-JP" altLang="en-US"/>
          </a:p>
        </p:txBody>
      </p:sp>
    </p:spTree>
    <p:extLst>
      <p:ext uri="{BB962C8B-B14F-4D97-AF65-F5344CB8AC3E}">
        <p14:creationId xmlns:p14="http://schemas.microsoft.com/office/powerpoint/2010/main" val="196797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BBB829-F3F0-E1C6-F62C-66F08AB3A18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8CB83D4-216E-54DE-67BC-B2918287C573}"/>
              </a:ext>
            </a:extLst>
          </p:cNvPr>
          <p:cNvSpPr>
            <a:spLocks noGrp="1"/>
          </p:cNvSpPr>
          <p:nvPr>
            <p:ph idx="1"/>
          </p:nvPr>
        </p:nvSpPr>
        <p:spPr/>
        <p:txBody>
          <a:bodyPr/>
          <a:lstStyle/>
          <a:p>
            <a:endParaRPr kumimoji="1" lang="ja-JP" altLang="en-US"/>
          </a:p>
        </p:txBody>
      </p:sp>
      <p:pic>
        <p:nvPicPr>
          <p:cNvPr id="6" name="図 5">
            <a:extLst>
              <a:ext uri="{FF2B5EF4-FFF2-40B4-BE49-F238E27FC236}">
                <a16:creationId xmlns:a16="http://schemas.microsoft.com/office/drawing/2014/main" id="{702EE445-029E-6641-B15B-F5CAB3E846B0}"/>
              </a:ext>
            </a:extLst>
          </p:cNvPr>
          <p:cNvPicPr>
            <a:picLocks noChangeAspect="1"/>
          </p:cNvPicPr>
          <p:nvPr/>
        </p:nvPicPr>
        <p:blipFill>
          <a:blip r:embed="rId2"/>
          <a:stretch>
            <a:fillRect/>
          </a:stretch>
        </p:blipFill>
        <p:spPr>
          <a:xfrm>
            <a:off x="0" y="215"/>
            <a:ext cx="12192000" cy="6857569"/>
          </a:xfrm>
          <a:prstGeom prst="rect">
            <a:avLst/>
          </a:prstGeom>
        </p:spPr>
      </p:pic>
      <p:sp>
        <p:nvSpPr>
          <p:cNvPr id="7" name="正方形/長方形 6">
            <a:extLst>
              <a:ext uri="{FF2B5EF4-FFF2-40B4-BE49-F238E27FC236}">
                <a16:creationId xmlns:a16="http://schemas.microsoft.com/office/drawing/2014/main" id="{A8237286-2593-5F2C-13C7-4513324EB344}"/>
              </a:ext>
            </a:extLst>
          </p:cNvPr>
          <p:cNvSpPr/>
          <p:nvPr/>
        </p:nvSpPr>
        <p:spPr>
          <a:xfrm rot="1800000" flipH="1">
            <a:off x="10323982" y="290539"/>
            <a:ext cx="252028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Century Gothic" panose="020B0502020202020204" pitchFamily="34" charset="0"/>
              </a:rPr>
              <a:t>第</a:t>
            </a:r>
            <a:r>
              <a:rPr lang="en-US" altLang="ja-JP" dirty="0">
                <a:latin typeface="Century Gothic" panose="020B0502020202020204" pitchFamily="34" charset="0"/>
              </a:rPr>
              <a:t>2</a:t>
            </a:r>
            <a:r>
              <a:rPr kumimoji="1" lang="ja-JP" altLang="en-US" dirty="0">
                <a:latin typeface="Century Gothic" panose="020B0502020202020204" pitchFamily="34" charset="0"/>
              </a:rPr>
              <a:t>回</a:t>
            </a:r>
            <a:r>
              <a:rPr lang="en-US" altLang="ja-JP" dirty="0">
                <a:latin typeface="Century Gothic" panose="020B0502020202020204" pitchFamily="34" charset="0"/>
              </a:rPr>
              <a:t>(6/23)</a:t>
            </a:r>
            <a:endParaRPr kumimoji="1" lang="ja-JP" altLang="en-US" dirty="0">
              <a:latin typeface="Century Gothic" panose="020B0502020202020204" pitchFamily="34" charset="0"/>
            </a:endParaRPr>
          </a:p>
        </p:txBody>
      </p:sp>
      <p:sp>
        <p:nvSpPr>
          <p:cNvPr id="5" name="吹き出し: 四角形 4">
            <a:extLst>
              <a:ext uri="{FF2B5EF4-FFF2-40B4-BE49-F238E27FC236}">
                <a16:creationId xmlns:a16="http://schemas.microsoft.com/office/drawing/2014/main" id="{6DD06D8A-F34A-9B0F-BA4D-2F9AA2ED377A}"/>
              </a:ext>
            </a:extLst>
          </p:cNvPr>
          <p:cNvSpPr/>
          <p:nvPr/>
        </p:nvSpPr>
        <p:spPr>
          <a:xfrm>
            <a:off x="335360" y="5372943"/>
            <a:ext cx="4321176" cy="1296144"/>
          </a:xfrm>
          <a:prstGeom prst="wedgeRectCallout">
            <a:avLst>
              <a:gd name="adj1" fmla="val 31670"/>
              <a:gd name="adj2" fmla="val -87019"/>
            </a:avLst>
          </a:prstGeom>
          <a:solidFill>
            <a:srgbClr val="70AD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effectLst>
                  <a:outerShdw blurRad="38100" dist="38100" dir="2700000" algn="tl">
                    <a:srgbClr val="000000">
                      <a:alpha val="43137"/>
                    </a:srgbClr>
                  </a:outerShdw>
                </a:effectLst>
              </a:rPr>
              <a:t>DXL</a:t>
            </a:r>
            <a:r>
              <a:rPr kumimoji="1" lang="ja-JP" altLang="en-US" b="1" dirty="0">
                <a:effectLst>
                  <a:outerShdw blurRad="38100" dist="38100" dir="2700000" algn="tl">
                    <a:srgbClr val="000000">
                      <a:alpha val="43137"/>
                    </a:srgbClr>
                  </a:outerShdw>
                </a:effectLst>
              </a:rPr>
              <a:t>を使って、</a:t>
            </a:r>
            <a:endParaRPr kumimoji="1" lang="en-US" altLang="ja-JP" b="1" dirty="0">
              <a:effectLst>
                <a:outerShdw blurRad="38100" dist="38100" dir="2700000" algn="tl">
                  <a:srgbClr val="000000">
                    <a:alpha val="43137"/>
                  </a:srgbClr>
                </a:outerShdw>
              </a:effectLst>
            </a:endParaRPr>
          </a:p>
          <a:p>
            <a:pPr algn="ctr"/>
            <a:r>
              <a:rPr kumimoji="1" lang="ja-JP" altLang="en-US" b="1" dirty="0">
                <a:effectLst>
                  <a:outerShdw blurRad="38100" dist="38100" dir="2700000" algn="tl">
                    <a:srgbClr val="000000">
                      <a:alpha val="43137"/>
                    </a:srgbClr>
                  </a:outerShdw>
                </a:effectLst>
              </a:rPr>
              <a:t>リスタイルツールを自作してみた</a:t>
            </a:r>
            <a:endParaRPr kumimoji="1" lang="en-US" altLang="ja-JP" b="1" dirty="0">
              <a:effectLst>
                <a:outerShdw blurRad="38100" dist="38100" dir="2700000" algn="tl">
                  <a:srgbClr val="000000">
                    <a:alpha val="43137"/>
                  </a:srgbClr>
                </a:outerShdw>
              </a:effectLst>
            </a:endParaRPr>
          </a:p>
          <a:p>
            <a:pPr algn="ctr"/>
            <a:r>
              <a:rPr kumimoji="1" lang="ja-JP" altLang="en-US" b="1" dirty="0">
                <a:effectLst>
                  <a:outerShdw blurRad="38100" dist="38100" dir="2700000" algn="tl">
                    <a:srgbClr val="000000">
                      <a:alpha val="43137"/>
                    </a:srgbClr>
                  </a:outerShdw>
                </a:effectLst>
              </a:rPr>
              <a:t>その</a:t>
            </a:r>
            <a:r>
              <a:rPr kumimoji="1" lang="en-US" altLang="ja-JP" b="1" dirty="0">
                <a:effectLst>
                  <a:outerShdw blurRad="38100" dist="38100" dir="2700000" algn="tl">
                    <a:srgbClr val="000000">
                      <a:alpha val="43137"/>
                    </a:srgbClr>
                  </a:outerShdw>
                </a:effectLst>
              </a:rPr>
              <a:t>2</a:t>
            </a:r>
            <a:endParaRPr kumimoji="1" lang="ja-JP" altLang="en-US" b="1" dirty="0">
              <a:effectLst>
                <a:outerShdw blurRad="38100" dist="38100" dir="2700000" algn="tl">
                  <a:srgbClr val="000000">
                    <a:alpha val="43137"/>
                  </a:srgbClr>
                </a:outerShdw>
              </a:effectLst>
            </a:endParaRPr>
          </a:p>
        </p:txBody>
      </p:sp>
      <p:sp>
        <p:nvSpPr>
          <p:cNvPr id="8" name="スライド番号プレースホルダー 7">
            <a:extLst>
              <a:ext uri="{FF2B5EF4-FFF2-40B4-BE49-F238E27FC236}">
                <a16:creationId xmlns:a16="http://schemas.microsoft.com/office/drawing/2014/main" id="{1AF4378D-B94A-9057-F88D-B2BAD63A4215}"/>
              </a:ext>
            </a:extLst>
          </p:cNvPr>
          <p:cNvSpPr>
            <a:spLocks noGrp="1"/>
          </p:cNvSpPr>
          <p:nvPr>
            <p:ph type="sldNum" sz="quarter" idx="12"/>
          </p:nvPr>
        </p:nvSpPr>
        <p:spPr/>
        <p:txBody>
          <a:bodyPr/>
          <a:lstStyle/>
          <a:p>
            <a:fld id="{866A4425-74BD-4038-8F32-A8CA9FC5A1D1}" type="slidenum">
              <a:rPr kumimoji="1" lang="ja-JP" altLang="en-US" smtClean="0"/>
              <a:t>10</a:t>
            </a:fld>
            <a:endParaRPr kumimoji="1" lang="ja-JP" altLang="en-US"/>
          </a:p>
        </p:txBody>
      </p:sp>
    </p:spTree>
    <p:extLst>
      <p:ext uri="{BB962C8B-B14F-4D97-AF65-F5344CB8AC3E}">
        <p14:creationId xmlns:p14="http://schemas.microsoft.com/office/powerpoint/2010/main" val="3404533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BBB829-F3F0-E1C6-F62C-66F08AB3A18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8CB83D4-216E-54DE-67BC-B2918287C573}"/>
              </a:ext>
            </a:extLst>
          </p:cNvPr>
          <p:cNvSpPr>
            <a:spLocks noGrp="1"/>
          </p:cNvSpPr>
          <p:nvPr>
            <p:ph idx="1"/>
          </p:nvPr>
        </p:nvSpPr>
        <p:spPr/>
        <p:txBody>
          <a:bodyPr/>
          <a:lstStyle/>
          <a:p>
            <a:endParaRPr kumimoji="1" lang="ja-JP" altLang="en-US"/>
          </a:p>
        </p:txBody>
      </p:sp>
      <p:pic>
        <p:nvPicPr>
          <p:cNvPr id="6" name="図 5">
            <a:extLst>
              <a:ext uri="{FF2B5EF4-FFF2-40B4-BE49-F238E27FC236}">
                <a16:creationId xmlns:a16="http://schemas.microsoft.com/office/drawing/2014/main" id="{6436C6A8-6010-A56E-AAF4-53E52DE7480D}"/>
              </a:ext>
            </a:extLst>
          </p:cNvPr>
          <p:cNvPicPr>
            <a:picLocks noChangeAspect="1"/>
          </p:cNvPicPr>
          <p:nvPr/>
        </p:nvPicPr>
        <p:blipFill>
          <a:blip r:embed="rId2"/>
          <a:stretch>
            <a:fillRect/>
          </a:stretch>
        </p:blipFill>
        <p:spPr>
          <a:xfrm>
            <a:off x="0" y="23744"/>
            <a:ext cx="12192000" cy="6810511"/>
          </a:xfrm>
          <a:prstGeom prst="rect">
            <a:avLst/>
          </a:prstGeom>
        </p:spPr>
      </p:pic>
      <p:sp>
        <p:nvSpPr>
          <p:cNvPr id="7" name="正方形/長方形 6">
            <a:extLst>
              <a:ext uri="{FF2B5EF4-FFF2-40B4-BE49-F238E27FC236}">
                <a16:creationId xmlns:a16="http://schemas.microsoft.com/office/drawing/2014/main" id="{CCE996A2-5BF4-062B-6B98-3206DC747185}"/>
              </a:ext>
            </a:extLst>
          </p:cNvPr>
          <p:cNvSpPr/>
          <p:nvPr/>
        </p:nvSpPr>
        <p:spPr>
          <a:xfrm rot="1800000" flipH="1">
            <a:off x="10323982" y="290539"/>
            <a:ext cx="252028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Century Gothic" panose="020B0502020202020204" pitchFamily="34" charset="0"/>
              </a:rPr>
              <a:t>第</a:t>
            </a:r>
            <a:r>
              <a:rPr lang="en-US" altLang="ja-JP" dirty="0">
                <a:latin typeface="Century Gothic" panose="020B0502020202020204" pitchFamily="34" charset="0"/>
              </a:rPr>
              <a:t>2</a:t>
            </a:r>
            <a:r>
              <a:rPr kumimoji="1" lang="ja-JP" altLang="en-US" dirty="0">
                <a:latin typeface="Century Gothic" panose="020B0502020202020204" pitchFamily="34" charset="0"/>
              </a:rPr>
              <a:t>回</a:t>
            </a:r>
            <a:r>
              <a:rPr lang="en-US" altLang="ja-JP" dirty="0">
                <a:latin typeface="Century Gothic" panose="020B0502020202020204" pitchFamily="34" charset="0"/>
              </a:rPr>
              <a:t>(6/23)</a:t>
            </a:r>
            <a:endParaRPr kumimoji="1" lang="ja-JP" altLang="en-US" dirty="0">
              <a:latin typeface="Century Gothic" panose="020B0502020202020204" pitchFamily="34" charset="0"/>
            </a:endParaRPr>
          </a:p>
        </p:txBody>
      </p:sp>
      <p:sp>
        <p:nvSpPr>
          <p:cNvPr id="5" name="吹き出し: 四角形 4">
            <a:extLst>
              <a:ext uri="{FF2B5EF4-FFF2-40B4-BE49-F238E27FC236}">
                <a16:creationId xmlns:a16="http://schemas.microsoft.com/office/drawing/2014/main" id="{D65BB25A-80D3-84D0-9B02-1AD983FE8994}"/>
              </a:ext>
            </a:extLst>
          </p:cNvPr>
          <p:cNvSpPr/>
          <p:nvPr/>
        </p:nvSpPr>
        <p:spPr>
          <a:xfrm>
            <a:off x="335360" y="5372943"/>
            <a:ext cx="4321176" cy="1296144"/>
          </a:xfrm>
          <a:prstGeom prst="wedgeRectCallout">
            <a:avLst>
              <a:gd name="adj1" fmla="val 31670"/>
              <a:gd name="adj2" fmla="val -87019"/>
            </a:avLst>
          </a:prstGeom>
          <a:solidFill>
            <a:srgbClr val="70AD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effectLst>
                  <a:outerShdw blurRad="38100" dist="38100" dir="2700000" algn="tl">
                    <a:srgbClr val="000000">
                      <a:alpha val="43137"/>
                    </a:srgbClr>
                  </a:outerShdw>
                </a:effectLst>
              </a:rPr>
              <a:t>Japan IT Week in Tokyo</a:t>
            </a:r>
          </a:p>
          <a:p>
            <a:pPr algn="ctr"/>
            <a:r>
              <a:rPr kumimoji="1" lang="ja-JP" altLang="en-US" b="1" dirty="0">
                <a:effectLst>
                  <a:outerShdw blurRad="38100" dist="38100" dir="2700000" algn="tl">
                    <a:srgbClr val="000000">
                      <a:alpha val="43137"/>
                    </a:srgbClr>
                  </a:outerShdw>
                </a:effectLst>
              </a:rPr>
              <a:t>出展報告</a:t>
            </a:r>
          </a:p>
        </p:txBody>
      </p:sp>
      <p:sp>
        <p:nvSpPr>
          <p:cNvPr id="8" name="スライド番号プレースホルダー 7">
            <a:extLst>
              <a:ext uri="{FF2B5EF4-FFF2-40B4-BE49-F238E27FC236}">
                <a16:creationId xmlns:a16="http://schemas.microsoft.com/office/drawing/2014/main" id="{370C0711-788E-2225-455B-D5A59382E752}"/>
              </a:ext>
            </a:extLst>
          </p:cNvPr>
          <p:cNvSpPr>
            <a:spLocks noGrp="1"/>
          </p:cNvSpPr>
          <p:nvPr>
            <p:ph type="sldNum" sz="quarter" idx="12"/>
          </p:nvPr>
        </p:nvSpPr>
        <p:spPr/>
        <p:txBody>
          <a:bodyPr/>
          <a:lstStyle/>
          <a:p>
            <a:fld id="{866A4425-74BD-4038-8F32-A8CA9FC5A1D1}" type="slidenum">
              <a:rPr kumimoji="1" lang="ja-JP" altLang="en-US" smtClean="0"/>
              <a:t>11</a:t>
            </a:fld>
            <a:endParaRPr kumimoji="1" lang="ja-JP" altLang="en-US"/>
          </a:p>
        </p:txBody>
      </p:sp>
    </p:spTree>
    <p:extLst>
      <p:ext uri="{BB962C8B-B14F-4D97-AF65-F5344CB8AC3E}">
        <p14:creationId xmlns:p14="http://schemas.microsoft.com/office/powerpoint/2010/main" val="2024779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BBB829-F3F0-E1C6-F62C-66F08AB3A18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8CB83D4-216E-54DE-67BC-B2918287C573}"/>
              </a:ext>
            </a:extLst>
          </p:cNvPr>
          <p:cNvSpPr>
            <a:spLocks noGrp="1"/>
          </p:cNvSpPr>
          <p:nvPr>
            <p:ph idx="1"/>
          </p:nvPr>
        </p:nvSpPr>
        <p:spPr/>
        <p:txBody>
          <a:bodyPr/>
          <a:lstStyle/>
          <a:p>
            <a:endParaRPr kumimoji="1" lang="ja-JP" altLang="en-US"/>
          </a:p>
        </p:txBody>
      </p:sp>
      <p:pic>
        <p:nvPicPr>
          <p:cNvPr id="6" name="図 5">
            <a:extLst>
              <a:ext uri="{FF2B5EF4-FFF2-40B4-BE49-F238E27FC236}">
                <a16:creationId xmlns:a16="http://schemas.microsoft.com/office/drawing/2014/main" id="{9569A2C7-72CD-5785-92ED-00FA4975740F}"/>
              </a:ext>
            </a:extLst>
          </p:cNvPr>
          <p:cNvPicPr>
            <a:picLocks noChangeAspect="1"/>
          </p:cNvPicPr>
          <p:nvPr/>
        </p:nvPicPr>
        <p:blipFill>
          <a:blip r:embed="rId2"/>
          <a:stretch>
            <a:fillRect/>
          </a:stretch>
        </p:blipFill>
        <p:spPr>
          <a:xfrm>
            <a:off x="0" y="215"/>
            <a:ext cx="12192000" cy="6857569"/>
          </a:xfrm>
          <a:prstGeom prst="rect">
            <a:avLst/>
          </a:prstGeom>
        </p:spPr>
      </p:pic>
      <p:sp>
        <p:nvSpPr>
          <p:cNvPr id="7" name="正方形/長方形 6">
            <a:extLst>
              <a:ext uri="{FF2B5EF4-FFF2-40B4-BE49-F238E27FC236}">
                <a16:creationId xmlns:a16="http://schemas.microsoft.com/office/drawing/2014/main" id="{ACF33B1D-1AC7-410F-27A8-810A14E607BD}"/>
              </a:ext>
            </a:extLst>
          </p:cNvPr>
          <p:cNvSpPr/>
          <p:nvPr/>
        </p:nvSpPr>
        <p:spPr>
          <a:xfrm rot="1800000" flipH="1">
            <a:off x="10323982" y="290539"/>
            <a:ext cx="252028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Century Gothic" panose="020B0502020202020204" pitchFamily="34" charset="0"/>
              </a:rPr>
              <a:t>第</a:t>
            </a:r>
            <a:r>
              <a:rPr lang="en-US" altLang="ja-JP" dirty="0">
                <a:latin typeface="Century Gothic" panose="020B0502020202020204" pitchFamily="34" charset="0"/>
              </a:rPr>
              <a:t>2</a:t>
            </a:r>
            <a:r>
              <a:rPr kumimoji="1" lang="ja-JP" altLang="en-US" dirty="0">
                <a:latin typeface="Century Gothic" panose="020B0502020202020204" pitchFamily="34" charset="0"/>
              </a:rPr>
              <a:t>回</a:t>
            </a:r>
            <a:r>
              <a:rPr lang="en-US" altLang="ja-JP" dirty="0">
                <a:latin typeface="Century Gothic" panose="020B0502020202020204" pitchFamily="34" charset="0"/>
              </a:rPr>
              <a:t>(6/23)</a:t>
            </a:r>
            <a:endParaRPr kumimoji="1" lang="ja-JP" altLang="en-US" dirty="0">
              <a:latin typeface="Century Gothic" panose="020B0502020202020204" pitchFamily="34" charset="0"/>
            </a:endParaRPr>
          </a:p>
        </p:txBody>
      </p:sp>
      <p:sp>
        <p:nvSpPr>
          <p:cNvPr id="5" name="吹き出し: 四角形 4">
            <a:extLst>
              <a:ext uri="{FF2B5EF4-FFF2-40B4-BE49-F238E27FC236}">
                <a16:creationId xmlns:a16="http://schemas.microsoft.com/office/drawing/2014/main" id="{5359B1F8-E451-4B48-E499-42EEF2A42CE4}"/>
              </a:ext>
            </a:extLst>
          </p:cNvPr>
          <p:cNvSpPr/>
          <p:nvPr/>
        </p:nvSpPr>
        <p:spPr>
          <a:xfrm>
            <a:off x="335360" y="5372943"/>
            <a:ext cx="4321176" cy="1296144"/>
          </a:xfrm>
          <a:prstGeom prst="wedgeRectCallout">
            <a:avLst>
              <a:gd name="adj1" fmla="val 31670"/>
              <a:gd name="adj2" fmla="val -87019"/>
            </a:avLst>
          </a:prstGeom>
          <a:solidFill>
            <a:srgbClr val="70AD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effectLst>
                  <a:outerShdw blurRad="38100" dist="38100" dir="2700000" algn="tl">
                    <a:srgbClr val="000000">
                      <a:alpha val="43137"/>
                    </a:srgbClr>
                  </a:outerShdw>
                </a:effectLst>
              </a:rPr>
              <a:t>DXL</a:t>
            </a:r>
            <a:r>
              <a:rPr kumimoji="1" lang="ja-JP" altLang="en-US" b="1" dirty="0">
                <a:effectLst>
                  <a:outerShdw blurRad="38100" dist="38100" dir="2700000" algn="tl">
                    <a:srgbClr val="000000">
                      <a:alpha val="43137"/>
                    </a:srgbClr>
                  </a:outerShdw>
                </a:effectLst>
              </a:rPr>
              <a:t>を使って、ひとつのリッチテキストフィールドにサーバー動作状態のチャート、報告書を自動生成する変態ツール</a:t>
            </a:r>
          </a:p>
        </p:txBody>
      </p:sp>
      <p:sp>
        <p:nvSpPr>
          <p:cNvPr id="8" name="スライド番号プレースホルダー 7">
            <a:extLst>
              <a:ext uri="{FF2B5EF4-FFF2-40B4-BE49-F238E27FC236}">
                <a16:creationId xmlns:a16="http://schemas.microsoft.com/office/drawing/2014/main" id="{2AA892E1-C32F-200E-ADA0-7CC2201C3C1A}"/>
              </a:ext>
            </a:extLst>
          </p:cNvPr>
          <p:cNvSpPr>
            <a:spLocks noGrp="1"/>
          </p:cNvSpPr>
          <p:nvPr>
            <p:ph type="sldNum" sz="quarter" idx="12"/>
          </p:nvPr>
        </p:nvSpPr>
        <p:spPr/>
        <p:txBody>
          <a:bodyPr/>
          <a:lstStyle/>
          <a:p>
            <a:fld id="{866A4425-74BD-4038-8F32-A8CA9FC5A1D1}" type="slidenum">
              <a:rPr kumimoji="1" lang="ja-JP" altLang="en-US" smtClean="0"/>
              <a:t>12</a:t>
            </a:fld>
            <a:endParaRPr kumimoji="1" lang="ja-JP" altLang="en-US"/>
          </a:p>
        </p:txBody>
      </p:sp>
    </p:spTree>
    <p:extLst>
      <p:ext uri="{BB962C8B-B14F-4D97-AF65-F5344CB8AC3E}">
        <p14:creationId xmlns:p14="http://schemas.microsoft.com/office/powerpoint/2010/main" val="921966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BBB829-F3F0-E1C6-F62C-66F08AB3A18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8CB83D4-216E-54DE-67BC-B2918287C573}"/>
              </a:ext>
            </a:extLst>
          </p:cNvPr>
          <p:cNvSpPr>
            <a:spLocks noGrp="1"/>
          </p:cNvSpPr>
          <p:nvPr>
            <p:ph idx="1"/>
          </p:nvPr>
        </p:nvSpPr>
        <p:spPr/>
        <p:txBody>
          <a:bodyPr/>
          <a:lstStyle/>
          <a:p>
            <a:endParaRPr kumimoji="1" lang="ja-JP" altLang="en-US"/>
          </a:p>
        </p:txBody>
      </p:sp>
      <p:pic>
        <p:nvPicPr>
          <p:cNvPr id="6" name="図 5">
            <a:extLst>
              <a:ext uri="{FF2B5EF4-FFF2-40B4-BE49-F238E27FC236}">
                <a16:creationId xmlns:a16="http://schemas.microsoft.com/office/drawing/2014/main" id="{B0AD3685-85BE-E8EF-190D-AE1D8B160EE2}"/>
              </a:ext>
            </a:extLst>
          </p:cNvPr>
          <p:cNvPicPr>
            <a:picLocks noChangeAspect="1"/>
          </p:cNvPicPr>
          <p:nvPr/>
        </p:nvPicPr>
        <p:blipFill>
          <a:blip r:embed="rId2"/>
          <a:stretch>
            <a:fillRect/>
          </a:stretch>
        </p:blipFill>
        <p:spPr>
          <a:xfrm>
            <a:off x="0" y="215"/>
            <a:ext cx="12192000" cy="6857569"/>
          </a:xfrm>
          <a:prstGeom prst="rect">
            <a:avLst/>
          </a:prstGeom>
        </p:spPr>
      </p:pic>
      <p:sp>
        <p:nvSpPr>
          <p:cNvPr id="7" name="正方形/長方形 6">
            <a:extLst>
              <a:ext uri="{FF2B5EF4-FFF2-40B4-BE49-F238E27FC236}">
                <a16:creationId xmlns:a16="http://schemas.microsoft.com/office/drawing/2014/main" id="{8C353D66-3572-195A-8EC2-4658DB6260B5}"/>
              </a:ext>
            </a:extLst>
          </p:cNvPr>
          <p:cNvSpPr/>
          <p:nvPr/>
        </p:nvSpPr>
        <p:spPr>
          <a:xfrm rot="1800000" flipH="1">
            <a:off x="10323982" y="290539"/>
            <a:ext cx="252028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Century Gothic" panose="020B0502020202020204" pitchFamily="34" charset="0"/>
              </a:rPr>
              <a:t>第</a:t>
            </a:r>
            <a:r>
              <a:rPr lang="en-US" altLang="ja-JP" dirty="0">
                <a:latin typeface="Century Gothic" panose="020B0502020202020204" pitchFamily="34" charset="0"/>
              </a:rPr>
              <a:t>2</a:t>
            </a:r>
            <a:r>
              <a:rPr kumimoji="1" lang="ja-JP" altLang="en-US" dirty="0">
                <a:latin typeface="Century Gothic" panose="020B0502020202020204" pitchFamily="34" charset="0"/>
              </a:rPr>
              <a:t>回</a:t>
            </a:r>
            <a:r>
              <a:rPr lang="en-US" altLang="ja-JP" dirty="0">
                <a:latin typeface="Century Gothic" panose="020B0502020202020204" pitchFamily="34" charset="0"/>
              </a:rPr>
              <a:t>(6/23)</a:t>
            </a:r>
            <a:endParaRPr kumimoji="1" lang="ja-JP" altLang="en-US" dirty="0">
              <a:latin typeface="Century Gothic" panose="020B0502020202020204" pitchFamily="34" charset="0"/>
            </a:endParaRPr>
          </a:p>
        </p:txBody>
      </p:sp>
      <p:sp>
        <p:nvSpPr>
          <p:cNvPr id="5" name="吹き出し: 四角形 4">
            <a:extLst>
              <a:ext uri="{FF2B5EF4-FFF2-40B4-BE49-F238E27FC236}">
                <a16:creationId xmlns:a16="http://schemas.microsoft.com/office/drawing/2014/main" id="{A9DED576-AB3F-9C20-E1C5-69DB9598C400}"/>
              </a:ext>
            </a:extLst>
          </p:cNvPr>
          <p:cNvSpPr/>
          <p:nvPr/>
        </p:nvSpPr>
        <p:spPr>
          <a:xfrm>
            <a:off x="335360" y="5372943"/>
            <a:ext cx="4321176" cy="1296144"/>
          </a:xfrm>
          <a:prstGeom prst="wedgeRectCallout">
            <a:avLst>
              <a:gd name="adj1" fmla="val 31670"/>
              <a:gd name="adj2" fmla="val -87019"/>
            </a:avLst>
          </a:prstGeom>
          <a:solidFill>
            <a:srgbClr val="70AD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呉のユーザー企業の</a:t>
            </a:r>
            <a:r>
              <a:rPr kumimoji="1" lang="en-US" altLang="ja-JP" b="1" dirty="0" err="1">
                <a:effectLst>
                  <a:outerShdw blurRad="38100" dist="38100" dir="2700000" algn="tl">
                    <a:srgbClr val="000000">
                      <a:alpha val="43137"/>
                    </a:srgbClr>
                  </a:outerShdw>
                </a:effectLst>
              </a:rPr>
              <a:t>XPages</a:t>
            </a:r>
            <a:r>
              <a:rPr kumimoji="1" lang="ja-JP" altLang="en-US" b="1" dirty="0">
                <a:effectLst>
                  <a:outerShdw blurRad="38100" dist="38100" dir="2700000" algn="tl">
                    <a:srgbClr val="000000">
                      <a:alpha val="43137"/>
                    </a:srgbClr>
                  </a:outerShdw>
                </a:effectLst>
              </a:rPr>
              <a:t>開発講座を行ってきたよ</a:t>
            </a:r>
          </a:p>
        </p:txBody>
      </p:sp>
      <p:sp>
        <p:nvSpPr>
          <p:cNvPr id="8" name="スライド番号プレースホルダー 7">
            <a:extLst>
              <a:ext uri="{FF2B5EF4-FFF2-40B4-BE49-F238E27FC236}">
                <a16:creationId xmlns:a16="http://schemas.microsoft.com/office/drawing/2014/main" id="{BFA160F1-3B2D-B00E-6F5C-3704334C6E7B}"/>
              </a:ext>
            </a:extLst>
          </p:cNvPr>
          <p:cNvSpPr>
            <a:spLocks noGrp="1"/>
          </p:cNvSpPr>
          <p:nvPr>
            <p:ph type="sldNum" sz="quarter" idx="12"/>
          </p:nvPr>
        </p:nvSpPr>
        <p:spPr/>
        <p:txBody>
          <a:bodyPr/>
          <a:lstStyle/>
          <a:p>
            <a:fld id="{866A4425-74BD-4038-8F32-A8CA9FC5A1D1}" type="slidenum">
              <a:rPr kumimoji="1" lang="ja-JP" altLang="en-US" smtClean="0"/>
              <a:t>13</a:t>
            </a:fld>
            <a:endParaRPr kumimoji="1" lang="ja-JP" altLang="en-US"/>
          </a:p>
        </p:txBody>
      </p:sp>
    </p:spTree>
    <p:extLst>
      <p:ext uri="{BB962C8B-B14F-4D97-AF65-F5344CB8AC3E}">
        <p14:creationId xmlns:p14="http://schemas.microsoft.com/office/powerpoint/2010/main" val="4130982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957A4D-92E5-443F-8A88-C3F95AA9996F}"/>
              </a:ext>
            </a:extLst>
          </p:cNvPr>
          <p:cNvSpPr>
            <a:spLocks noGrp="1"/>
          </p:cNvSpPr>
          <p:nvPr>
            <p:ph type="title"/>
          </p:nvPr>
        </p:nvSpPr>
        <p:spPr/>
        <p:txBody>
          <a:bodyPr/>
          <a:lstStyle/>
          <a:p>
            <a:r>
              <a:rPr kumimoji="1" lang="ja-JP" altLang="en-US" dirty="0"/>
              <a:t>アジェンダ</a:t>
            </a:r>
          </a:p>
        </p:txBody>
      </p:sp>
      <p:sp>
        <p:nvSpPr>
          <p:cNvPr id="4" name="正方形/長方形 3">
            <a:extLst>
              <a:ext uri="{FF2B5EF4-FFF2-40B4-BE49-F238E27FC236}">
                <a16:creationId xmlns:a16="http://schemas.microsoft.com/office/drawing/2014/main" id="{20FD1B6F-D261-4825-A6B1-FA475356CCC7}"/>
              </a:ext>
            </a:extLst>
          </p:cNvPr>
          <p:cNvSpPr/>
          <p:nvPr/>
        </p:nvSpPr>
        <p:spPr>
          <a:xfrm>
            <a:off x="334963" y="188913"/>
            <a:ext cx="144413" cy="90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5" name="表 7">
            <a:extLst>
              <a:ext uri="{FF2B5EF4-FFF2-40B4-BE49-F238E27FC236}">
                <a16:creationId xmlns:a16="http://schemas.microsoft.com/office/drawing/2014/main" id="{BFB41F2A-CFCB-0BB7-EEBD-87DB72069EF4}"/>
              </a:ext>
            </a:extLst>
          </p:cNvPr>
          <p:cNvGraphicFramePr>
            <a:graphicFrameLocks/>
          </p:cNvGraphicFramePr>
          <p:nvPr/>
        </p:nvGraphicFramePr>
        <p:xfrm>
          <a:off x="334961" y="1484784"/>
          <a:ext cx="11522077" cy="3939584"/>
        </p:xfrm>
        <a:graphic>
          <a:graphicData uri="http://schemas.openxmlformats.org/drawingml/2006/table">
            <a:tbl>
              <a:tblPr firstRow="1" bandRow="1">
                <a:tableStyleId>{5C22544A-7EE6-4342-B048-85BDC9FD1C3A}</a:tableStyleId>
              </a:tblPr>
              <a:tblGrid>
                <a:gridCol w="576461">
                  <a:extLst>
                    <a:ext uri="{9D8B030D-6E8A-4147-A177-3AD203B41FA5}">
                      <a16:colId xmlns:a16="http://schemas.microsoft.com/office/drawing/2014/main" val="3355906952"/>
                    </a:ext>
                  </a:extLst>
                </a:gridCol>
                <a:gridCol w="792088">
                  <a:extLst>
                    <a:ext uri="{9D8B030D-6E8A-4147-A177-3AD203B41FA5}">
                      <a16:colId xmlns:a16="http://schemas.microsoft.com/office/drawing/2014/main" val="979513587"/>
                    </a:ext>
                  </a:extLst>
                </a:gridCol>
                <a:gridCol w="7272809">
                  <a:extLst>
                    <a:ext uri="{9D8B030D-6E8A-4147-A177-3AD203B41FA5}">
                      <a16:colId xmlns:a16="http://schemas.microsoft.com/office/drawing/2014/main" val="3687687015"/>
                    </a:ext>
                  </a:extLst>
                </a:gridCol>
                <a:gridCol w="2880719">
                  <a:extLst>
                    <a:ext uri="{9D8B030D-6E8A-4147-A177-3AD203B41FA5}">
                      <a16:colId xmlns:a16="http://schemas.microsoft.com/office/drawing/2014/main" val="1377459720"/>
                    </a:ext>
                  </a:extLst>
                </a:gridCol>
              </a:tblGrid>
              <a:tr h="359273">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1</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600" b="0" dirty="0">
                          <a:solidFill>
                            <a:schemeClr val="tx1">
                              <a:lumMod val="85000"/>
                              <a:lumOff val="15000"/>
                            </a:schemeClr>
                          </a:solidFill>
                          <a:latin typeface="Century Gothic" panose="020B0502020202020204" pitchFamily="34" charset="0"/>
                          <a:ea typeface="メイリオ" panose="020B0604030504040204" pitchFamily="50" charset="-128"/>
                        </a:rPr>
                        <a:t>13:00</a:t>
                      </a:r>
                      <a:endParaRPr kumimoji="1" lang="ja-JP" altLang="en-US" sz="16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mn-ea"/>
                          <a:ea typeface="+mn-ea"/>
                        </a:rPr>
                        <a:t>参加者紹介</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20</a:t>
                      </a:r>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名</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6292280"/>
                  </a:ext>
                </a:extLst>
              </a:tr>
              <a:tr h="359273">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2</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600" b="0" dirty="0">
                          <a:solidFill>
                            <a:schemeClr val="tx1">
                              <a:lumMod val="85000"/>
                              <a:lumOff val="15000"/>
                            </a:schemeClr>
                          </a:solidFill>
                          <a:latin typeface="Century Gothic" panose="020B0502020202020204" pitchFamily="34" charset="0"/>
                          <a:ea typeface="メイリオ" panose="020B0604030504040204" pitchFamily="50" charset="-128"/>
                        </a:rPr>
                        <a:t>13:00</a:t>
                      </a:r>
                      <a:endParaRPr kumimoji="1" lang="ja-JP" altLang="en-US" sz="16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a:latin typeface="+mn-ea"/>
                          <a:ea typeface="+mn-ea"/>
                        </a:rPr>
                        <a:t>HCL</a:t>
                      </a:r>
                      <a:r>
                        <a:rPr kumimoji="1" lang="ja-JP" altLang="en-US" sz="1800" dirty="0">
                          <a:latin typeface="+mn-ea"/>
                          <a:ea typeface="+mn-ea"/>
                        </a:rPr>
                        <a:t>タイム</a:t>
                      </a:r>
                      <a:endParaRPr kumimoji="1" lang="en-US" altLang="ja-JP" sz="1800" dirty="0">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臼井様</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8383343"/>
                  </a:ext>
                </a:extLst>
              </a:tr>
              <a:tr h="359273">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3</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600" b="0" dirty="0">
                          <a:solidFill>
                            <a:schemeClr val="tx1">
                              <a:lumMod val="85000"/>
                              <a:lumOff val="15000"/>
                            </a:schemeClr>
                          </a:solidFill>
                          <a:latin typeface="Century Gothic" panose="020B0502020202020204" pitchFamily="34" charset="0"/>
                          <a:ea typeface="メイリオ" panose="020B0604030504040204" pitchFamily="50" charset="-128"/>
                        </a:rPr>
                        <a:t>13:40</a:t>
                      </a:r>
                      <a:endParaRPr kumimoji="1" lang="ja-JP" altLang="en-US" sz="16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a:latin typeface="+mn-ea"/>
                          <a:ea typeface="+mn-ea"/>
                        </a:rPr>
                        <a:t>【</a:t>
                      </a:r>
                      <a:r>
                        <a:rPr kumimoji="1" lang="ja-JP" altLang="en-US" sz="1800" dirty="0">
                          <a:latin typeface="+mn-ea"/>
                          <a:ea typeface="+mn-ea"/>
                        </a:rPr>
                        <a:t>初参加</a:t>
                      </a:r>
                      <a:r>
                        <a:rPr kumimoji="1" lang="en-US" altLang="ja-JP" sz="1800" dirty="0">
                          <a:latin typeface="+mn-ea"/>
                          <a:ea typeface="+mn-ea"/>
                        </a:rPr>
                        <a:t>】</a:t>
                      </a:r>
                      <a:r>
                        <a:rPr kumimoji="1" lang="ja-JP" altLang="en-US" sz="1800" b="0" i="0" kern="1200" dirty="0">
                          <a:solidFill>
                            <a:schemeClr val="dk1"/>
                          </a:solidFill>
                          <a:effectLst/>
                          <a:latin typeface="+mn-lt"/>
                          <a:ea typeface="+mn-ea"/>
                          <a:cs typeface="+mn-cs"/>
                        </a:rPr>
                        <a:t>マジックソフトウェア・ジャパン様より</a:t>
                      </a:r>
                      <a:endParaRPr kumimoji="1" lang="en-US" altLang="ja-JP" sz="1800" dirty="0">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渡辺様</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8098654"/>
                  </a:ext>
                </a:extLst>
              </a:tr>
              <a:tr h="359273">
                <a:tc>
                  <a:txBody>
                    <a:bodyPr/>
                    <a:lstStyle/>
                    <a:p>
                      <a:pPr marL="0" indent="0">
                        <a:buFont typeface="+mj-lt"/>
                        <a:buNone/>
                      </a:pP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en-US" altLang="ja-JP" sz="1600" b="0" dirty="0">
                          <a:solidFill>
                            <a:schemeClr val="tx1">
                              <a:lumMod val="85000"/>
                              <a:lumOff val="15000"/>
                            </a:schemeClr>
                          </a:solidFill>
                          <a:latin typeface="Century Gothic" panose="020B0502020202020204" pitchFamily="34" charset="0"/>
                          <a:ea typeface="+mn-ea"/>
                        </a:rPr>
                        <a:t>14:20</a:t>
                      </a:r>
                      <a:endParaRPr kumimoji="1" lang="ja-JP" altLang="en-US" sz="1600" b="0" dirty="0">
                        <a:solidFill>
                          <a:schemeClr val="tx1">
                            <a:lumMod val="85000"/>
                            <a:lumOff val="15000"/>
                          </a:schemeClr>
                        </a:solidFill>
                        <a:latin typeface="Century Gothic" panose="020B0502020202020204" pitchFamily="34" charset="0"/>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mn-ea"/>
                          <a:ea typeface="+mn-ea"/>
                        </a:rPr>
                        <a:t>～休憩～</a:t>
                      </a:r>
                      <a:endParaRPr kumimoji="1" lang="en-US" altLang="ja-JP" sz="1800" b="0" dirty="0">
                        <a:solidFill>
                          <a:schemeClr val="tx1">
                            <a:lumMod val="85000"/>
                            <a:lumOff val="1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6479602"/>
                  </a:ext>
                </a:extLst>
              </a:tr>
              <a:tr h="359273">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4</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600" b="0" dirty="0">
                          <a:solidFill>
                            <a:schemeClr val="tx1">
                              <a:lumMod val="85000"/>
                              <a:lumOff val="15000"/>
                            </a:schemeClr>
                          </a:solidFill>
                          <a:latin typeface="Century Gothic" panose="020B0502020202020204" pitchFamily="34" charset="0"/>
                          <a:ea typeface="メイリオ" panose="020B0604030504040204" pitchFamily="50" charset="-128"/>
                        </a:rPr>
                        <a:t>14:30</a:t>
                      </a:r>
                      <a:endParaRPr kumimoji="1" lang="ja-JP" altLang="en-US" sz="16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mn-ea"/>
                          <a:ea typeface="+mn-ea"/>
                        </a:rPr>
                        <a:t>名古屋研究会・大阪研究会より</a:t>
                      </a:r>
                      <a:endParaRPr kumimoji="1" lang="en-US" altLang="ja-JP" sz="1800" b="0" dirty="0">
                        <a:solidFill>
                          <a:schemeClr val="tx1">
                            <a:lumMod val="85000"/>
                            <a:lumOff val="1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未定</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4707265"/>
                  </a:ext>
                </a:extLst>
              </a:tr>
              <a:tr h="359273">
                <a:tc>
                  <a:txBody>
                    <a:bodyPr/>
                    <a:lstStyle/>
                    <a:p>
                      <a:pPr marL="0" indent="0">
                        <a:buFont typeface="+mj-lt"/>
                        <a:buNone/>
                      </a:pP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600" b="0" dirty="0">
                          <a:solidFill>
                            <a:schemeClr val="tx1">
                              <a:lumMod val="85000"/>
                              <a:lumOff val="15000"/>
                            </a:schemeClr>
                          </a:solidFill>
                          <a:latin typeface="Century Gothic" panose="020B0502020202020204" pitchFamily="34" charset="0"/>
                          <a:ea typeface="メイリオ" panose="020B0604030504040204" pitchFamily="50" charset="-128"/>
                        </a:rPr>
                        <a:t>15:20</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chemeClr val="tx1">
                              <a:lumMod val="85000"/>
                              <a:lumOff val="15000"/>
                            </a:schemeClr>
                          </a:solidFill>
                          <a:latin typeface="+mn-ea"/>
                          <a:ea typeface="+mn-ea"/>
                        </a:rPr>
                        <a:t>～休憩～</a:t>
                      </a:r>
                      <a:endParaRPr kumimoji="1" lang="en-US" altLang="ja-JP" sz="1800" b="0" dirty="0">
                        <a:solidFill>
                          <a:schemeClr val="tx1">
                            <a:lumMod val="85000"/>
                            <a:lumOff val="1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6925262"/>
                  </a:ext>
                </a:extLst>
              </a:tr>
              <a:tr h="359273">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6</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600" b="0" dirty="0">
                          <a:solidFill>
                            <a:schemeClr val="tx1">
                              <a:lumMod val="85000"/>
                              <a:lumOff val="15000"/>
                            </a:schemeClr>
                          </a:solidFill>
                          <a:latin typeface="Century Gothic" panose="020B0502020202020204" pitchFamily="34" charset="0"/>
                          <a:ea typeface="メイリオ" panose="020B0604030504040204" pitchFamily="50" charset="-128"/>
                        </a:rPr>
                        <a:t>15:30</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ja-JP" altLang="en-US" sz="1800" dirty="0">
                          <a:solidFill>
                            <a:schemeClr val="tx1">
                              <a:lumMod val="85000"/>
                              <a:lumOff val="15000"/>
                            </a:schemeClr>
                          </a:solidFill>
                          <a:latin typeface="+mn-ea"/>
                          <a:ea typeface="+mn-ea"/>
                        </a:rPr>
                        <a:t>ユーザー情報交換会</a:t>
                      </a:r>
                      <a:r>
                        <a:rPr kumimoji="1" lang="en-US" altLang="ja-JP" sz="1800" dirty="0">
                          <a:solidFill>
                            <a:schemeClr val="tx1">
                              <a:lumMod val="85000"/>
                              <a:lumOff val="15000"/>
                            </a:schemeClr>
                          </a:solidFill>
                          <a:latin typeface="+mn-ea"/>
                          <a:ea typeface="+mn-ea"/>
                        </a:rPr>
                        <a:t>(</a:t>
                      </a:r>
                      <a:r>
                        <a:rPr kumimoji="1" lang="ja-JP" altLang="en-US" sz="1800" dirty="0">
                          <a:solidFill>
                            <a:schemeClr val="tx1">
                              <a:lumMod val="85000"/>
                              <a:lumOff val="15000"/>
                            </a:schemeClr>
                          </a:solidFill>
                          <a:latin typeface="+mn-ea"/>
                          <a:ea typeface="+mn-ea"/>
                        </a:rPr>
                        <a:t>フリーディスカッション</a:t>
                      </a:r>
                      <a:r>
                        <a:rPr kumimoji="1" lang="en-US" altLang="ja-JP" sz="1800" dirty="0">
                          <a:solidFill>
                            <a:schemeClr val="tx1">
                              <a:lumMod val="85000"/>
                              <a:lumOff val="15000"/>
                            </a:schemeClr>
                          </a:solidFill>
                          <a:latin typeface="+mn-ea"/>
                          <a:ea typeface="+mn-ea"/>
                        </a:rPr>
                        <a:t>)</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全員参加</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98604"/>
                  </a:ext>
                </a:extLst>
              </a:tr>
              <a:tr h="505672">
                <a:tc>
                  <a:txBody>
                    <a:bodyPr/>
                    <a:lstStyle/>
                    <a:p>
                      <a:pPr marL="0" indent="0">
                        <a:buFont typeface="+mj-lt"/>
                        <a:buNone/>
                      </a:pP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en-US" altLang="ja-JP" sz="1600" b="0" dirty="0">
                          <a:solidFill>
                            <a:schemeClr val="tx1">
                              <a:lumMod val="85000"/>
                              <a:lumOff val="15000"/>
                            </a:schemeClr>
                          </a:solidFill>
                          <a:latin typeface="Century Gothic" panose="020B0502020202020204" pitchFamily="34" charset="0"/>
                          <a:ea typeface="+mn-ea"/>
                        </a:rPr>
                        <a:t>17:00</a:t>
                      </a:r>
                      <a:endParaRPr kumimoji="1" lang="ja-JP" altLang="en-US" sz="1600" b="0" dirty="0">
                        <a:solidFill>
                          <a:schemeClr val="tx1">
                            <a:lumMod val="85000"/>
                            <a:lumOff val="15000"/>
                          </a:schemeClr>
                        </a:solidFill>
                        <a:latin typeface="Century Gothic" panose="020B0502020202020204" pitchFamily="34" charset="0"/>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75000"/>
                              <a:lumOff val="25000"/>
                            </a:schemeClr>
                          </a:solidFill>
                          <a:latin typeface="+mn-ea"/>
                          <a:ea typeface="+mn-ea"/>
                        </a:rPr>
                        <a:t>懇親会へ</a:t>
                      </a:r>
                      <a:endParaRPr kumimoji="1" lang="en-US" altLang="ja-JP" sz="1800" b="0" dirty="0">
                        <a:solidFill>
                          <a:schemeClr val="tx1">
                            <a:lumMod val="75000"/>
                            <a:lumOff val="2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申込者</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189662"/>
                  </a:ext>
                </a:extLst>
              </a:tr>
              <a:tr h="505672">
                <a:tc>
                  <a:txBody>
                    <a:bodyPr/>
                    <a:lstStyle/>
                    <a:p>
                      <a:pPr marL="0" indent="0">
                        <a:buFont typeface="+mj-lt"/>
                        <a:buNone/>
                      </a:pPr>
                      <a:endPar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1" lang="ja-JP" altLang="en-US" sz="1600" b="0" dirty="0">
                        <a:solidFill>
                          <a:schemeClr val="tx1">
                            <a:lumMod val="85000"/>
                            <a:lumOff val="15000"/>
                          </a:schemeClr>
                        </a:solidFill>
                        <a:latin typeface="Century Gothic" panose="020B0502020202020204" pitchFamily="34" charset="0"/>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en-US" altLang="ja-JP" sz="1800" b="0" dirty="0">
                        <a:solidFill>
                          <a:schemeClr val="tx1">
                            <a:lumMod val="75000"/>
                            <a:lumOff val="2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5697066"/>
                  </a:ext>
                </a:extLst>
              </a:tr>
            </a:tbl>
          </a:graphicData>
        </a:graphic>
      </p:graphicFrame>
      <p:sp>
        <p:nvSpPr>
          <p:cNvPr id="6" name="正方形/長方形 5">
            <a:extLst>
              <a:ext uri="{FF2B5EF4-FFF2-40B4-BE49-F238E27FC236}">
                <a16:creationId xmlns:a16="http://schemas.microsoft.com/office/drawing/2014/main" id="{555B66C0-3514-2920-0FEB-B2E62E035B67}"/>
              </a:ext>
            </a:extLst>
          </p:cNvPr>
          <p:cNvSpPr/>
          <p:nvPr/>
        </p:nvSpPr>
        <p:spPr>
          <a:xfrm rot="1800000" flipH="1">
            <a:off x="10337653" y="302805"/>
            <a:ext cx="2520280" cy="360000"/>
          </a:xfrm>
          <a:prstGeom prst="rect">
            <a:avLst/>
          </a:prstGeom>
          <a:solidFill>
            <a:srgbClr val="F79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Century Gothic" panose="020B0502020202020204" pitchFamily="34" charset="0"/>
              </a:rPr>
              <a:t>第</a:t>
            </a:r>
            <a:r>
              <a:rPr lang="en-US" altLang="ja-JP" dirty="0">
                <a:latin typeface="Century Gothic" panose="020B0502020202020204" pitchFamily="34" charset="0"/>
              </a:rPr>
              <a:t>3</a:t>
            </a:r>
            <a:r>
              <a:rPr kumimoji="1" lang="ja-JP" altLang="en-US" dirty="0">
                <a:latin typeface="Century Gothic" panose="020B0502020202020204" pitchFamily="34" charset="0"/>
              </a:rPr>
              <a:t>回</a:t>
            </a:r>
            <a:r>
              <a:rPr kumimoji="1" lang="en-US" altLang="ja-JP" dirty="0">
                <a:latin typeface="Century Gothic" panose="020B0502020202020204" pitchFamily="34" charset="0"/>
              </a:rPr>
              <a:t>(8/25)</a:t>
            </a:r>
            <a:endParaRPr kumimoji="1" lang="ja-JP" altLang="en-US" dirty="0">
              <a:latin typeface="Century Gothic" panose="020B0502020202020204" pitchFamily="34" charset="0"/>
            </a:endParaRPr>
          </a:p>
        </p:txBody>
      </p:sp>
      <p:sp>
        <p:nvSpPr>
          <p:cNvPr id="7" name="スライド番号プレースホルダー 6">
            <a:extLst>
              <a:ext uri="{FF2B5EF4-FFF2-40B4-BE49-F238E27FC236}">
                <a16:creationId xmlns:a16="http://schemas.microsoft.com/office/drawing/2014/main" id="{09436CA8-9B82-8256-D6C6-778E805AB654}"/>
              </a:ext>
            </a:extLst>
          </p:cNvPr>
          <p:cNvSpPr>
            <a:spLocks noGrp="1"/>
          </p:cNvSpPr>
          <p:nvPr>
            <p:ph type="sldNum" sz="quarter" idx="12"/>
          </p:nvPr>
        </p:nvSpPr>
        <p:spPr/>
        <p:txBody>
          <a:bodyPr/>
          <a:lstStyle/>
          <a:p>
            <a:fld id="{866A4425-74BD-4038-8F32-A8CA9FC5A1D1}" type="slidenum">
              <a:rPr kumimoji="1" lang="ja-JP" altLang="en-US" smtClean="0"/>
              <a:t>14</a:t>
            </a:fld>
            <a:endParaRPr kumimoji="1" lang="ja-JP" altLang="en-US"/>
          </a:p>
        </p:txBody>
      </p:sp>
    </p:spTree>
    <p:extLst>
      <p:ext uri="{BB962C8B-B14F-4D97-AF65-F5344CB8AC3E}">
        <p14:creationId xmlns:p14="http://schemas.microsoft.com/office/powerpoint/2010/main" val="1693859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16BDAF-D404-8795-C343-E5201C5A4C9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42645FC-171D-2436-D129-5EBE7199F16A}"/>
              </a:ext>
            </a:extLst>
          </p:cNvPr>
          <p:cNvSpPr>
            <a:spLocks noGrp="1"/>
          </p:cNvSpPr>
          <p:nvPr>
            <p:ph idx="1"/>
          </p:nvPr>
        </p:nvSpPr>
        <p:spPr/>
        <p:txBody>
          <a:bodyPr/>
          <a:lstStyle/>
          <a:p>
            <a:endParaRPr kumimoji="1" lang="ja-JP" altLang="en-US"/>
          </a:p>
        </p:txBody>
      </p:sp>
      <p:pic>
        <p:nvPicPr>
          <p:cNvPr id="6" name="図 5">
            <a:extLst>
              <a:ext uri="{FF2B5EF4-FFF2-40B4-BE49-F238E27FC236}">
                <a16:creationId xmlns:a16="http://schemas.microsoft.com/office/drawing/2014/main" id="{CC1FA56F-C6AC-D314-9DC0-101C3ED25B5F}"/>
              </a:ext>
            </a:extLst>
          </p:cNvPr>
          <p:cNvPicPr>
            <a:picLocks noChangeAspect="1"/>
          </p:cNvPicPr>
          <p:nvPr/>
        </p:nvPicPr>
        <p:blipFill>
          <a:blip r:embed="rId2"/>
          <a:stretch>
            <a:fillRect/>
          </a:stretch>
        </p:blipFill>
        <p:spPr>
          <a:xfrm>
            <a:off x="0" y="1853"/>
            <a:ext cx="12192000" cy="6854293"/>
          </a:xfrm>
          <a:prstGeom prst="rect">
            <a:avLst/>
          </a:prstGeom>
        </p:spPr>
      </p:pic>
      <p:sp>
        <p:nvSpPr>
          <p:cNvPr id="7" name="正方形/長方形 6">
            <a:extLst>
              <a:ext uri="{FF2B5EF4-FFF2-40B4-BE49-F238E27FC236}">
                <a16:creationId xmlns:a16="http://schemas.microsoft.com/office/drawing/2014/main" id="{D21ADB34-A442-8B09-C6C2-622BB346BBE8}"/>
              </a:ext>
            </a:extLst>
          </p:cNvPr>
          <p:cNvSpPr/>
          <p:nvPr/>
        </p:nvSpPr>
        <p:spPr>
          <a:xfrm rot="1800000" flipH="1">
            <a:off x="10337653" y="302805"/>
            <a:ext cx="2520280" cy="360000"/>
          </a:xfrm>
          <a:prstGeom prst="rect">
            <a:avLst/>
          </a:prstGeom>
          <a:solidFill>
            <a:srgbClr val="F79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Century Gothic" panose="020B0502020202020204" pitchFamily="34" charset="0"/>
              </a:rPr>
              <a:t>第</a:t>
            </a:r>
            <a:r>
              <a:rPr lang="en-US" altLang="ja-JP" dirty="0">
                <a:latin typeface="Century Gothic" panose="020B0502020202020204" pitchFamily="34" charset="0"/>
              </a:rPr>
              <a:t>3</a:t>
            </a:r>
            <a:r>
              <a:rPr kumimoji="1" lang="ja-JP" altLang="en-US" dirty="0">
                <a:latin typeface="Century Gothic" panose="020B0502020202020204" pitchFamily="34" charset="0"/>
              </a:rPr>
              <a:t>回</a:t>
            </a:r>
            <a:r>
              <a:rPr kumimoji="1" lang="en-US" altLang="ja-JP" dirty="0">
                <a:latin typeface="Century Gothic" panose="020B0502020202020204" pitchFamily="34" charset="0"/>
              </a:rPr>
              <a:t>(8/25)</a:t>
            </a:r>
            <a:endParaRPr kumimoji="1" lang="ja-JP" altLang="en-US" dirty="0">
              <a:latin typeface="Century Gothic" panose="020B0502020202020204" pitchFamily="34" charset="0"/>
            </a:endParaRPr>
          </a:p>
        </p:txBody>
      </p:sp>
      <p:sp>
        <p:nvSpPr>
          <p:cNvPr id="5" name="吹き出し: 四角形 4">
            <a:extLst>
              <a:ext uri="{FF2B5EF4-FFF2-40B4-BE49-F238E27FC236}">
                <a16:creationId xmlns:a16="http://schemas.microsoft.com/office/drawing/2014/main" id="{82781BA3-67D0-A1B7-3D47-3FC6E9A1AC1B}"/>
              </a:ext>
            </a:extLst>
          </p:cNvPr>
          <p:cNvSpPr/>
          <p:nvPr/>
        </p:nvSpPr>
        <p:spPr>
          <a:xfrm>
            <a:off x="335360" y="5372943"/>
            <a:ext cx="4321176" cy="1296144"/>
          </a:xfrm>
          <a:prstGeom prst="wedgeRectCallout">
            <a:avLst>
              <a:gd name="adj1" fmla="val 31670"/>
              <a:gd name="adj2" fmla="val -87019"/>
            </a:avLst>
          </a:prstGeom>
          <a:solidFill>
            <a:srgbClr val="F798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effectLst>
                  <a:outerShdw blurRad="38100" dist="38100" dir="2700000" algn="tl">
                    <a:srgbClr val="000000">
                      <a:alpha val="43137"/>
                    </a:srgbClr>
                  </a:outerShdw>
                </a:effectLst>
              </a:rPr>
              <a:t>Magic</a:t>
            </a:r>
            <a:r>
              <a:rPr kumimoji="1" lang="ja-JP" altLang="en-US" b="1" dirty="0">
                <a:effectLst>
                  <a:outerShdw blurRad="38100" dist="38100" dir="2700000" algn="tl">
                    <a:srgbClr val="000000">
                      <a:alpha val="43137"/>
                    </a:srgbClr>
                  </a:outerShdw>
                </a:effectLst>
              </a:rPr>
              <a:t>を使えば、</a:t>
            </a:r>
            <a:r>
              <a:rPr kumimoji="1" lang="en-US" altLang="ja-JP" b="1" dirty="0">
                <a:effectLst>
                  <a:outerShdw blurRad="38100" dist="38100" dir="2700000" algn="tl">
                    <a:srgbClr val="000000">
                      <a:alpha val="43137"/>
                    </a:srgbClr>
                  </a:outerShdw>
                </a:effectLst>
              </a:rPr>
              <a:t>RDB</a:t>
            </a:r>
            <a:r>
              <a:rPr kumimoji="1" lang="ja-JP" altLang="en-US" b="1" dirty="0">
                <a:effectLst>
                  <a:outerShdw blurRad="38100" dist="38100" dir="2700000" algn="tl">
                    <a:srgbClr val="000000">
                      <a:alpha val="43137"/>
                    </a:srgbClr>
                  </a:outerShdw>
                </a:effectLst>
              </a:rPr>
              <a:t>、</a:t>
            </a:r>
            <a:r>
              <a:rPr kumimoji="1" lang="en-US" altLang="ja-JP" b="1" dirty="0" err="1">
                <a:effectLst>
                  <a:outerShdw blurRad="38100" dist="38100" dir="2700000" algn="tl">
                    <a:srgbClr val="000000">
                      <a:alpha val="43137"/>
                    </a:srgbClr>
                  </a:outerShdw>
                </a:effectLst>
              </a:rPr>
              <a:t>NotesDB</a:t>
            </a:r>
            <a:r>
              <a:rPr kumimoji="1" lang="ja-JP" altLang="en-US" b="1" dirty="0">
                <a:effectLst>
                  <a:outerShdw blurRad="38100" dist="38100" dir="2700000" algn="tl">
                    <a:srgbClr val="000000">
                      <a:alpha val="43137"/>
                    </a:srgbClr>
                  </a:outerShdw>
                </a:effectLst>
              </a:rPr>
              <a:t>、</a:t>
            </a:r>
            <a:r>
              <a:rPr kumimoji="1" lang="en-US" altLang="ja-JP" b="1" dirty="0">
                <a:effectLst>
                  <a:outerShdw blurRad="38100" dist="38100" dir="2700000" algn="tl">
                    <a:srgbClr val="000000">
                      <a:alpha val="43137"/>
                    </a:srgbClr>
                  </a:outerShdw>
                </a:effectLst>
              </a:rPr>
              <a:t>AS400</a:t>
            </a:r>
            <a:r>
              <a:rPr kumimoji="1" lang="ja-JP" altLang="en-US" b="1" dirty="0">
                <a:effectLst>
                  <a:outerShdw blurRad="38100" dist="38100" dir="2700000" algn="tl">
                    <a:srgbClr val="000000">
                      <a:alpha val="43137"/>
                    </a:srgbClr>
                  </a:outerShdw>
                </a:effectLst>
              </a:rPr>
              <a:t>を簡単連携</a:t>
            </a:r>
          </a:p>
        </p:txBody>
      </p:sp>
      <p:sp>
        <p:nvSpPr>
          <p:cNvPr id="8" name="スライド番号プレースホルダー 7">
            <a:extLst>
              <a:ext uri="{FF2B5EF4-FFF2-40B4-BE49-F238E27FC236}">
                <a16:creationId xmlns:a16="http://schemas.microsoft.com/office/drawing/2014/main" id="{0056BF04-C2F9-70A8-394C-9FD9C034318C}"/>
              </a:ext>
            </a:extLst>
          </p:cNvPr>
          <p:cNvSpPr>
            <a:spLocks noGrp="1"/>
          </p:cNvSpPr>
          <p:nvPr>
            <p:ph type="sldNum" sz="quarter" idx="12"/>
          </p:nvPr>
        </p:nvSpPr>
        <p:spPr/>
        <p:txBody>
          <a:bodyPr/>
          <a:lstStyle/>
          <a:p>
            <a:fld id="{866A4425-74BD-4038-8F32-A8CA9FC5A1D1}" type="slidenum">
              <a:rPr kumimoji="1" lang="ja-JP" altLang="en-US" smtClean="0"/>
              <a:t>15</a:t>
            </a:fld>
            <a:endParaRPr kumimoji="1" lang="ja-JP" altLang="en-US"/>
          </a:p>
        </p:txBody>
      </p:sp>
    </p:spTree>
    <p:extLst>
      <p:ext uri="{BB962C8B-B14F-4D97-AF65-F5344CB8AC3E}">
        <p14:creationId xmlns:p14="http://schemas.microsoft.com/office/powerpoint/2010/main" val="696597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126492-A750-CCC2-C2F9-FC9206F220B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7B910CE-BC21-1F9A-B73D-2F7606A5C026}"/>
              </a:ext>
            </a:extLst>
          </p:cNvPr>
          <p:cNvSpPr>
            <a:spLocks noGrp="1"/>
          </p:cNvSpPr>
          <p:nvPr>
            <p:ph idx="1"/>
          </p:nvPr>
        </p:nvSpPr>
        <p:spPr/>
        <p:txBody>
          <a:bodyPr/>
          <a:lstStyle/>
          <a:p>
            <a:endParaRPr kumimoji="1" lang="ja-JP" altLang="en-US"/>
          </a:p>
        </p:txBody>
      </p:sp>
      <p:pic>
        <p:nvPicPr>
          <p:cNvPr id="6" name="図 5">
            <a:extLst>
              <a:ext uri="{FF2B5EF4-FFF2-40B4-BE49-F238E27FC236}">
                <a16:creationId xmlns:a16="http://schemas.microsoft.com/office/drawing/2014/main" id="{B9692573-7C94-517F-163A-B907D7BD52EB}"/>
              </a:ext>
            </a:extLst>
          </p:cNvPr>
          <p:cNvPicPr>
            <a:picLocks noChangeAspect="1"/>
          </p:cNvPicPr>
          <p:nvPr/>
        </p:nvPicPr>
        <p:blipFill>
          <a:blip r:embed="rId2"/>
          <a:stretch>
            <a:fillRect/>
          </a:stretch>
        </p:blipFill>
        <p:spPr>
          <a:xfrm>
            <a:off x="0" y="215"/>
            <a:ext cx="12192000" cy="6857569"/>
          </a:xfrm>
          <a:prstGeom prst="rect">
            <a:avLst/>
          </a:prstGeom>
        </p:spPr>
      </p:pic>
      <p:sp>
        <p:nvSpPr>
          <p:cNvPr id="7" name="正方形/長方形 6">
            <a:extLst>
              <a:ext uri="{FF2B5EF4-FFF2-40B4-BE49-F238E27FC236}">
                <a16:creationId xmlns:a16="http://schemas.microsoft.com/office/drawing/2014/main" id="{715C4904-C57E-DED1-D246-A7ECE2730F86}"/>
              </a:ext>
            </a:extLst>
          </p:cNvPr>
          <p:cNvSpPr/>
          <p:nvPr/>
        </p:nvSpPr>
        <p:spPr>
          <a:xfrm rot="1800000" flipH="1">
            <a:off x="10337653" y="302805"/>
            <a:ext cx="2520280" cy="360000"/>
          </a:xfrm>
          <a:prstGeom prst="rect">
            <a:avLst/>
          </a:prstGeom>
          <a:solidFill>
            <a:srgbClr val="F79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Century Gothic" panose="020B0502020202020204" pitchFamily="34" charset="0"/>
              </a:rPr>
              <a:t>第</a:t>
            </a:r>
            <a:r>
              <a:rPr lang="en-US" altLang="ja-JP" dirty="0">
                <a:latin typeface="Century Gothic" panose="020B0502020202020204" pitchFamily="34" charset="0"/>
              </a:rPr>
              <a:t>3</a:t>
            </a:r>
            <a:r>
              <a:rPr kumimoji="1" lang="ja-JP" altLang="en-US" dirty="0">
                <a:latin typeface="Century Gothic" panose="020B0502020202020204" pitchFamily="34" charset="0"/>
              </a:rPr>
              <a:t>回</a:t>
            </a:r>
            <a:r>
              <a:rPr kumimoji="1" lang="en-US" altLang="ja-JP" dirty="0">
                <a:latin typeface="Century Gothic" panose="020B0502020202020204" pitchFamily="34" charset="0"/>
              </a:rPr>
              <a:t>(8/25)</a:t>
            </a:r>
            <a:endParaRPr kumimoji="1" lang="ja-JP" altLang="en-US" dirty="0">
              <a:latin typeface="Century Gothic" panose="020B0502020202020204" pitchFamily="34" charset="0"/>
            </a:endParaRPr>
          </a:p>
        </p:txBody>
      </p:sp>
      <p:sp>
        <p:nvSpPr>
          <p:cNvPr id="5" name="吹き出し: 四角形 4">
            <a:extLst>
              <a:ext uri="{FF2B5EF4-FFF2-40B4-BE49-F238E27FC236}">
                <a16:creationId xmlns:a16="http://schemas.microsoft.com/office/drawing/2014/main" id="{CCBA2E63-C163-0A3A-3617-D593F6C0D7AA}"/>
              </a:ext>
            </a:extLst>
          </p:cNvPr>
          <p:cNvSpPr/>
          <p:nvPr/>
        </p:nvSpPr>
        <p:spPr>
          <a:xfrm>
            <a:off x="335360" y="5372943"/>
            <a:ext cx="4321176" cy="1296144"/>
          </a:xfrm>
          <a:prstGeom prst="wedgeRectCallout">
            <a:avLst>
              <a:gd name="adj1" fmla="val 31670"/>
              <a:gd name="adj2" fmla="val -87019"/>
            </a:avLst>
          </a:prstGeom>
          <a:solidFill>
            <a:srgbClr val="F798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err="1">
                <a:effectLst>
                  <a:outerShdw blurRad="38100" dist="38100" dir="2700000" algn="tl">
                    <a:srgbClr val="000000">
                      <a:alpha val="43137"/>
                    </a:srgbClr>
                  </a:outerShdw>
                </a:effectLst>
              </a:rPr>
              <a:t>UtilityServer</a:t>
            </a:r>
            <a:r>
              <a:rPr kumimoji="1" lang="ja-JP" altLang="en-US" b="1" dirty="0">
                <a:effectLst>
                  <a:outerShdw blurRad="38100" dist="38100" dir="2700000" algn="tl">
                    <a:srgbClr val="000000">
                      <a:alpha val="43137"/>
                    </a:srgbClr>
                  </a:outerShdw>
                </a:effectLst>
              </a:rPr>
              <a:t>がなくなった</a:t>
            </a:r>
            <a:endParaRPr kumimoji="1" lang="en-US" altLang="ja-JP" b="1" dirty="0">
              <a:effectLst>
                <a:outerShdw blurRad="38100" dist="38100" dir="2700000" algn="tl">
                  <a:srgbClr val="000000">
                    <a:alpha val="43137"/>
                  </a:srgbClr>
                </a:outerShdw>
              </a:effectLst>
            </a:endParaRPr>
          </a:p>
          <a:p>
            <a:pPr algn="ctr"/>
            <a:r>
              <a:rPr kumimoji="1" lang="ja-JP" altLang="en-US" b="1" dirty="0">
                <a:effectLst>
                  <a:outerShdw blurRad="38100" dist="38100" dir="2700000" algn="tl">
                    <a:srgbClr val="000000">
                      <a:alpha val="43137"/>
                    </a:srgbClr>
                  </a:outerShdw>
                </a:effectLst>
              </a:rPr>
              <a:t>利用者はどうなる？</a:t>
            </a:r>
          </a:p>
        </p:txBody>
      </p:sp>
      <p:sp>
        <p:nvSpPr>
          <p:cNvPr id="8" name="スライド番号プレースホルダー 7">
            <a:extLst>
              <a:ext uri="{FF2B5EF4-FFF2-40B4-BE49-F238E27FC236}">
                <a16:creationId xmlns:a16="http://schemas.microsoft.com/office/drawing/2014/main" id="{3AF59BA6-CE46-EA8A-00D5-CA88CEE42120}"/>
              </a:ext>
            </a:extLst>
          </p:cNvPr>
          <p:cNvSpPr>
            <a:spLocks noGrp="1"/>
          </p:cNvSpPr>
          <p:nvPr>
            <p:ph type="sldNum" sz="quarter" idx="12"/>
          </p:nvPr>
        </p:nvSpPr>
        <p:spPr/>
        <p:txBody>
          <a:bodyPr/>
          <a:lstStyle/>
          <a:p>
            <a:fld id="{866A4425-74BD-4038-8F32-A8CA9FC5A1D1}" type="slidenum">
              <a:rPr kumimoji="1" lang="ja-JP" altLang="en-US" smtClean="0"/>
              <a:t>16</a:t>
            </a:fld>
            <a:endParaRPr kumimoji="1" lang="ja-JP" altLang="en-US"/>
          </a:p>
        </p:txBody>
      </p:sp>
    </p:spTree>
    <p:extLst>
      <p:ext uri="{BB962C8B-B14F-4D97-AF65-F5344CB8AC3E}">
        <p14:creationId xmlns:p14="http://schemas.microsoft.com/office/powerpoint/2010/main" val="756390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FF2529-9111-53D9-9F9F-A7AC93CBA42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C25D9D76-4023-A024-93A9-3343BE52F352}"/>
              </a:ext>
            </a:extLst>
          </p:cNvPr>
          <p:cNvSpPr>
            <a:spLocks noGrp="1"/>
          </p:cNvSpPr>
          <p:nvPr>
            <p:ph idx="1"/>
          </p:nvPr>
        </p:nvSpPr>
        <p:spPr/>
        <p:txBody>
          <a:bodyPr/>
          <a:lstStyle/>
          <a:p>
            <a:endParaRPr kumimoji="1" lang="ja-JP" altLang="en-US"/>
          </a:p>
        </p:txBody>
      </p:sp>
      <p:pic>
        <p:nvPicPr>
          <p:cNvPr id="6" name="図 5">
            <a:extLst>
              <a:ext uri="{FF2B5EF4-FFF2-40B4-BE49-F238E27FC236}">
                <a16:creationId xmlns:a16="http://schemas.microsoft.com/office/drawing/2014/main" id="{00C725D5-E4ED-95EA-4A3D-85BE66352D5E}"/>
              </a:ext>
            </a:extLst>
          </p:cNvPr>
          <p:cNvPicPr>
            <a:picLocks noChangeAspect="1"/>
          </p:cNvPicPr>
          <p:nvPr/>
        </p:nvPicPr>
        <p:blipFill>
          <a:blip r:embed="rId2"/>
          <a:stretch>
            <a:fillRect/>
          </a:stretch>
        </p:blipFill>
        <p:spPr>
          <a:xfrm>
            <a:off x="0" y="215"/>
            <a:ext cx="12192000" cy="6857569"/>
          </a:xfrm>
          <a:prstGeom prst="rect">
            <a:avLst/>
          </a:prstGeom>
        </p:spPr>
      </p:pic>
      <p:sp>
        <p:nvSpPr>
          <p:cNvPr id="7" name="正方形/長方形 6">
            <a:extLst>
              <a:ext uri="{FF2B5EF4-FFF2-40B4-BE49-F238E27FC236}">
                <a16:creationId xmlns:a16="http://schemas.microsoft.com/office/drawing/2014/main" id="{63D42CF1-6067-70E1-024A-A7C6B99E0D26}"/>
              </a:ext>
            </a:extLst>
          </p:cNvPr>
          <p:cNvSpPr/>
          <p:nvPr/>
        </p:nvSpPr>
        <p:spPr>
          <a:xfrm rot="1800000" flipH="1">
            <a:off x="10337653" y="302805"/>
            <a:ext cx="2520280" cy="360000"/>
          </a:xfrm>
          <a:prstGeom prst="rect">
            <a:avLst/>
          </a:prstGeom>
          <a:solidFill>
            <a:srgbClr val="F79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Century Gothic" panose="020B0502020202020204" pitchFamily="34" charset="0"/>
              </a:rPr>
              <a:t>第</a:t>
            </a:r>
            <a:r>
              <a:rPr lang="en-US" altLang="ja-JP" dirty="0">
                <a:latin typeface="Century Gothic" panose="020B0502020202020204" pitchFamily="34" charset="0"/>
              </a:rPr>
              <a:t>3</a:t>
            </a:r>
            <a:r>
              <a:rPr kumimoji="1" lang="ja-JP" altLang="en-US" dirty="0">
                <a:latin typeface="Century Gothic" panose="020B0502020202020204" pitchFamily="34" charset="0"/>
              </a:rPr>
              <a:t>回</a:t>
            </a:r>
            <a:r>
              <a:rPr kumimoji="1" lang="en-US" altLang="ja-JP" dirty="0">
                <a:latin typeface="Century Gothic" panose="020B0502020202020204" pitchFamily="34" charset="0"/>
              </a:rPr>
              <a:t>(8/25)</a:t>
            </a:r>
            <a:endParaRPr kumimoji="1" lang="ja-JP" altLang="en-US" dirty="0">
              <a:latin typeface="Century Gothic" panose="020B0502020202020204" pitchFamily="34" charset="0"/>
            </a:endParaRPr>
          </a:p>
        </p:txBody>
      </p:sp>
      <p:sp>
        <p:nvSpPr>
          <p:cNvPr id="5" name="吹き出し: 四角形 4">
            <a:extLst>
              <a:ext uri="{FF2B5EF4-FFF2-40B4-BE49-F238E27FC236}">
                <a16:creationId xmlns:a16="http://schemas.microsoft.com/office/drawing/2014/main" id="{2B419F2E-B8DB-E06E-0DE6-AD487F79DFC5}"/>
              </a:ext>
            </a:extLst>
          </p:cNvPr>
          <p:cNvSpPr/>
          <p:nvPr/>
        </p:nvSpPr>
        <p:spPr>
          <a:xfrm>
            <a:off x="335360" y="5372943"/>
            <a:ext cx="4321176" cy="1296144"/>
          </a:xfrm>
          <a:prstGeom prst="wedgeRectCallout">
            <a:avLst>
              <a:gd name="adj1" fmla="val 31670"/>
              <a:gd name="adj2" fmla="val -87019"/>
            </a:avLst>
          </a:prstGeom>
          <a:solidFill>
            <a:srgbClr val="F798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浜さんブログ</a:t>
            </a:r>
            <a:endParaRPr kumimoji="1" lang="en-US" altLang="ja-JP" b="1" dirty="0">
              <a:effectLst>
                <a:outerShdw blurRad="38100" dist="38100" dir="2700000" algn="tl">
                  <a:srgbClr val="000000">
                    <a:alpha val="43137"/>
                  </a:srgbClr>
                </a:outerShdw>
              </a:effectLst>
            </a:endParaRPr>
          </a:p>
          <a:p>
            <a:pPr algn="ctr"/>
            <a:r>
              <a:rPr kumimoji="1" lang="ja-JP" altLang="en-US" b="1" dirty="0">
                <a:effectLst>
                  <a:outerShdw blurRad="38100" dist="38100" dir="2700000" algn="tl">
                    <a:srgbClr val="000000">
                      <a:alpha val="43137"/>
                    </a:srgbClr>
                  </a:outerShdw>
                </a:effectLst>
              </a:rPr>
              <a:t>「出直し！ドミノ塾」の紹介</a:t>
            </a:r>
          </a:p>
        </p:txBody>
      </p:sp>
      <p:sp>
        <p:nvSpPr>
          <p:cNvPr id="8" name="スライド番号プレースホルダー 7">
            <a:extLst>
              <a:ext uri="{FF2B5EF4-FFF2-40B4-BE49-F238E27FC236}">
                <a16:creationId xmlns:a16="http://schemas.microsoft.com/office/drawing/2014/main" id="{7D61ACC6-8BA7-1A76-32B3-F3C455D99640}"/>
              </a:ext>
            </a:extLst>
          </p:cNvPr>
          <p:cNvSpPr>
            <a:spLocks noGrp="1"/>
          </p:cNvSpPr>
          <p:nvPr>
            <p:ph type="sldNum" sz="quarter" idx="12"/>
          </p:nvPr>
        </p:nvSpPr>
        <p:spPr/>
        <p:txBody>
          <a:bodyPr/>
          <a:lstStyle/>
          <a:p>
            <a:fld id="{866A4425-74BD-4038-8F32-A8CA9FC5A1D1}" type="slidenum">
              <a:rPr kumimoji="1" lang="ja-JP" altLang="en-US" smtClean="0"/>
              <a:t>17</a:t>
            </a:fld>
            <a:endParaRPr kumimoji="1" lang="ja-JP" altLang="en-US"/>
          </a:p>
        </p:txBody>
      </p:sp>
    </p:spTree>
    <p:extLst>
      <p:ext uri="{BB962C8B-B14F-4D97-AF65-F5344CB8AC3E}">
        <p14:creationId xmlns:p14="http://schemas.microsoft.com/office/powerpoint/2010/main" val="1885642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A535A3-0A60-51B8-C7A3-B9CA1C2E560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8F1A722-D0F5-2376-D17D-C264477E58CC}"/>
              </a:ext>
            </a:extLst>
          </p:cNvPr>
          <p:cNvSpPr>
            <a:spLocks noGrp="1"/>
          </p:cNvSpPr>
          <p:nvPr>
            <p:ph idx="1"/>
          </p:nvPr>
        </p:nvSpPr>
        <p:spPr/>
        <p:txBody>
          <a:bodyPr/>
          <a:lstStyle/>
          <a:p>
            <a:endParaRPr kumimoji="1" lang="ja-JP" altLang="en-US"/>
          </a:p>
        </p:txBody>
      </p:sp>
      <p:pic>
        <p:nvPicPr>
          <p:cNvPr id="6" name="図 5">
            <a:extLst>
              <a:ext uri="{FF2B5EF4-FFF2-40B4-BE49-F238E27FC236}">
                <a16:creationId xmlns:a16="http://schemas.microsoft.com/office/drawing/2014/main" id="{F0C5CA54-52B8-0BFC-AE7F-025B9AAC2B31}"/>
              </a:ext>
            </a:extLst>
          </p:cNvPr>
          <p:cNvPicPr>
            <a:picLocks noChangeAspect="1"/>
          </p:cNvPicPr>
          <p:nvPr/>
        </p:nvPicPr>
        <p:blipFill>
          <a:blip r:embed="rId2"/>
          <a:stretch>
            <a:fillRect/>
          </a:stretch>
        </p:blipFill>
        <p:spPr>
          <a:xfrm>
            <a:off x="0" y="215"/>
            <a:ext cx="12192000" cy="6857569"/>
          </a:xfrm>
          <a:prstGeom prst="rect">
            <a:avLst/>
          </a:prstGeom>
        </p:spPr>
      </p:pic>
      <p:sp>
        <p:nvSpPr>
          <p:cNvPr id="7" name="正方形/長方形 6">
            <a:extLst>
              <a:ext uri="{FF2B5EF4-FFF2-40B4-BE49-F238E27FC236}">
                <a16:creationId xmlns:a16="http://schemas.microsoft.com/office/drawing/2014/main" id="{00B368F5-F54A-A2CC-8CF3-53175F376D09}"/>
              </a:ext>
            </a:extLst>
          </p:cNvPr>
          <p:cNvSpPr/>
          <p:nvPr/>
        </p:nvSpPr>
        <p:spPr>
          <a:xfrm rot="1800000" flipH="1">
            <a:off x="10337653" y="302805"/>
            <a:ext cx="2520280" cy="360000"/>
          </a:xfrm>
          <a:prstGeom prst="rect">
            <a:avLst/>
          </a:prstGeom>
          <a:solidFill>
            <a:srgbClr val="F79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Century Gothic" panose="020B0502020202020204" pitchFamily="34" charset="0"/>
              </a:rPr>
              <a:t>第</a:t>
            </a:r>
            <a:r>
              <a:rPr lang="en-US" altLang="ja-JP" dirty="0">
                <a:latin typeface="Century Gothic" panose="020B0502020202020204" pitchFamily="34" charset="0"/>
              </a:rPr>
              <a:t>3</a:t>
            </a:r>
            <a:r>
              <a:rPr kumimoji="1" lang="ja-JP" altLang="en-US" dirty="0">
                <a:latin typeface="Century Gothic" panose="020B0502020202020204" pitchFamily="34" charset="0"/>
              </a:rPr>
              <a:t>回</a:t>
            </a:r>
            <a:r>
              <a:rPr kumimoji="1" lang="en-US" altLang="ja-JP" dirty="0">
                <a:latin typeface="Century Gothic" panose="020B0502020202020204" pitchFamily="34" charset="0"/>
              </a:rPr>
              <a:t>(8/25)</a:t>
            </a:r>
            <a:endParaRPr kumimoji="1" lang="ja-JP" altLang="en-US" dirty="0">
              <a:latin typeface="Century Gothic" panose="020B0502020202020204" pitchFamily="34" charset="0"/>
            </a:endParaRPr>
          </a:p>
        </p:txBody>
      </p:sp>
      <p:sp>
        <p:nvSpPr>
          <p:cNvPr id="8" name="吹き出し: 四角形 7">
            <a:extLst>
              <a:ext uri="{FF2B5EF4-FFF2-40B4-BE49-F238E27FC236}">
                <a16:creationId xmlns:a16="http://schemas.microsoft.com/office/drawing/2014/main" id="{6B0C0090-ADD0-728A-3ACE-04E1E828FFDD}"/>
              </a:ext>
            </a:extLst>
          </p:cNvPr>
          <p:cNvSpPr/>
          <p:nvPr/>
        </p:nvSpPr>
        <p:spPr>
          <a:xfrm>
            <a:off x="335360" y="5372943"/>
            <a:ext cx="4321176" cy="1296144"/>
          </a:xfrm>
          <a:prstGeom prst="wedgeRectCallout">
            <a:avLst>
              <a:gd name="adj1" fmla="val 31670"/>
              <a:gd name="adj2" fmla="val -87019"/>
            </a:avLst>
          </a:prstGeom>
          <a:solidFill>
            <a:srgbClr val="F798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ハンズオンワークショップの紹介</a:t>
            </a:r>
            <a:endParaRPr kumimoji="1" lang="en-US" altLang="ja-JP" b="1" dirty="0">
              <a:effectLst>
                <a:outerShdw blurRad="38100" dist="38100" dir="2700000" algn="tl">
                  <a:srgbClr val="000000">
                    <a:alpha val="43137"/>
                  </a:srgbClr>
                </a:outerShdw>
              </a:effectLst>
            </a:endParaRPr>
          </a:p>
          <a:p>
            <a:pPr algn="ctr"/>
            <a:r>
              <a:rPr kumimoji="1" lang="ja-JP" altLang="en-US" b="1" dirty="0">
                <a:effectLst>
                  <a:outerShdw blurRad="38100" dist="38100" dir="2700000" algn="tl">
                    <a:srgbClr val="000000">
                      <a:alpha val="43137"/>
                    </a:srgbClr>
                  </a:outerShdw>
                </a:effectLst>
              </a:rPr>
              <a:t>あなたの知らない＠式がここにある</a:t>
            </a:r>
          </a:p>
        </p:txBody>
      </p:sp>
      <p:sp>
        <p:nvSpPr>
          <p:cNvPr id="5" name="スライド番号プレースホルダー 4">
            <a:extLst>
              <a:ext uri="{FF2B5EF4-FFF2-40B4-BE49-F238E27FC236}">
                <a16:creationId xmlns:a16="http://schemas.microsoft.com/office/drawing/2014/main" id="{D5674718-9DCA-6DBF-FBA2-F31BC77ADFFC}"/>
              </a:ext>
            </a:extLst>
          </p:cNvPr>
          <p:cNvSpPr>
            <a:spLocks noGrp="1"/>
          </p:cNvSpPr>
          <p:nvPr>
            <p:ph type="sldNum" sz="quarter" idx="12"/>
          </p:nvPr>
        </p:nvSpPr>
        <p:spPr/>
        <p:txBody>
          <a:bodyPr/>
          <a:lstStyle/>
          <a:p>
            <a:fld id="{866A4425-74BD-4038-8F32-A8CA9FC5A1D1}" type="slidenum">
              <a:rPr kumimoji="1" lang="ja-JP" altLang="en-US" smtClean="0"/>
              <a:t>18</a:t>
            </a:fld>
            <a:endParaRPr kumimoji="1" lang="ja-JP" altLang="en-US"/>
          </a:p>
        </p:txBody>
      </p:sp>
    </p:spTree>
    <p:extLst>
      <p:ext uri="{BB962C8B-B14F-4D97-AF65-F5344CB8AC3E}">
        <p14:creationId xmlns:p14="http://schemas.microsoft.com/office/powerpoint/2010/main" val="2283938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D03C5A-897B-C117-B479-800CEFA92D6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6EC892B2-4FF5-CEA1-C006-8B261E978D85}"/>
              </a:ext>
            </a:extLst>
          </p:cNvPr>
          <p:cNvSpPr>
            <a:spLocks noGrp="1"/>
          </p:cNvSpPr>
          <p:nvPr>
            <p:ph idx="1"/>
          </p:nvPr>
        </p:nvSpPr>
        <p:spPr/>
        <p:txBody>
          <a:bodyPr/>
          <a:lstStyle/>
          <a:p>
            <a:endParaRPr kumimoji="1" lang="ja-JP" altLang="en-US"/>
          </a:p>
        </p:txBody>
      </p:sp>
      <p:pic>
        <p:nvPicPr>
          <p:cNvPr id="6" name="図 5">
            <a:extLst>
              <a:ext uri="{FF2B5EF4-FFF2-40B4-BE49-F238E27FC236}">
                <a16:creationId xmlns:a16="http://schemas.microsoft.com/office/drawing/2014/main" id="{B8FF0FC7-8EBF-B5A8-7F3F-343E19891E10}"/>
              </a:ext>
            </a:extLst>
          </p:cNvPr>
          <p:cNvPicPr>
            <a:picLocks noChangeAspect="1"/>
          </p:cNvPicPr>
          <p:nvPr/>
        </p:nvPicPr>
        <p:blipFill>
          <a:blip r:embed="rId2"/>
          <a:stretch>
            <a:fillRect/>
          </a:stretch>
        </p:blipFill>
        <p:spPr>
          <a:xfrm>
            <a:off x="0" y="0"/>
            <a:ext cx="12192000" cy="6858000"/>
          </a:xfrm>
          <a:prstGeom prst="rect">
            <a:avLst/>
          </a:prstGeom>
        </p:spPr>
      </p:pic>
      <p:sp>
        <p:nvSpPr>
          <p:cNvPr id="7" name="正方形/長方形 6">
            <a:extLst>
              <a:ext uri="{FF2B5EF4-FFF2-40B4-BE49-F238E27FC236}">
                <a16:creationId xmlns:a16="http://schemas.microsoft.com/office/drawing/2014/main" id="{024C3BBB-F354-FEFD-77D3-6DE2449FE349}"/>
              </a:ext>
            </a:extLst>
          </p:cNvPr>
          <p:cNvSpPr/>
          <p:nvPr/>
        </p:nvSpPr>
        <p:spPr>
          <a:xfrm rot="1800000" flipH="1">
            <a:off x="10337653" y="302805"/>
            <a:ext cx="2520280" cy="360000"/>
          </a:xfrm>
          <a:prstGeom prst="rect">
            <a:avLst/>
          </a:prstGeom>
          <a:solidFill>
            <a:srgbClr val="F79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Century Gothic" panose="020B0502020202020204" pitchFamily="34" charset="0"/>
              </a:rPr>
              <a:t>第</a:t>
            </a:r>
            <a:r>
              <a:rPr lang="en-US" altLang="ja-JP" dirty="0">
                <a:latin typeface="Century Gothic" panose="020B0502020202020204" pitchFamily="34" charset="0"/>
              </a:rPr>
              <a:t>3</a:t>
            </a:r>
            <a:r>
              <a:rPr kumimoji="1" lang="ja-JP" altLang="en-US" dirty="0">
                <a:latin typeface="Century Gothic" panose="020B0502020202020204" pitchFamily="34" charset="0"/>
              </a:rPr>
              <a:t>回</a:t>
            </a:r>
            <a:r>
              <a:rPr kumimoji="1" lang="en-US" altLang="ja-JP" dirty="0">
                <a:latin typeface="Century Gothic" panose="020B0502020202020204" pitchFamily="34" charset="0"/>
              </a:rPr>
              <a:t>(8/25)</a:t>
            </a:r>
            <a:endParaRPr kumimoji="1" lang="ja-JP" altLang="en-US" dirty="0">
              <a:latin typeface="Century Gothic" panose="020B0502020202020204" pitchFamily="34" charset="0"/>
            </a:endParaRPr>
          </a:p>
        </p:txBody>
      </p:sp>
      <p:sp>
        <p:nvSpPr>
          <p:cNvPr id="5" name="吹き出し: 四角形 4">
            <a:extLst>
              <a:ext uri="{FF2B5EF4-FFF2-40B4-BE49-F238E27FC236}">
                <a16:creationId xmlns:a16="http://schemas.microsoft.com/office/drawing/2014/main" id="{84EB4932-3B13-A3DD-DCC3-330BBCFC303C}"/>
              </a:ext>
            </a:extLst>
          </p:cNvPr>
          <p:cNvSpPr/>
          <p:nvPr/>
        </p:nvSpPr>
        <p:spPr>
          <a:xfrm>
            <a:off x="335360" y="5372943"/>
            <a:ext cx="4321176" cy="1296144"/>
          </a:xfrm>
          <a:prstGeom prst="wedgeRectCallout">
            <a:avLst>
              <a:gd name="adj1" fmla="val 31670"/>
              <a:gd name="adj2" fmla="val -87019"/>
            </a:avLst>
          </a:prstGeom>
          <a:solidFill>
            <a:srgbClr val="F798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effectLst>
                  <a:outerShdw blurRad="38100" dist="38100" dir="2700000" algn="tl">
                    <a:srgbClr val="000000">
                      <a:alpha val="43137"/>
                    </a:srgbClr>
                  </a:outerShdw>
                </a:effectLst>
              </a:rPr>
              <a:t>ChatGPT</a:t>
            </a:r>
            <a:r>
              <a:rPr kumimoji="1" lang="ja-JP" altLang="en-US" b="1" dirty="0">
                <a:effectLst>
                  <a:outerShdw blurRad="38100" dist="38100" dir="2700000" algn="tl">
                    <a:srgbClr val="000000">
                      <a:alpha val="43137"/>
                    </a:srgbClr>
                  </a:outerShdw>
                </a:effectLst>
              </a:rPr>
              <a:t>と対話し、添付ファイル画像を縮小、再添付できるようになる</a:t>
            </a:r>
            <a:r>
              <a:rPr kumimoji="1" lang="en-US" altLang="ja-JP" b="1" dirty="0">
                <a:effectLst>
                  <a:outerShdw blurRad="38100" dist="38100" dir="2700000" algn="tl">
                    <a:srgbClr val="000000">
                      <a:alpha val="43137"/>
                    </a:srgbClr>
                  </a:outerShdw>
                </a:effectLst>
              </a:rPr>
              <a:t>SSJS</a:t>
            </a:r>
            <a:r>
              <a:rPr kumimoji="1" lang="ja-JP" altLang="en-US" b="1" dirty="0">
                <a:effectLst>
                  <a:outerShdw blurRad="38100" dist="38100" dir="2700000" algn="tl">
                    <a:srgbClr val="000000">
                      <a:alpha val="43137"/>
                    </a:srgbClr>
                  </a:outerShdw>
                </a:effectLst>
              </a:rPr>
              <a:t>、</a:t>
            </a:r>
            <a:r>
              <a:rPr kumimoji="1" lang="en-US" altLang="ja-JP" b="1" dirty="0">
                <a:effectLst>
                  <a:outerShdw blurRad="38100" dist="38100" dir="2700000" algn="tl">
                    <a:srgbClr val="000000">
                      <a:alpha val="43137"/>
                    </a:srgbClr>
                  </a:outerShdw>
                </a:effectLst>
              </a:rPr>
              <a:t>Java</a:t>
            </a:r>
            <a:r>
              <a:rPr kumimoji="1" lang="ja-JP" altLang="en-US" b="1" dirty="0">
                <a:effectLst>
                  <a:outerShdw blurRad="38100" dist="38100" dir="2700000" algn="tl">
                    <a:srgbClr val="000000">
                      <a:alpha val="43137"/>
                    </a:srgbClr>
                  </a:outerShdw>
                </a:effectLst>
              </a:rPr>
              <a:t>エージェントの紹介</a:t>
            </a:r>
          </a:p>
        </p:txBody>
      </p:sp>
      <p:sp>
        <p:nvSpPr>
          <p:cNvPr id="8" name="スライド番号プレースホルダー 7">
            <a:extLst>
              <a:ext uri="{FF2B5EF4-FFF2-40B4-BE49-F238E27FC236}">
                <a16:creationId xmlns:a16="http://schemas.microsoft.com/office/drawing/2014/main" id="{39EDCDB7-F2EA-88D1-2C59-6ACC375F48C6}"/>
              </a:ext>
            </a:extLst>
          </p:cNvPr>
          <p:cNvSpPr>
            <a:spLocks noGrp="1"/>
          </p:cNvSpPr>
          <p:nvPr>
            <p:ph type="sldNum" sz="quarter" idx="12"/>
          </p:nvPr>
        </p:nvSpPr>
        <p:spPr/>
        <p:txBody>
          <a:bodyPr/>
          <a:lstStyle/>
          <a:p>
            <a:fld id="{866A4425-74BD-4038-8F32-A8CA9FC5A1D1}" type="slidenum">
              <a:rPr kumimoji="1" lang="ja-JP" altLang="en-US" smtClean="0"/>
              <a:t>19</a:t>
            </a:fld>
            <a:endParaRPr kumimoji="1" lang="ja-JP" altLang="en-US"/>
          </a:p>
        </p:txBody>
      </p:sp>
    </p:spTree>
    <p:extLst>
      <p:ext uri="{BB962C8B-B14F-4D97-AF65-F5344CB8AC3E}">
        <p14:creationId xmlns:p14="http://schemas.microsoft.com/office/powerpoint/2010/main" val="1377442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8B2203-9471-BD7C-4EE0-F71AF0374B85}"/>
              </a:ext>
            </a:extLst>
          </p:cNvPr>
          <p:cNvSpPr>
            <a:spLocks noGrp="1"/>
          </p:cNvSpPr>
          <p:nvPr>
            <p:ph type="title"/>
          </p:nvPr>
        </p:nvSpPr>
        <p:spPr/>
        <p:txBody>
          <a:bodyPr/>
          <a:lstStyle/>
          <a:p>
            <a:r>
              <a:rPr kumimoji="1" lang="ja-JP" altLang="en-US" dirty="0"/>
              <a:t>アジェンダ</a:t>
            </a:r>
          </a:p>
        </p:txBody>
      </p:sp>
      <p:sp>
        <p:nvSpPr>
          <p:cNvPr id="3" name="コンテンツ プレースホルダー 2">
            <a:extLst>
              <a:ext uri="{FF2B5EF4-FFF2-40B4-BE49-F238E27FC236}">
                <a16:creationId xmlns:a16="http://schemas.microsoft.com/office/drawing/2014/main" id="{81A03D59-DBC8-0490-EDB4-78FB4A3C38B7}"/>
              </a:ext>
            </a:extLst>
          </p:cNvPr>
          <p:cNvSpPr>
            <a:spLocks noGrp="1"/>
          </p:cNvSpPr>
          <p:nvPr>
            <p:ph idx="1"/>
          </p:nvPr>
        </p:nvSpPr>
        <p:spPr/>
        <p:txBody>
          <a:bodyPr>
            <a:normAutofit/>
          </a:bodyPr>
          <a:lstStyle/>
          <a:p>
            <a:pPr marL="457200" indent="-457200">
              <a:buFont typeface="+mj-lt"/>
              <a:buAutoNum type="arabicPeriod"/>
            </a:pPr>
            <a:r>
              <a:rPr kumimoji="1" lang="en-US" altLang="ja-JP" sz="2400" b="1" dirty="0"/>
              <a:t>2023</a:t>
            </a:r>
            <a:r>
              <a:rPr kumimoji="1" lang="ja-JP" altLang="en-US" sz="2400" b="1" dirty="0"/>
              <a:t>年活動の振り返り</a:t>
            </a:r>
            <a:r>
              <a:rPr kumimoji="1" lang="en-US" altLang="ja-JP" sz="2400" b="1" dirty="0"/>
              <a:t>							</a:t>
            </a:r>
            <a:endParaRPr kumimoji="1" lang="en-US" altLang="ja-JP" sz="2400" dirty="0"/>
          </a:p>
          <a:p>
            <a:pPr marL="914400" lvl="1" indent="-457200">
              <a:buFont typeface="+mj-ea"/>
              <a:buAutoNum type="circleNumDbPlain"/>
            </a:pPr>
            <a:r>
              <a:rPr kumimoji="1" lang="ja-JP" altLang="en-US" sz="2000" dirty="0"/>
              <a:t>今年も多彩な発表、報告がありました</a:t>
            </a:r>
            <a:endParaRPr kumimoji="1" lang="en-US" altLang="ja-JP" sz="2000" dirty="0"/>
          </a:p>
          <a:p>
            <a:pPr marL="457200" indent="-457200">
              <a:buFont typeface="+mj-lt"/>
              <a:buAutoNum type="arabicPeriod"/>
            </a:pPr>
            <a:r>
              <a:rPr kumimoji="1" lang="en-US" altLang="ja-JP" sz="2400" b="1" dirty="0"/>
              <a:t>DXL</a:t>
            </a:r>
            <a:r>
              <a:rPr kumimoji="1" lang="ja-JP" altLang="en-US" sz="2400" b="1" dirty="0"/>
              <a:t>と</a:t>
            </a:r>
            <a:r>
              <a:rPr kumimoji="1" lang="en-US" altLang="ja-JP" sz="2400" b="1" dirty="0" err="1"/>
              <a:t>WebAPI</a:t>
            </a:r>
            <a:r>
              <a:rPr kumimoji="1" lang="ja-JP" altLang="en-US" sz="2400" b="1" dirty="0"/>
              <a:t>連携で</a:t>
            </a:r>
            <a:r>
              <a:rPr kumimoji="1" lang="en-US" altLang="ja-JP" sz="2400" b="1" dirty="0"/>
              <a:t>Notes</a:t>
            </a:r>
            <a:r>
              <a:rPr kumimoji="1" lang="ja-JP" altLang="en-US" sz="2400" b="1" dirty="0"/>
              <a:t>クライアント再発見</a:t>
            </a:r>
            <a:r>
              <a:rPr kumimoji="1" lang="en-US" altLang="ja-JP" sz="2400" b="1" dirty="0"/>
              <a:t>			</a:t>
            </a:r>
            <a:endParaRPr kumimoji="1" lang="en-US" altLang="ja-JP" sz="2400" dirty="0"/>
          </a:p>
          <a:p>
            <a:pPr marL="914400" lvl="1" indent="-457200">
              <a:buFont typeface="+mj-ea"/>
              <a:buAutoNum type="circleNumDbPlain"/>
            </a:pPr>
            <a:r>
              <a:rPr kumimoji="1" lang="en-US" altLang="ja-JP" sz="2000" dirty="0"/>
              <a:t>DXL</a:t>
            </a:r>
            <a:r>
              <a:rPr kumimoji="1" lang="ja-JP" altLang="en-US" sz="2000" dirty="0"/>
              <a:t>とは？</a:t>
            </a:r>
            <a:endParaRPr kumimoji="1" lang="en-US" altLang="ja-JP" sz="2000" dirty="0"/>
          </a:p>
          <a:p>
            <a:pPr marL="914400" lvl="1" indent="-457200">
              <a:buFont typeface="+mj-ea"/>
              <a:buAutoNum type="circleNumDbPlain"/>
            </a:pPr>
            <a:r>
              <a:rPr kumimoji="1" lang="en-US" altLang="ja-JP" sz="2000" dirty="0"/>
              <a:t>DXL</a:t>
            </a:r>
            <a:r>
              <a:rPr kumimoji="1" lang="ja-JP" altLang="en-US" sz="2000" dirty="0"/>
              <a:t>活用アプリ</a:t>
            </a:r>
            <a:r>
              <a:rPr kumimoji="1" lang="en-US" altLang="ja-JP" sz="2000" dirty="0"/>
              <a:t>3</a:t>
            </a:r>
            <a:r>
              <a:rPr kumimoji="1" lang="ja-JP" altLang="en-US" sz="2000" dirty="0"/>
              <a:t>つの紹介と設計公開</a:t>
            </a:r>
            <a:r>
              <a:rPr kumimoji="1" lang="en-US" altLang="ja-JP" sz="2000" dirty="0"/>
              <a:t>NTF</a:t>
            </a:r>
            <a:r>
              <a:rPr kumimoji="1" lang="ja-JP" altLang="en-US" sz="2000" dirty="0"/>
              <a:t>の無料公開</a:t>
            </a:r>
            <a:endParaRPr kumimoji="1" lang="en-US" altLang="ja-JP" sz="2000" dirty="0"/>
          </a:p>
          <a:p>
            <a:pPr marL="457200" indent="-457200">
              <a:buFont typeface="+mj-lt"/>
              <a:buAutoNum type="arabicPeriod"/>
            </a:pPr>
            <a:r>
              <a:rPr kumimoji="1" lang="ja-JP" altLang="en-US" sz="2400" b="1" dirty="0"/>
              <a:t>まとめ</a:t>
            </a:r>
            <a:r>
              <a:rPr kumimoji="1" lang="en-US" altLang="ja-JP" sz="2400" b="1" dirty="0"/>
              <a:t>									</a:t>
            </a:r>
            <a:endParaRPr kumimoji="1" lang="ja-JP" altLang="en-US" sz="2400" dirty="0"/>
          </a:p>
        </p:txBody>
      </p:sp>
      <p:sp>
        <p:nvSpPr>
          <p:cNvPr id="5" name="スライド番号プレースホルダー 4">
            <a:extLst>
              <a:ext uri="{FF2B5EF4-FFF2-40B4-BE49-F238E27FC236}">
                <a16:creationId xmlns:a16="http://schemas.microsoft.com/office/drawing/2014/main" id="{718AEE02-843E-72F0-0685-24DAF43F8071}"/>
              </a:ext>
            </a:extLst>
          </p:cNvPr>
          <p:cNvSpPr>
            <a:spLocks noGrp="1"/>
          </p:cNvSpPr>
          <p:nvPr>
            <p:ph type="sldNum" sz="quarter" idx="12"/>
          </p:nvPr>
        </p:nvSpPr>
        <p:spPr/>
        <p:txBody>
          <a:bodyPr/>
          <a:lstStyle/>
          <a:p>
            <a:fld id="{866A4425-74BD-4038-8F32-A8CA9FC5A1D1}" type="slidenum">
              <a:rPr kumimoji="1" lang="ja-JP" altLang="en-US" smtClean="0"/>
              <a:t>2</a:t>
            </a:fld>
            <a:endParaRPr kumimoji="1" lang="ja-JP" altLang="en-US"/>
          </a:p>
        </p:txBody>
      </p:sp>
    </p:spTree>
    <p:extLst>
      <p:ext uri="{BB962C8B-B14F-4D97-AF65-F5344CB8AC3E}">
        <p14:creationId xmlns:p14="http://schemas.microsoft.com/office/powerpoint/2010/main" val="75825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162727-E4A9-C2E2-CAB5-C9F7A42AF87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177E6B7-0E4A-2472-A7BC-25F674193569}"/>
              </a:ext>
            </a:extLst>
          </p:cNvPr>
          <p:cNvSpPr>
            <a:spLocks noGrp="1"/>
          </p:cNvSpPr>
          <p:nvPr>
            <p:ph idx="1"/>
          </p:nvPr>
        </p:nvSpPr>
        <p:spPr/>
        <p:txBody>
          <a:bodyPr/>
          <a:lstStyle/>
          <a:p>
            <a:endParaRPr kumimoji="1" lang="ja-JP" altLang="en-US"/>
          </a:p>
        </p:txBody>
      </p:sp>
      <p:pic>
        <p:nvPicPr>
          <p:cNvPr id="9" name="図 8">
            <a:extLst>
              <a:ext uri="{FF2B5EF4-FFF2-40B4-BE49-F238E27FC236}">
                <a16:creationId xmlns:a16="http://schemas.microsoft.com/office/drawing/2014/main" id="{8D27D1F5-EC1C-0A20-6435-868527DC90DB}"/>
              </a:ext>
            </a:extLst>
          </p:cNvPr>
          <p:cNvPicPr>
            <a:picLocks noChangeAspect="1"/>
          </p:cNvPicPr>
          <p:nvPr/>
        </p:nvPicPr>
        <p:blipFill>
          <a:blip r:embed="rId2"/>
          <a:stretch>
            <a:fillRect/>
          </a:stretch>
        </p:blipFill>
        <p:spPr>
          <a:xfrm>
            <a:off x="-24276" y="-1143"/>
            <a:ext cx="4610100" cy="3457575"/>
          </a:xfrm>
          <a:prstGeom prst="rect">
            <a:avLst/>
          </a:prstGeom>
        </p:spPr>
      </p:pic>
      <p:pic>
        <p:nvPicPr>
          <p:cNvPr id="13" name="図 12">
            <a:extLst>
              <a:ext uri="{FF2B5EF4-FFF2-40B4-BE49-F238E27FC236}">
                <a16:creationId xmlns:a16="http://schemas.microsoft.com/office/drawing/2014/main" id="{DD4D540D-920A-0A27-D2FC-8C933370A2B0}"/>
              </a:ext>
            </a:extLst>
          </p:cNvPr>
          <p:cNvPicPr>
            <a:picLocks noChangeAspect="1"/>
          </p:cNvPicPr>
          <p:nvPr/>
        </p:nvPicPr>
        <p:blipFill>
          <a:blip r:embed="rId3"/>
          <a:stretch>
            <a:fillRect/>
          </a:stretch>
        </p:blipFill>
        <p:spPr>
          <a:xfrm>
            <a:off x="-17133" y="3400425"/>
            <a:ext cx="4600575" cy="3457575"/>
          </a:xfrm>
          <a:prstGeom prst="rect">
            <a:avLst/>
          </a:prstGeom>
        </p:spPr>
      </p:pic>
      <p:pic>
        <p:nvPicPr>
          <p:cNvPr id="16" name="図 15">
            <a:extLst>
              <a:ext uri="{FF2B5EF4-FFF2-40B4-BE49-F238E27FC236}">
                <a16:creationId xmlns:a16="http://schemas.microsoft.com/office/drawing/2014/main" id="{C12DD766-470C-BC44-ACE1-996C29A78478}"/>
              </a:ext>
            </a:extLst>
          </p:cNvPr>
          <p:cNvPicPr>
            <a:picLocks noChangeAspect="1"/>
          </p:cNvPicPr>
          <p:nvPr/>
        </p:nvPicPr>
        <p:blipFill>
          <a:blip r:embed="rId4"/>
          <a:stretch>
            <a:fillRect/>
          </a:stretch>
        </p:blipFill>
        <p:spPr>
          <a:xfrm>
            <a:off x="7606580" y="-7171"/>
            <a:ext cx="4610100" cy="3457575"/>
          </a:xfrm>
          <a:prstGeom prst="rect">
            <a:avLst/>
          </a:prstGeom>
        </p:spPr>
      </p:pic>
      <p:pic>
        <p:nvPicPr>
          <p:cNvPr id="18" name="図 17">
            <a:extLst>
              <a:ext uri="{FF2B5EF4-FFF2-40B4-BE49-F238E27FC236}">
                <a16:creationId xmlns:a16="http://schemas.microsoft.com/office/drawing/2014/main" id="{4FAF3288-1ACB-B730-0C33-6A15901E4A85}"/>
              </a:ext>
            </a:extLst>
          </p:cNvPr>
          <p:cNvPicPr>
            <a:picLocks noChangeAspect="1"/>
          </p:cNvPicPr>
          <p:nvPr/>
        </p:nvPicPr>
        <p:blipFill>
          <a:blip r:embed="rId5"/>
          <a:stretch>
            <a:fillRect/>
          </a:stretch>
        </p:blipFill>
        <p:spPr>
          <a:xfrm>
            <a:off x="7606580" y="3394397"/>
            <a:ext cx="4610100" cy="3457575"/>
          </a:xfrm>
          <a:prstGeom prst="rect">
            <a:avLst/>
          </a:prstGeom>
        </p:spPr>
      </p:pic>
      <p:pic>
        <p:nvPicPr>
          <p:cNvPr id="20" name="図 19">
            <a:extLst>
              <a:ext uri="{FF2B5EF4-FFF2-40B4-BE49-F238E27FC236}">
                <a16:creationId xmlns:a16="http://schemas.microsoft.com/office/drawing/2014/main" id="{9358A043-B4D2-82B1-5B75-2EDED10FD683}"/>
              </a:ext>
            </a:extLst>
          </p:cNvPr>
          <p:cNvPicPr>
            <a:picLocks noChangeAspect="1"/>
          </p:cNvPicPr>
          <p:nvPr/>
        </p:nvPicPr>
        <p:blipFill>
          <a:blip r:embed="rId6"/>
          <a:stretch>
            <a:fillRect/>
          </a:stretch>
        </p:blipFill>
        <p:spPr>
          <a:xfrm>
            <a:off x="3790950" y="1526356"/>
            <a:ext cx="4610100" cy="3448050"/>
          </a:xfrm>
          <a:prstGeom prst="rect">
            <a:avLst/>
          </a:prstGeom>
        </p:spPr>
      </p:pic>
      <p:sp>
        <p:nvSpPr>
          <p:cNvPr id="7" name="正方形/長方形 6">
            <a:extLst>
              <a:ext uri="{FF2B5EF4-FFF2-40B4-BE49-F238E27FC236}">
                <a16:creationId xmlns:a16="http://schemas.microsoft.com/office/drawing/2014/main" id="{AEE2BBF3-131C-5BEE-C97C-EE29FEEB61E5}"/>
              </a:ext>
            </a:extLst>
          </p:cNvPr>
          <p:cNvSpPr/>
          <p:nvPr/>
        </p:nvSpPr>
        <p:spPr>
          <a:xfrm rot="1800000" flipH="1">
            <a:off x="10337653" y="302805"/>
            <a:ext cx="2520280" cy="360000"/>
          </a:xfrm>
          <a:prstGeom prst="rect">
            <a:avLst/>
          </a:prstGeom>
          <a:solidFill>
            <a:srgbClr val="F0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Century Gothic" panose="020B0502020202020204" pitchFamily="34" charset="0"/>
              </a:rPr>
              <a:t>第</a:t>
            </a:r>
            <a:r>
              <a:rPr lang="en-US" altLang="ja-JP" dirty="0">
                <a:latin typeface="Century Gothic" panose="020B0502020202020204" pitchFamily="34" charset="0"/>
              </a:rPr>
              <a:t>3</a:t>
            </a:r>
            <a:r>
              <a:rPr kumimoji="1" lang="ja-JP" altLang="en-US" dirty="0">
                <a:latin typeface="Century Gothic" panose="020B0502020202020204" pitchFamily="34" charset="0"/>
              </a:rPr>
              <a:t>回</a:t>
            </a:r>
            <a:r>
              <a:rPr kumimoji="1" lang="en-US" altLang="ja-JP" dirty="0">
                <a:latin typeface="Century Gothic" panose="020B0502020202020204" pitchFamily="34" charset="0"/>
              </a:rPr>
              <a:t>(8/25)</a:t>
            </a:r>
            <a:endParaRPr kumimoji="1" lang="ja-JP" altLang="en-US" dirty="0">
              <a:latin typeface="Century Gothic" panose="020B0502020202020204" pitchFamily="34" charset="0"/>
            </a:endParaRPr>
          </a:p>
        </p:txBody>
      </p:sp>
      <p:sp>
        <p:nvSpPr>
          <p:cNvPr id="5" name="吹き出し: 四角形 4">
            <a:extLst>
              <a:ext uri="{FF2B5EF4-FFF2-40B4-BE49-F238E27FC236}">
                <a16:creationId xmlns:a16="http://schemas.microsoft.com/office/drawing/2014/main" id="{F48367B3-C89A-EB82-D7AD-76A0B977007F}"/>
              </a:ext>
            </a:extLst>
          </p:cNvPr>
          <p:cNvSpPr/>
          <p:nvPr/>
        </p:nvSpPr>
        <p:spPr>
          <a:xfrm>
            <a:off x="4044210" y="5372944"/>
            <a:ext cx="4321176" cy="1296144"/>
          </a:xfrm>
          <a:prstGeom prst="wedgeRectCallout">
            <a:avLst>
              <a:gd name="adj1" fmla="val 31670"/>
              <a:gd name="adj2" fmla="val -87019"/>
            </a:avLst>
          </a:prstGeom>
          <a:solidFill>
            <a:srgbClr val="F798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研究会の後は</a:t>
            </a:r>
            <a:endParaRPr kumimoji="1" lang="en-US" altLang="ja-JP" b="1" dirty="0">
              <a:effectLst>
                <a:outerShdw blurRad="38100" dist="38100" dir="2700000" algn="tl">
                  <a:srgbClr val="000000">
                    <a:alpha val="43137"/>
                  </a:srgbClr>
                </a:outerShdw>
              </a:effectLst>
            </a:endParaRPr>
          </a:p>
          <a:p>
            <a:pPr algn="ctr"/>
            <a:r>
              <a:rPr kumimoji="1" lang="ja-JP" altLang="en-US" b="1" dirty="0">
                <a:effectLst>
                  <a:outerShdw blurRad="38100" dist="38100" dir="2700000" algn="tl">
                    <a:srgbClr val="000000">
                      <a:alpha val="43137"/>
                    </a:srgbClr>
                  </a:outerShdw>
                </a:effectLst>
              </a:rPr>
              <a:t>有志でお楽しみもあり</a:t>
            </a:r>
          </a:p>
        </p:txBody>
      </p:sp>
      <p:sp>
        <p:nvSpPr>
          <p:cNvPr id="6" name="スライド番号プレースホルダー 5">
            <a:extLst>
              <a:ext uri="{FF2B5EF4-FFF2-40B4-BE49-F238E27FC236}">
                <a16:creationId xmlns:a16="http://schemas.microsoft.com/office/drawing/2014/main" id="{15D941C5-A94D-E197-00EE-0233E1FBF487}"/>
              </a:ext>
            </a:extLst>
          </p:cNvPr>
          <p:cNvSpPr>
            <a:spLocks noGrp="1"/>
          </p:cNvSpPr>
          <p:nvPr>
            <p:ph type="sldNum" sz="quarter" idx="12"/>
          </p:nvPr>
        </p:nvSpPr>
        <p:spPr/>
        <p:txBody>
          <a:bodyPr/>
          <a:lstStyle/>
          <a:p>
            <a:fld id="{866A4425-74BD-4038-8F32-A8CA9FC5A1D1}" type="slidenum">
              <a:rPr kumimoji="1" lang="ja-JP" altLang="en-US" smtClean="0"/>
              <a:t>20</a:t>
            </a:fld>
            <a:endParaRPr kumimoji="1" lang="ja-JP" altLang="en-US"/>
          </a:p>
        </p:txBody>
      </p:sp>
    </p:spTree>
    <p:extLst>
      <p:ext uri="{BB962C8B-B14F-4D97-AF65-F5344CB8AC3E}">
        <p14:creationId xmlns:p14="http://schemas.microsoft.com/office/powerpoint/2010/main" val="3794649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957A4D-92E5-443F-8A88-C3F95AA9996F}"/>
              </a:ext>
            </a:extLst>
          </p:cNvPr>
          <p:cNvSpPr>
            <a:spLocks noGrp="1"/>
          </p:cNvSpPr>
          <p:nvPr>
            <p:ph type="title"/>
          </p:nvPr>
        </p:nvSpPr>
        <p:spPr/>
        <p:txBody>
          <a:bodyPr/>
          <a:lstStyle/>
          <a:p>
            <a:r>
              <a:rPr kumimoji="1" lang="ja-JP" altLang="en-US" dirty="0"/>
              <a:t>アジェンダ</a:t>
            </a:r>
          </a:p>
        </p:txBody>
      </p:sp>
      <p:sp>
        <p:nvSpPr>
          <p:cNvPr id="4" name="正方形/長方形 3">
            <a:extLst>
              <a:ext uri="{FF2B5EF4-FFF2-40B4-BE49-F238E27FC236}">
                <a16:creationId xmlns:a16="http://schemas.microsoft.com/office/drawing/2014/main" id="{20FD1B6F-D261-4825-A6B1-FA475356CCC7}"/>
              </a:ext>
            </a:extLst>
          </p:cNvPr>
          <p:cNvSpPr/>
          <p:nvPr/>
        </p:nvSpPr>
        <p:spPr>
          <a:xfrm>
            <a:off x="334963" y="188913"/>
            <a:ext cx="144413" cy="90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5" name="表 7">
            <a:extLst>
              <a:ext uri="{FF2B5EF4-FFF2-40B4-BE49-F238E27FC236}">
                <a16:creationId xmlns:a16="http://schemas.microsoft.com/office/drawing/2014/main" id="{BFB41F2A-CFCB-0BB7-EEBD-87DB72069EF4}"/>
              </a:ext>
            </a:extLst>
          </p:cNvPr>
          <p:cNvGraphicFramePr>
            <a:graphicFrameLocks/>
          </p:cNvGraphicFramePr>
          <p:nvPr>
            <p:extLst>
              <p:ext uri="{D42A27DB-BD31-4B8C-83A1-F6EECF244321}">
                <p14:modId xmlns:p14="http://schemas.microsoft.com/office/powerpoint/2010/main" val="1941546425"/>
              </p:ext>
            </p:extLst>
          </p:nvPr>
        </p:nvGraphicFramePr>
        <p:xfrm>
          <a:off x="334961" y="1340768"/>
          <a:ext cx="11522078" cy="5048475"/>
        </p:xfrm>
        <a:graphic>
          <a:graphicData uri="http://schemas.openxmlformats.org/drawingml/2006/table">
            <a:tbl>
              <a:tblPr firstRow="1" bandRow="1">
                <a:tableStyleId>{5C22544A-7EE6-4342-B048-85BDC9FD1C3A}</a:tableStyleId>
              </a:tblPr>
              <a:tblGrid>
                <a:gridCol w="576461">
                  <a:extLst>
                    <a:ext uri="{9D8B030D-6E8A-4147-A177-3AD203B41FA5}">
                      <a16:colId xmlns:a16="http://schemas.microsoft.com/office/drawing/2014/main" val="3355906952"/>
                    </a:ext>
                  </a:extLst>
                </a:gridCol>
                <a:gridCol w="792088">
                  <a:extLst>
                    <a:ext uri="{9D8B030D-6E8A-4147-A177-3AD203B41FA5}">
                      <a16:colId xmlns:a16="http://schemas.microsoft.com/office/drawing/2014/main" val="979513587"/>
                    </a:ext>
                  </a:extLst>
                </a:gridCol>
                <a:gridCol w="6912770">
                  <a:extLst>
                    <a:ext uri="{9D8B030D-6E8A-4147-A177-3AD203B41FA5}">
                      <a16:colId xmlns:a16="http://schemas.microsoft.com/office/drawing/2014/main" val="3687687015"/>
                    </a:ext>
                  </a:extLst>
                </a:gridCol>
                <a:gridCol w="810190">
                  <a:extLst>
                    <a:ext uri="{9D8B030D-6E8A-4147-A177-3AD203B41FA5}">
                      <a16:colId xmlns:a16="http://schemas.microsoft.com/office/drawing/2014/main" val="1377459720"/>
                    </a:ext>
                  </a:extLst>
                </a:gridCol>
                <a:gridCol w="810190">
                  <a:extLst>
                    <a:ext uri="{9D8B030D-6E8A-4147-A177-3AD203B41FA5}">
                      <a16:colId xmlns:a16="http://schemas.microsoft.com/office/drawing/2014/main" val="262405179"/>
                    </a:ext>
                  </a:extLst>
                </a:gridCol>
                <a:gridCol w="1620379">
                  <a:extLst>
                    <a:ext uri="{9D8B030D-6E8A-4147-A177-3AD203B41FA5}">
                      <a16:colId xmlns:a16="http://schemas.microsoft.com/office/drawing/2014/main" val="2538942301"/>
                    </a:ext>
                  </a:extLst>
                </a:gridCol>
              </a:tblGrid>
              <a:tr h="350796">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1</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600" b="0" dirty="0">
                          <a:solidFill>
                            <a:schemeClr val="tx1">
                              <a:lumMod val="85000"/>
                              <a:lumOff val="15000"/>
                            </a:schemeClr>
                          </a:solidFill>
                          <a:latin typeface="Century Gothic" panose="020B0502020202020204" pitchFamily="34" charset="0"/>
                          <a:ea typeface="メイリオ" panose="020B0604030504040204" pitchFamily="50" charset="-128"/>
                        </a:rPr>
                        <a:t>13:00</a:t>
                      </a:r>
                      <a:endParaRPr kumimoji="1" lang="ja-JP" altLang="en-US" sz="16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mn-ea"/>
                          <a:ea typeface="+mn-ea"/>
                        </a:rPr>
                        <a:t>参加者紹介</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6292280"/>
                  </a:ext>
                </a:extLst>
              </a:tr>
              <a:tr h="350796">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2</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600" b="0" dirty="0">
                          <a:solidFill>
                            <a:schemeClr val="tx1">
                              <a:lumMod val="85000"/>
                              <a:lumOff val="15000"/>
                            </a:schemeClr>
                          </a:solidFill>
                          <a:latin typeface="Century Gothic" panose="020B0502020202020204" pitchFamily="34" charset="0"/>
                          <a:ea typeface="メイリオ" panose="020B0604030504040204" pitchFamily="50" charset="-128"/>
                        </a:rPr>
                        <a:t>13:00</a:t>
                      </a:r>
                      <a:endParaRPr kumimoji="1" lang="ja-JP" altLang="en-US" sz="16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a:latin typeface="+mn-ea"/>
                          <a:ea typeface="+mn-ea"/>
                        </a:rPr>
                        <a:t>HCL</a:t>
                      </a:r>
                      <a:r>
                        <a:rPr kumimoji="1" lang="ja-JP" altLang="en-US" sz="1800" dirty="0">
                          <a:latin typeface="+mn-ea"/>
                          <a:ea typeface="+mn-ea"/>
                        </a:rPr>
                        <a:t>タイム</a:t>
                      </a:r>
                      <a:endParaRPr kumimoji="1" lang="en-US" altLang="ja-JP" sz="1800" dirty="0">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30</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臼井</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8383343"/>
                  </a:ext>
                </a:extLst>
              </a:tr>
              <a:tr h="350796">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3</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600" b="0" dirty="0">
                          <a:solidFill>
                            <a:schemeClr val="tx1">
                              <a:lumMod val="85000"/>
                              <a:lumOff val="15000"/>
                            </a:schemeClr>
                          </a:solidFill>
                          <a:latin typeface="Century Gothic" panose="020B0502020202020204" pitchFamily="34" charset="0"/>
                          <a:ea typeface="メイリオ" panose="020B0604030504040204" pitchFamily="50" charset="-128"/>
                        </a:rPr>
                        <a:t>13:30</a:t>
                      </a:r>
                      <a:endParaRPr kumimoji="1" lang="ja-JP" altLang="en-US" sz="16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n-ea"/>
                          <a:ea typeface="+mn-ea"/>
                        </a:rPr>
                        <a:t>仕様書を書こう！</a:t>
                      </a:r>
                      <a:endParaRPr kumimoji="1" lang="en-US" altLang="ja-JP" sz="1800" dirty="0">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30</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林</a:t>
                      </a: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T</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8098654"/>
                  </a:ext>
                </a:extLst>
              </a:tr>
              <a:tr h="350796">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4</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en-US" altLang="ja-JP" sz="1600" b="0" dirty="0">
                          <a:solidFill>
                            <a:schemeClr val="tx1">
                              <a:lumMod val="85000"/>
                              <a:lumOff val="15000"/>
                            </a:schemeClr>
                          </a:solidFill>
                          <a:latin typeface="Century Gothic" panose="020B0502020202020204" pitchFamily="34" charset="0"/>
                          <a:ea typeface="+mn-ea"/>
                        </a:rPr>
                        <a:t>14:00</a:t>
                      </a:r>
                      <a:endParaRPr kumimoji="1" lang="ja-JP" altLang="en-US" sz="1600" b="0" dirty="0">
                        <a:solidFill>
                          <a:schemeClr val="tx1">
                            <a:lumMod val="85000"/>
                            <a:lumOff val="15000"/>
                          </a:schemeClr>
                        </a:solidFill>
                        <a:latin typeface="Century Gothic" panose="020B0502020202020204" pitchFamily="34" charset="0"/>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b="0" dirty="0" err="1">
                          <a:solidFill>
                            <a:schemeClr val="tx1">
                              <a:lumMod val="75000"/>
                              <a:lumOff val="25000"/>
                            </a:schemeClr>
                          </a:solidFill>
                          <a:latin typeface="+mn-ea"/>
                          <a:ea typeface="+mn-ea"/>
                        </a:rPr>
                        <a:t>CompareDBs</a:t>
                      </a:r>
                      <a:r>
                        <a:rPr kumimoji="1" lang="en-US" altLang="ja-JP" sz="1800" b="0" dirty="0">
                          <a:solidFill>
                            <a:schemeClr val="tx1">
                              <a:lumMod val="75000"/>
                              <a:lumOff val="25000"/>
                            </a:schemeClr>
                          </a:solidFill>
                          <a:latin typeface="+mn-ea"/>
                          <a:ea typeface="+mn-ea"/>
                        </a:rPr>
                        <a:t> Report</a:t>
                      </a:r>
                      <a:endParaRPr kumimoji="1" lang="en-US" altLang="ja-JP" sz="1800" b="0" dirty="0">
                        <a:solidFill>
                          <a:schemeClr val="tx1">
                            <a:lumMod val="85000"/>
                            <a:lumOff val="1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15</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林</a:t>
                      </a: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K</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DXL</a:t>
                      </a:r>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、ツール</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6479602"/>
                  </a:ext>
                </a:extLst>
              </a:tr>
              <a:tr h="350796">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5</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600" b="0" dirty="0">
                          <a:solidFill>
                            <a:schemeClr val="tx1">
                              <a:lumMod val="85000"/>
                              <a:lumOff val="15000"/>
                            </a:schemeClr>
                          </a:solidFill>
                          <a:latin typeface="Century Gothic" panose="020B0502020202020204" pitchFamily="34" charset="0"/>
                          <a:ea typeface="メイリオ" panose="020B0604030504040204" pitchFamily="50" charset="-128"/>
                        </a:rPr>
                        <a:t>14:15</a:t>
                      </a:r>
                      <a:endParaRPr kumimoji="1" lang="ja-JP" altLang="en-US" sz="16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b="0" dirty="0">
                          <a:solidFill>
                            <a:schemeClr val="tx1">
                              <a:lumMod val="85000"/>
                              <a:lumOff val="15000"/>
                            </a:schemeClr>
                          </a:solidFill>
                          <a:latin typeface="+mn-ea"/>
                          <a:ea typeface="+mn-ea"/>
                        </a:rPr>
                        <a:t>Box</a:t>
                      </a:r>
                      <a:r>
                        <a:rPr kumimoji="1" lang="ja-JP" altLang="en-US" sz="1800" b="0" dirty="0">
                          <a:solidFill>
                            <a:schemeClr val="tx1">
                              <a:lumMod val="85000"/>
                              <a:lumOff val="15000"/>
                            </a:schemeClr>
                          </a:solidFill>
                          <a:latin typeface="+mn-ea"/>
                          <a:ea typeface="+mn-ea"/>
                        </a:rPr>
                        <a:t>連携を</a:t>
                      </a:r>
                      <a:r>
                        <a:rPr kumimoji="1" lang="en-US" altLang="ja-JP" sz="1800" b="0" dirty="0" err="1">
                          <a:solidFill>
                            <a:schemeClr val="tx1">
                              <a:lumMod val="85000"/>
                              <a:lumOff val="15000"/>
                            </a:schemeClr>
                          </a:solidFill>
                          <a:latin typeface="+mn-ea"/>
                          <a:ea typeface="+mn-ea"/>
                        </a:rPr>
                        <a:t>CData</a:t>
                      </a:r>
                      <a:r>
                        <a:rPr kumimoji="1" lang="ja-JP" altLang="en-US" sz="1800" b="0" dirty="0">
                          <a:solidFill>
                            <a:schemeClr val="tx1">
                              <a:lumMod val="85000"/>
                              <a:lumOff val="15000"/>
                            </a:schemeClr>
                          </a:solidFill>
                          <a:latin typeface="+mn-ea"/>
                          <a:ea typeface="+mn-ea"/>
                        </a:rPr>
                        <a:t>でやってみよう</a:t>
                      </a:r>
                      <a:endParaRPr kumimoji="1" lang="en-US" altLang="ja-JP" sz="1800" b="0" dirty="0">
                        <a:solidFill>
                          <a:schemeClr val="tx1">
                            <a:lumMod val="85000"/>
                            <a:lumOff val="1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20</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米原</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4707265"/>
                  </a:ext>
                </a:extLst>
              </a:tr>
              <a:tr h="350796">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6</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600" b="0" dirty="0">
                          <a:solidFill>
                            <a:schemeClr val="tx1">
                              <a:lumMod val="85000"/>
                              <a:lumOff val="15000"/>
                            </a:schemeClr>
                          </a:solidFill>
                          <a:latin typeface="Century Gothic" panose="020B0502020202020204" pitchFamily="34" charset="0"/>
                          <a:ea typeface="メイリオ" panose="020B0604030504040204" pitchFamily="50" charset="-128"/>
                        </a:rPr>
                        <a:t>14:35</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err="1">
                          <a:solidFill>
                            <a:schemeClr val="tx1">
                              <a:lumMod val="85000"/>
                              <a:lumOff val="15000"/>
                            </a:schemeClr>
                          </a:solidFill>
                          <a:latin typeface="+mn-ea"/>
                          <a:ea typeface="+mn-ea"/>
                        </a:rPr>
                        <a:t>OnTimeRoom</a:t>
                      </a:r>
                      <a:r>
                        <a:rPr kumimoji="1" lang="ja-JP" altLang="en-US" sz="1800" dirty="0">
                          <a:solidFill>
                            <a:schemeClr val="tx1">
                              <a:lumMod val="85000"/>
                              <a:lumOff val="15000"/>
                            </a:schemeClr>
                          </a:solidFill>
                          <a:latin typeface="+mn-ea"/>
                          <a:ea typeface="+mn-ea"/>
                        </a:rPr>
                        <a:t>の話</a:t>
                      </a:r>
                      <a:endParaRPr kumimoji="1" lang="en-US" altLang="ja-JP" sz="1800" dirty="0">
                        <a:solidFill>
                          <a:schemeClr val="tx1">
                            <a:lumMod val="85000"/>
                            <a:lumOff val="1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20</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萩原</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6925262"/>
                  </a:ext>
                </a:extLst>
              </a:tr>
              <a:tr h="350796">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7</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600" b="0" dirty="0">
                          <a:solidFill>
                            <a:schemeClr val="tx1">
                              <a:lumMod val="85000"/>
                              <a:lumOff val="15000"/>
                            </a:schemeClr>
                          </a:solidFill>
                          <a:latin typeface="Century Gothic" panose="020B0502020202020204" pitchFamily="34" charset="0"/>
                          <a:ea typeface="メイリオ" panose="020B0604030504040204" pitchFamily="50" charset="-128"/>
                        </a:rPr>
                        <a:t>14:55</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800" dirty="0">
                          <a:solidFill>
                            <a:schemeClr val="tx1">
                              <a:lumMod val="85000"/>
                              <a:lumOff val="15000"/>
                            </a:schemeClr>
                          </a:solidFill>
                          <a:latin typeface="+mn-ea"/>
                          <a:ea typeface="+mn-ea"/>
                        </a:rPr>
                        <a:t>(</a:t>
                      </a:r>
                      <a:r>
                        <a:rPr kumimoji="1" lang="ja-JP" altLang="en-US" sz="1800" dirty="0">
                          <a:solidFill>
                            <a:schemeClr val="tx1">
                              <a:lumMod val="85000"/>
                              <a:lumOff val="15000"/>
                            </a:schemeClr>
                          </a:solidFill>
                          <a:latin typeface="+mn-ea"/>
                          <a:ea typeface="+mn-ea"/>
                        </a:rPr>
                        <a:t>休憩・バッファ</a:t>
                      </a:r>
                      <a:r>
                        <a:rPr kumimoji="1" lang="en-US" altLang="ja-JP" sz="1800" dirty="0">
                          <a:solidFill>
                            <a:schemeClr val="tx1">
                              <a:lumMod val="85000"/>
                              <a:lumOff val="15000"/>
                            </a:schemeClr>
                          </a:solidFill>
                          <a:latin typeface="+mn-ea"/>
                          <a:ea typeface="+mn-ea"/>
                        </a:rPr>
                        <a:t>)</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98604"/>
                  </a:ext>
                </a:extLst>
              </a:tr>
              <a:tr h="424047">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8</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en-US" altLang="ja-JP" sz="1600" b="0" dirty="0">
                          <a:solidFill>
                            <a:schemeClr val="tx1">
                              <a:lumMod val="85000"/>
                              <a:lumOff val="15000"/>
                            </a:schemeClr>
                          </a:solidFill>
                          <a:latin typeface="Century Gothic" panose="020B0502020202020204" pitchFamily="34" charset="0"/>
                          <a:ea typeface="+mn-ea"/>
                        </a:rPr>
                        <a:t>15:05</a:t>
                      </a:r>
                      <a:endParaRPr kumimoji="1" lang="ja-JP" altLang="en-US" sz="1600" b="0" dirty="0">
                        <a:solidFill>
                          <a:schemeClr val="tx1">
                            <a:lumMod val="85000"/>
                            <a:lumOff val="15000"/>
                          </a:schemeClr>
                        </a:solidFill>
                        <a:latin typeface="Century Gothic" panose="020B0502020202020204" pitchFamily="34" charset="0"/>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b="0" dirty="0" err="1">
                          <a:solidFill>
                            <a:schemeClr val="tx1">
                              <a:lumMod val="75000"/>
                              <a:lumOff val="25000"/>
                            </a:schemeClr>
                          </a:solidFill>
                          <a:latin typeface="+mn-ea"/>
                          <a:ea typeface="+mn-ea"/>
                        </a:rPr>
                        <a:t>JsonWebToken</a:t>
                      </a:r>
                      <a:r>
                        <a:rPr kumimoji="1" lang="en-US" altLang="ja-JP" sz="1800" b="0" dirty="0">
                          <a:solidFill>
                            <a:schemeClr val="tx1">
                              <a:lumMod val="75000"/>
                              <a:lumOff val="25000"/>
                            </a:schemeClr>
                          </a:solidFill>
                          <a:latin typeface="+mn-ea"/>
                          <a:ea typeface="+mn-ea"/>
                        </a:rPr>
                        <a:t>(JWT)</a:t>
                      </a:r>
                      <a:r>
                        <a:rPr kumimoji="1" lang="ja-JP" altLang="en-US" sz="1800" b="0" dirty="0">
                          <a:solidFill>
                            <a:schemeClr val="tx1">
                              <a:lumMod val="75000"/>
                              <a:lumOff val="25000"/>
                            </a:schemeClr>
                          </a:solidFill>
                          <a:latin typeface="+mn-ea"/>
                          <a:ea typeface="+mn-ea"/>
                        </a:rPr>
                        <a:t>を使って</a:t>
                      </a:r>
                      <a:r>
                        <a:rPr kumimoji="1" lang="en-US" altLang="ja-JP" sz="1800" b="0" dirty="0">
                          <a:solidFill>
                            <a:schemeClr val="tx1">
                              <a:lumMod val="75000"/>
                              <a:lumOff val="25000"/>
                            </a:schemeClr>
                          </a:solidFill>
                          <a:latin typeface="+mn-ea"/>
                          <a:ea typeface="+mn-ea"/>
                        </a:rPr>
                        <a:t>LINE WORKS</a:t>
                      </a:r>
                      <a:r>
                        <a:rPr kumimoji="1" lang="ja-JP" altLang="en-US" sz="1800" b="0" dirty="0">
                          <a:solidFill>
                            <a:schemeClr val="tx1">
                              <a:lumMod val="75000"/>
                              <a:lumOff val="25000"/>
                            </a:schemeClr>
                          </a:solidFill>
                          <a:latin typeface="+mn-ea"/>
                          <a:ea typeface="+mn-ea"/>
                        </a:rPr>
                        <a:t>と</a:t>
                      </a:r>
                      <a:r>
                        <a:rPr kumimoji="1" lang="en-US" altLang="ja-JP" sz="1800" b="0" dirty="0">
                          <a:solidFill>
                            <a:schemeClr val="tx1">
                              <a:lumMod val="75000"/>
                              <a:lumOff val="25000"/>
                            </a:schemeClr>
                          </a:solidFill>
                          <a:latin typeface="+mn-ea"/>
                          <a:ea typeface="+mn-ea"/>
                        </a:rPr>
                        <a:t>Notes</a:t>
                      </a:r>
                      <a:r>
                        <a:rPr kumimoji="1" lang="ja-JP" altLang="en-US" sz="1800" b="0" dirty="0">
                          <a:solidFill>
                            <a:schemeClr val="tx1">
                              <a:lumMod val="75000"/>
                              <a:lumOff val="25000"/>
                            </a:schemeClr>
                          </a:solidFill>
                          <a:latin typeface="+mn-ea"/>
                          <a:ea typeface="+mn-ea"/>
                        </a:rPr>
                        <a:t>を繋げ！</a:t>
                      </a:r>
                      <a:endParaRPr kumimoji="1" lang="en-US" altLang="ja-JP" sz="1800" b="0" dirty="0">
                        <a:solidFill>
                          <a:schemeClr val="tx1">
                            <a:lumMod val="75000"/>
                            <a:lumOff val="2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30</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岡崎</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Java</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5172723"/>
                  </a:ext>
                </a:extLst>
              </a:tr>
              <a:tr h="424047">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9</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en-US" altLang="ja-JP" sz="1600" b="0" dirty="0">
                          <a:solidFill>
                            <a:schemeClr val="tx1">
                              <a:lumMod val="85000"/>
                              <a:lumOff val="15000"/>
                            </a:schemeClr>
                          </a:solidFill>
                          <a:latin typeface="Century Gothic" panose="020B0502020202020204" pitchFamily="34" charset="0"/>
                          <a:ea typeface="+mn-ea"/>
                        </a:rPr>
                        <a:t>15:35</a:t>
                      </a:r>
                      <a:endParaRPr kumimoji="1" lang="ja-JP" altLang="en-US" sz="1600" b="0" dirty="0">
                        <a:solidFill>
                          <a:schemeClr val="tx1">
                            <a:lumMod val="85000"/>
                            <a:lumOff val="15000"/>
                          </a:schemeClr>
                        </a:solidFill>
                        <a:latin typeface="Century Gothic" panose="020B0502020202020204" pitchFamily="34" charset="0"/>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75000"/>
                              <a:lumOff val="25000"/>
                            </a:schemeClr>
                          </a:solidFill>
                          <a:latin typeface="+mn-ea"/>
                          <a:ea typeface="+mn-ea"/>
                        </a:rPr>
                        <a:t>勝手にやってみた＆勝手にやってみたい</a:t>
                      </a:r>
                      <a:endParaRPr kumimoji="1" lang="en-US" altLang="ja-JP" sz="1800" b="0" dirty="0">
                        <a:solidFill>
                          <a:schemeClr val="tx1">
                            <a:lumMod val="75000"/>
                            <a:lumOff val="2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20</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野村</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6481838"/>
                  </a:ext>
                </a:extLst>
              </a:tr>
              <a:tr h="424047">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10</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en-US" altLang="ja-JP" sz="1600" b="0" dirty="0">
                          <a:solidFill>
                            <a:schemeClr val="tx1">
                              <a:lumMod val="85000"/>
                              <a:lumOff val="15000"/>
                            </a:schemeClr>
                          </a:solidFill>
                          <a:latin typeface="Century Gothic" panose="020B0502020202020204" pitchFamily="34" charset="0"/>
                          <a:ea typeface="+mn-ea"/>
                        </a:rPr>
                        <a:t>15:55</a:t>
                      </a:r>
                      <a:endParaRPr kumimoji="1" lang="ja-JP" altLang="en-US" sz="1600" b="0" dirty="0">
                        <a:solidFill>
                          <a:schemeClr val="tx1">
                            <a:lumMod val="85000"/>
                            <a:lumOff val="15000"/>
                          </a:schemeClr>
                        </a:solidFill>
                        <a:latin typeface="Century Gothic" panose="020B0502020202020204" pitchFamily="34" charset="0"/>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b="0" dirty="0">
                          <a:solidFill>
                            <a:schemeClr val="tx1">
                              <a:lumMod val="75000"/>
                              <a:lumOff val="25000"/>
                            </a:schemeClr>
                          </a:solidFill>
                          <a:latin typeface="+mn-ea"/>
                          <a:ea typeface="+mn-ea"/>
                        </a:rPr>
                        <a:t>ChatGPT API </a:t>
                      </a:r>
                      <a:r>
                        <a:rPr kumimoji="1" lang="ja-JP" altLang="en-US" sz="1800" b="0" dirty="0">
                          <a:solidFill>
                            <a:schemeClr val="tx1">
                              <a:lumMod val="75000"/>
                              <a:lumOff val="25000"/>
                            </a:schemeClr>
                          </a:solidFill>
                          <a:latin typeface="+mn-ea"/>
                          <a:ea typeface="+mn-ea"/>
                        </a:rPr>
                        <a:t>連係 と サンプルアプリ の ご紹介</a:t>
                      </a:r>
                      <a:endParaRPr kumimoji="1" lang="en-US" altLang="ja-JP" sz="1800" b="0" dirty="0">
                        <a:solidFill>
                          <a:schemeClr val="tx1">
                            <a:lumMod val="75000"/>
                            <a:lumOff val="2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30</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浜</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REST</a:t>
                      </a:r>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a:t>
                      </a:r>
                      <a:r>
                        <a:rPr kumimoji="1" lang="en-US" altLang="ja-JP" sz="1800" b="0">
                          <a:solidFill>
                            <a:schemeClr val="tx1">
                              <a:lumMod val="85000"/>
                              <a:lumOff val="15000"/>
                            </a:schemeClr>
                          </a:solidFill>
                          <a:latin typeface="Century Gothic" panose="020B0502020202020204" pitchFamily="34" charset="0"/>
                          <a:ea typeface="メイリオ" panose="020B0604030504040204" pitchFamily="50" charset="-128"/>
                        </a:rPr>
                        <a:t>DXL</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074660"/>
                  </a:ext>
                </a:extLst>
              </a:tr>
              <a:tr h="424047">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11</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en-US" altLang="ja-JP" sz="1600" b="0" dirty="0">
                          <a:solidFill>
                            <a:schemeClr val="tx1">
                              <a:lumMod val="85000"/>
                              <a:lumOff val="15000"/>
                            </a:schemeClr>
                          </a:solidFill>
                          <a:latin typeface="Century Gothic" panose="020B0502020202020204" pitchFamily="34" charset="0"/>
                          <a:ea typeface="+mn-ea"/>
                        </a:rPr>
                        <a:t>16:25</a:t>
                      </a:r>
                      <a:endParaRPr kumimoji="1" lang="ja-JP" altLang="en-US" sz="1600" b="0" dirty="0">
                        <a:solidFill>
                          <a:schemeClr val="tx1">
                            <a:lumMod val="85000"/>
                            <a:lumOff val="15000"/>
                          </a:schemeClr>
                        </a:solidFill>
                        <a:latin typeface="Century Gothic" panose="020B0502020202020204" pitchFamily="34" charset="0"/>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chemeClr val="tx1">
                              <a:lumMod val="85000"/>
                              <a:lumOff val="15000"/>
                            </a:schemeClr>
                          </a:solidFill>
                          <a:latin typeface="+mn-ea"/>
                          <a:ea typeface="+mn-ea"/>
                        </a:rPr>
                        <a:t>令和時代の</a:t>
                      </a:r>
                      <a:r>
                        <a:rPr kumimoji="1" lang="en-US" altLang="ja-JP" sz="1800" b="0" dirty="0" err="1">
                          <a:solidFill>
                            <a:schemeClr val="tx1">
                              <a:lumMod val="85000"/>
                              <a:lumOff val="15000"/>
                            </a:schemeClr>
                          </a:solidFill>
                          <a:latin typeface="+mn-ea"/>
                          <a:ea typeface="+mn-ea"/>
                        </a:rPr>
                        <a:t>NotesClient</a:t>
                      </a:r>
                      <a:r>
                        <a:rPr kumimoji="1" lang="ja-JP" altLang="en-US" sz="1800" b="0" dirty="0">
                          <a:solidFill>
                            <a:schemeClr val="tx1">
                              <a:lumMod val="85000"/>
                              <a:lumOff val="15000"/>
                            </a:schemeClr>
                          </a:solidFill>
                          <a:latin typeface="+mn-ea"/>
                          <a:ea typeface="+mn-ea"/>
                        </a:rPr>
                        <a:t>アプリ活用</a:t>
                      </a:r>
                      <a:endParaRPr kumimoji="1" lang="en-US" altLang="ja-JP" sz="1800" b="0" dirty="0">
                        <a:solidFill>
                          <a:schemeClr val="tx1">
                            <a:lumMod val="75000"/>
                            <a:lumOff val="2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30</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林</a:t>
                      </a: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T</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DXL</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1754013"/>
                  </a:ext>
                </a:extLst>
              </a:tr>
              <a:tr h="424047">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12</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en-US" altLang="ja-JP" sz="1600" b="0" dirty="0">
                          <a:solidFill>
                            <a:schemeClr val="tx1">
                              <a:lumMod val="85000"/>
                              <a:lumOff val="15000"/>
                            </a:schemeClr>
                          </a:solidFill>
                          <a:latin typeface="Century Gothic" panose="020B0502020202020204" pitchFamily="34" charset="0"/>
                          <a:ea typeface="+mn-ea"/>
                        </a:rPr>
                        <a:t>16:55</a:t>
                      </a:r>
                      <a:endParaRPr kumimoji="1" lang="ja-JP" altLang="en-US" sz="1600" b="0" dirty="0">
                        <a:solidFill>
                          <a:schemeClr val="tx1">
                            <a:lumMod val="85000"/>
                            <a:lumOff val="15000"/>
                          </a:schemeClr>
                        </a:solidFill>
                        <a:latin typeface="Century Gothic" panose="020B0502020202020204" pitchFamily="34" charset="0"/>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b="0" dirty="0">
                          <a:solidFill>
                            <a:schemeClr val="tx1">
                              <a:lumMod val="75000"/>
                              <a:lumOff val="25000"/>
                            </a:schemeClr>
                          </a:solidFill>
                          <a:latin typeface="+mn-ea"/>
                          <a:ea typeface="+mn-ea"/>
                        </a:rPr>
                        <a:t>2023</a:t>
                      </a:r>
                      <a:r>
                        <a:rPr kumimoji="1" lang="ja-JP" altLang="en-US" sz="1800" b="0" dirty="0">
                          <a:solidFill>
                            <a:schemeClr val="tx1">
                              <a:lumMod val="75000"/>
                              <a:lumOff val="25000"/>
                            </a:schemeClr>
                          </a:solidFill>
                          <a:latin typeface="+mn-ea"/>
                          <a:ea typeface="+mn-ea"/>
                        </a:rPr>
                        <a:t>年の振り返りと</a:t>
                      </a:r>
                      <a:r>
                        <a:rPr kumimoji="1" lang="en-US" altLang="ja-JP" sz="1800" b="0" dirty="0">
                          <a:solidFill>
                            <a:schemeClr val="tx1">
                              <a:lumMod val="75000"/>
                              <a:lumOff val="25000"/>
                            </a:schemeClr>
                          </a:solidFill>
                          <a:latin typeface="+mn-ea"/>
                          <a:ea typeface="+mn-ea"/>
                        </a:rPr>
                        <a:t>FESTA2024</a:t>
                      </a:r>
                      <a:r>
                        <a:rPr kumimoji="1" lang="ja-JP" altLang="en-US" sz="1800" b="0" dirty="0">
                          <a:solidFill>
                            <a:schemeClr val="tx1">
                              <a:lumMod val="75000"/>
                              <a:lumOff val="25000"/>
                            </a:schemeClr>
                          </a:solidFill>
                          <a:latin typeface="+mn-ea"/>
                          <a:ea typeface="+mn-ea"/>
                        </a:rPr>
                        <a:t>の準備</a:t>
                      </a:r>
                      <a:r>
                        <a:rPr kumimoji="1" lang="en-US" altLang="ja-JP" sz="1800" b="0" dirty="0">
                          <a:solidFill>
                            <a:schemeClr val="tx1">
                              <a:lumMod val="75000"/>
                              <a:lumOff val="25000"/>
                            </a:schemeClr>
                          </a:solidFill>
                          <a:latin typeface="+mn-ea"/>
                          <a:ea typeface="+mn-ea"/>
                        </a:rPr>
                        <a:t>(</a:t>
                      </a:r>
                      <a:r>
                        <a:rPr kumimoji="1" lang="ja-JP" altLang="en-US" sz="1800" b="0" dirty="0">
                          <a:solidFill>
                            <a:schemeClr val="tx1">
                              <a:lumMod val="75000"/>
                              <a:lumOff val="25000"/>
                            </a:schemeClr>
                          </a:solidFill>
                          <a:latin typeface="+mn-ea"/>
                          <a:ea typeface="+mn-ea"/>
                        </a:rPr>
                        <a:t>資料の方向性</a:t>
                      </a:r>
                      <a:r>
                        <a:rPr kumimoji="1" lang="en-US" altLang="ja-JP" sz="1800" b="0" dirty="0">
                          <a:solidFill>
                            <a:schemeClr val="tx1">
                              <a:lumMod val="75000"/>
                              <a:lumOff val="25000"/>
                            </a:schemeClr>
                          </a:solidFill>
                          <a:latin typeface="+mn-ea"/>
                          <a:ea typeface="+mn-ea"/>
                        </a:rPr>
                        <a:t>)</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全員</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189662"/>
                  </a:ext>
                </a:extLst>
              </a:tr>
            </a:tbl>
          </a:graphicData>
        </a:graphic>
      </p:graphicFrame>
      <p:sp>
        <p:nvSpPr>
          <p:cNvPr id="6" name="正方形/長方形 5">
            <a:extLst>
              <a:ext uri="{FF2B5EF4-FFF2-40B4-BE49-F238E27FC236}">
                <a16:creationId xmlns:a16="http://schemas.microsoft.com/office/drawing/2014/main" id="{F9B34087-EBC8-03BA-4946-7FD9E6434757}"/>
              </a:ext>
            </a:extLst>
          </p:cNvPr>
          <p:cNvSpPr/>
          <p:nvPr/>
        </p:nvSpPr>
        <p:spPr>
          <a:xfrm rot="1800000" flipH="1">
            <a:off x="10337653" y="302805"/>
            <a:ext cx="2520280" cy="36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Century Gothic" panose="020B0502020202020204" pitchFamily="34" charset="0"/>
              </a:rPr>
              <a:t>第</a:t>
            </a:r>
            <a:r>
              <a:rPr lang="en-US" altLang="ja-JP" dirty="0">
                <a:latin typeface="Century Gothic" panose="020B0502020202020204" pitchFamily="34" charset="0"/>
              </a:rPr>
              <a:t>4</a:t>
            </a:r>
            <a:r>
              <a:rPr kumimoji="1" lang="ja-JP" altLang="en-US" dirty="0">
                <a:latin typeface="Century Gothic" panose="020B0502020202020204" pitchFamily="34" charset="0"/>
              </a:rPr>
              <a:t>回</a:t>
            </a:r>
            <a:r>
              <a:rPr kumimoji="1" lang="en-US" altLang="ja-JP" dirty="0">
                <a:latin typeface="Century Gothic" panose="020B0502020202020204" pitchFamily="34" charset="0"/>
              </a:rPr>
              <a:t>(12/8)</a:t>
            </a:r>
            <a:endParaRPr kumimoji="1" lang="ja-JP" altLang="en-US" dirty="0">
              <a:latin typeface="Century Gothic" panose="020B0502020202020204" pitchFamily="34" charset="0"/>
            </a:endParaRPr>
          </a:p>
        </p:txBody>
      </p:sp>
      <p:sp>
        <p:nvSpPr>
          <p:cNvPr id="7" name="スライド番号プレースホルダー 6">
            <a:extLst>
              <a:ext uri="{FF2B5EF4-FFF2-40B4-BE49-F238E27FC236}">
                <a16:creationId xmlns:a16="http://schemas.microsoft.com/office/drawing/2014/main" id="{AE512838-D9C2-02E2-E975-5CFD94324523}"/>
              </a:ext>
            </a:extLst>
          </p:cNvPr>
          <p:cNvSpPr>
            <a:spLocks noGrp="1"/>
          </p:cNvSpPr>
          <p:nvPr>
            <p:ph type="sldNum" sz="quarter" idx="12"/>
          </p:nvPr>
        </p:nvSpPr>
        <p:spPr/>
        <p:txBody>
          <a:bodyPr/>
          <a:lstStyle/>
          <a:p>
            <a:fld id="{866A4425-74BD-4038-8F32-A8CA9FC5A1D1}" type="slidenum">
              <a:rPr kumimoji="1" lang="ja-JP" altLang="en-US" smtClean="0"/>
              <a:t>21</a:t>
            </a:fld>
            <a:endParaRPr kumimoji="1" lang="ja-JP" altLang="en-US"/>
          </a:p>
        </p:txBody>
      </p:sp>
    </p:spTree>
    <p:extLst>
      <p:ext uri="{BB962C8B-B14F-4D97-AF65-F5344CB8AC3E}">
        <p14:creationId xmlns:p14="http://schemas.microsoft.com/office/powerpoint/2010/main" val="4229883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E163D8-EB55-DF5C-A4C9-CBC7109B1CE0}"/>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689C26F3-F9C3-592B-368C-2CDEDE7B57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7" name="正方形/長方形 6">
            <a:extLst>
              <a:ext uri="{FF2B5EF4-FFF2-40B4-BE49-F238E27FC236}">
                <a16:creationId xmlns:a16="http://schemas.microsoft.com/office/drawing/2014/main" id="{F59BA0DF-6ECB-0B1C-AFED-C9323FCF5A8E}"/>
              </a:ext>
            </a:extLst>
          </p:cNvPr>
          <p:cNvSpPr/>
          <p:nvPr/>
        </p:nvSpPr>
        <p:spPr>
          <a:xfrm rot="1800000" flipH="1">
            <a:off x="10337653" y="302805"/>
            <a:ext cx="2520280" cy="36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Century Gothic" panose="020B0502020202020204" pitchFamily="34" charset="0"/>
              </a:rPr>
              <a:t>第</a:t>
            </a:r>
            <a:r>
              <a:rPr lang="en-US" altLang="ja-JP" dirty="0">
                <a:latin typeface="Century Gothic" panose="020B0502020202020204" pitchFamily="34" charset="0"/>
              </a:rPr>
              <a:t>4</a:t>
            </a:r>
            <a:r>
              <a:rPr kumimoji="1" lang="ja-JP" altLang="en-US" dirty="0">
                <a:latin typeface="Century Gothic" panose="020B0502020202020204" pitchFamily="34" charset="0"/>
              </a:rPr>
              <a:t>回</a:t>
            </a:r>
            <a:r>
              <a:rPr kumimoji="1" lang="en-US" altLang="ja-JP" dirty="0">
                <a:latin typeface="Century Gothic" panose="020B0502020202020204" pitchFamily="34" charset="0"/>
              </a:rPr>
              <a:t>(12/8)</a:t>
            </a:r>
            <a:endParaRPr kumimoji="1" lang="ja-JP" altLang="en-US" dirty="0">
              <a:latin typeface="Century Gothic" panose="020B0502020202020204" pitchFamily="34" charset="0"/>
            </a:endParaRPr>
          </a:p>
        </p:txBody>
      </p:sp>
      <p:sp>
        <p:nvSpPr>
          <p:cNvPr id="8" name="吹き出し: 四角形 7">
            <a:extLst>
              <a:ext uri="{FF2B5EF4-FFF2-40B4-BE49-F238E27FC236}">
                <a16:creationId xmlns:a16="http://schemas.microsoft.com/office/drawing/2014/main" id="{E9E686F6-067E-FD64-5759-4E8CE05A558D}"/>
              </a:ext>
            </a:extLst>
          </p:cNvPr>
          <p:cNvSpPr/>
          <p:nvPr/>
        </p:nvSpPr>
        <p:spPr>
          <a:xfrm>
            <a:off x="335360" y="5372943"/>
            <a:ext cx="4321176" cy="1296144"/>
          </a:xfrm>
          <a:prstGeom prst="wedgeRectCallout">
            <a:avLst>
              <a:gd name="adj1" fmla="val 31670"/>
              <a:gd name="adj2" fmla="val -87019"/>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次世代にバトンを渡すためにも、</a:t>
            </a:r>
            <a:endParaRPr kumimoji="1" lang="en-US" altLang="ja-JP" b="1" dirty="0">
              <a:effectLst>
                <a:outerShdw blurRad="38100" dist="38100" dir="2700000" algn="tl">
                  <a:srgbClr val="000000">
                    <a:alpha val="43137"/>
                  </a:srgbClr>
                </a:outerShdw>
              </a:effectLst>
            </a:endParaRPr>
          </a:p>
          <a:p>
            <a:pPr algn="ctr"/>
            <a:r>
              <a:rPr kumimoji="1" lang="ja-JP" altLang="en-US" b="1" dirty="0">
                <a:effectLst>
                  <a:outerShdw blurRad="38100" dist="38100" dir="2700000" algn="tl">
                    <a:srgbClr val="000000">
                      <a:alpha val="43137"/>
                    </a:srgbClr>
                  </a:outerShdw>
                </a:effectLst>
              </a:rPr>
              <a:t>自分の抽象化力アップのためにも</a:t>
            </a:r>
            <a:endParaRPr kumimoji="1" lang="en-US" altLang="ja-JP" b="1" dirty="0">
              <a:effectLst>
                <a:outerShdw blurRad="38100" dist="38100" dir="2700000" algn="tl">
                  <a:srgbClr val="000000">
                    <a:alpha val="43137"/>
                  </a:srgbClr>
                </a:outerShdw>
              </a:effectLst>
            </a:endParaRPr>
          </a:p>
          <a:p>
            <a:pPr algn="ctr"/>
            <a:r>
              <a:rPr kumimoji="1" lang="ja-JP" altLang="en-US" b="1" dirty="0">
                <a:effectLst>
                  <a:outerShdw blurRad="38100" dist="38100" dir="2700000" algn="tl">
                    <a:srgbClr val="000000">
                      <a:alpha val="43137"/>
                    </a:srgbClr>
                  </a:outerShdw>
                </a:effectLst>
              </a:rPr>
              <a:t>仕様書をを書くことは大切</a:t>
            </a:r>
          </a:p>
        </p:txBody>
      </p:sp>
      <p:sp>
        <p:nvSpPr>
          <p:cNvPr id="3" name="スライド番号プレースホルダー 2">
            <a:extLst>
              <a:ext uri="{FF2B5EF4-FFF2-40B4-BE49-F238E27FC236}">
                <a16:creationId xmlns:a16="http://schemas.microsoft.com/office/drawing/2014/main" id="{C2A801FB-B301-D1AD-F128-A5BAD0BB7BA7}"/>
              </a:ext>
            </a:extLst>
          </p:cNvPr>
          <p:cNvSpPr>
            <a:spLocks noGrp="1"/>
          </p:cNvSpPr>
          <p:nvPr>
            <p:ph type="sldNum" sz="quarter" idx="12"/>
          </p:nvPr>
        </p:nvSpPr>
        <p:spPr/>
        <p:txBody>
          <a:bodyPr/>
          <a:lstStyle/>
          <a:p>
            <a:fld id="{866A4425-74BD-4038-8F32-A8CA9FC5A1D1}" type="slidenum">
              <a:rPr kumimoji="1" lang="ja-JP" altLang="en-US" smtClean="0"/>
              <a:t>22</a:t>
            </a:fld>
            <a:endParaRPr kumimoji="1" lang="ja-JP" altLang="en-US"/>
          </a:p>
        </p:txBody>
      </p:sp>
    </p:spTree>
    <p:extLst>
      <p:ext uri="{BB962C8B-B14F-4D97-AF65-F5344CB8AC3E}">
        <p14:creationId xmlns:p14="http://schemas.microsoft.com/office/powerpoint/2010/main" val="2773602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E163D8-EB55-DF5C-A4C9-CBC7109B1CE0}"/>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E06402F8-41DB-CCB1-1716-F72FC48782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3702" cy="6858957"/>
          </a:xfrm>
        </p:spPr>
      </p:pic>
      <p:sp>
        <p:nvSpPr>
          <p:cNvPr id="7" name="正方形/長方形 6">
            <a:extLst>
              <a:ext uri="{FF2B5EF4-FFF2-40B4-BE49-F238E27FC236}">
                <a16:creationId xmlns:a16="http://schemas.microsoft.com/office/drawing/2014/main" id="{EFA0F58B-9346-0823-21A8-4C5F03DDE507}"/>
              </a:ext>
            </a:extLst>
          </p:cNvPr>
          <p:cNvSpPr/>
          <p:nvPr/>
        </p:nvSpPr>
        <p:spPr>
          <a:xfrm rot="1800000" flipH="1">
            <a:off x="10337653" y="302805"/>
            <a:ext cx="2520280" cy="36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Century Gothic" panose="020B0502020202020204" pitchFamily="34" charset="0"/>
              </a:rPr>
              <a:t>第</a:t>
            </a:r>
            <a:r>
              <a:rPr lang="en-US" altLang="ja-JP" dirty="0">
                <a:latin typeface="Century Gothic" panose="020B0502020202020204" pitchFamily="34" charset="0"/>
              </a:rPr>
              <a:t>4</a:t>
            </a:r>
            <a:r>
              <a:rPr kumimoji="1" lang="ja-JP" altLang="en-US" dirty="0">
                <a:latin typeface="Century Gothic" panose="020B0502020202020204" pitchFamily="34" charset="0"/>
              </a:rPr>
              <a:t>回</a:t>
            </a:r>
            <a:r>
              <a:rPr kumimoji="1" lang="en-US" altLang="ja-JP" dirty="0">
                <a:latin typeface="Century Gothic" panose="020B0502020202020204" pitchFamily="34" charset="0"/>
              </a:rPr>
              <a:t>(12/8)</a:t>
            </a:r>
            <a:endParaRPr kumimoji="1" lang="ja-JP" altLang="en-US" dirty="0">
              <a:latin typeface="Century Gothic" panose="020B0502020202020204" pitchFamily="34" charset="0"/>
            </a:endParaRPr>
          </a:p>
        </p:txBody>
      </p:sp>
      <p:sp>
        <p:nvSpPr>
          <p:cNvPr id="8" name="吹き出し: 四角形 7">
            <a:extLst>
              <a:ext uri="{FF2B5EF4-FFF2-40B4-BE49-F238E27FC236}">
                <a16:creationId xmlns:a16="http://schemas.microsoft.com/office/drawing/2014/main" id="{40C8FBC1-6081-D468-1585-6C9EE6CC554E}"/>
              </a:ext>
            </a:extLst>
          </p:cNvPr>
          <p:cNvSpPr/>
          <p:nvPr/>
        </p:nvSpPr>
        <p:spPr>
          <a:xfrm>
            <a:off x="334962" y="5372944"/>
            <a:ext cx="4321176" cy="1296144"/>
          </a:xfrm>
          <a:prstGeom prst="wedgeRectCallout">
            <a:avLst>
              <a:gd name="adj1" fmla="val 37987"/>
              <a:gd name="adj2" fmla="val -75436"/>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effectLst>
                  <a:outerShdw blurRad="38100" dist="38100" dir="2700000" algn="tl">
                    <a:srgbClr val="000000">
                      <a:alpha val="43137"/>
                    </a:srgbClr>
                  </a:outerShdw>
                </a:effectLst>
              </a:rPr>
              <a:t>V12.0.1</a:t>
            </a:r>
            <a:r>
              <a:rPr kumimoji="1" lang="ja-JP" altLang="en-US" b="1" dirty="0">
                <a:effectLst>
                  <a:outerShdw blurRad="38100" dist="38100" dir="2700000" algn="tl">
                    <a:srgbClr val="000000">
                      <a:alpha val="43137"/>
                    </a:srgbClr>
                  </a:outerShdw>
                </a:effectLst>
              </a:rPr>
              <a:t>から標準添付された</a:t>
            </a:r>
            <a:endParaRPr kumimoji="1" lang="en-US" altLang="ja-JP" b="1" dirty="0">
              <a:effectLst>
                <a:outerShdw blurRad="38100" dist="38100" dir="2700000" algn="tl">
                  <a:srgbClr val="000000">
                    <a:alpha val="43137"/>
                  </a:srgbClr>
                </a:outerShdw>
              </a:effectLst>
            </a:endParaRPr>
          </a:p>
          <a:p>
            <a:pPr algn="ctr"/>
            <a:r>
              <a:rPr kumimoji="1" lang="en-US" altLang="ja-JP" b="1" dirty="0">
                <a:effectLst>
                  <a:outerShdw blurRad="38100" dist="38100" dir="2700000" algn="tl">
                    <a:srgbClr val="000000">
                      <a:alpha val="43137"/>
                    </a:srgbClr>
                  </a:outerShdw>
                </a:effectLst>
              </a:rPr>
              <a:t>DB</a:t>
            </a:r>
            <a:r>
              <a:rPr kumimoji="1" lang="ja-JP" altLang="en-US" b="1" dirty="0">
                <a:effectLst>
                  <a:outerShdw blurRad="38100" dist="38100" dir="2700000" algn="tl">
                    <a:srgbClr val="000000">
                      <a:alpha val="43137"/>
                    </a:srgbClr>
                  </a:outerShdw>
                </a:effectLst>
              </a:rPr>
              <a:t>設計比較ツールの動作確認紹介</a:t>
            </a:r>
          </a:p>
        </p:txBody>
      </p:sp>
      <p:sp>
        <p:nvSpPr>
          <p:cNvPr id="3" name="スライド番号プレースホルダー 2">
            <a:extLst>
              <a:ext uri="{FF2B5EF4-FFF2-40B4-BE49-F238E27FC236}">
                <a16:creationId xmlns:a16="http://schemas.microsoft.com/office/drawing/2014/main" id="{707EAA54-541F-8F70-D437-8F4544B1280B}"/>
              </a:ext>
            </a:extLst>
          </p:cNvPr>
          <p:cNvSpPr>
            <a:spLocks noGrp="1"/>
          </p:cNvSpPr>
          <p:nvPr>
            <p:ph type="sldNum" sz="quarter" idx="12"/>
          </p:nvPr>
        </p:nvSpPr>
        <p:spPr/>
        <p:txBody>
          <a:bodyPr/>
          <a:lstStyle/>
          <a:p>
            <a:fld id="{866A4425-74BD-4038-8F32-A8CA9FC5A1D1}" type="slidenum">
              <a:rPr kumimoji="1" lang="ja-JP" altLang="en-US" smtClean="0"/>
              <a:t>23</a:t>
            </a:fld>
            <a:endParaRPr kumimoji="1" lang="ja-JP" altLang="en-US"/>
          </a:p>
        </p:txBody>
      </p:sp>
    </p:spTree>
    <p:extLst>
      <p:ext uri="{BB962C8B-B14F-4D97-AF65-F5344CB8AC3E}">
        <p14:creationId xmlns:p14="http://schemas.microsoft.com/office/powerpoint/2010/main" val="373276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E163D8-EB55-DF5C-A4C9-CBC7109B1CE0}"/>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23BED510-96B5-6FCD-D67A-D1AFF03033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3702" cy="6858957"/>
          </a:xfrm>
        </p:spPr>
      </p:pic>
      <p:sp>
        <p:nvSpPr>
          <p:cNvPr id="7" name="正方形/長方形 6">
            <a:extLst>
              <a:ext uri="{FF2B5EF4-FFF2-40B4-BE49-F238E27FC236}">
                <a16:creationId xmlns:a16="http://schemas.microsoft.com/office/drawing/2014/main" id="{ECA1A9AC-2B6E-0239-8C28-0BBA6B9FEBBA}"/>
              </a:ext>
            </a:extLst>
          </p:cNvPr>
          <p:cNvSpPr/>
          <p:nvPr/>
        </p:nvSpPr>
        <p:spPr>
          <a:xfrm rot="1800000" flipH="1">
            <a:off x="10337653" y="302805"/>
            <a:ext cx="2520280" cy="36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Century Gothic" panose="020B0502020202020204" pitchFamily="34" charset="0"/>
              </a:rPr>
              <a:t>第</a:t>
            </a:r>
            <a:r>
              <a:rPr lang="en-US" altLang="ja-JP" dirty="0">
                <a:latin typeface="Century Gothic" panose="020B0502020202020204" pitchFamily="34" charset="0"/>
              </a:rPr>
              <a:t>4</a:t>
            </a:r>
            <a:r>
              <a:rPr kumimoji="1" lang="ja-JP" altLang="en-US" dirty="0">
                <a:latin typeface="Century Gothic" panose="020B0502020202020204" pitchFamily="34" charset="0"/>
              </a:rPr>
              <a:t>回</a:t>
            </a:r>
            <a:r>
              <a:rPr kumimoji="1" lang="en-US" altLang="ja-JP" dirty="0">
                <a:latin typeface="Century Gothic" panose="020B0502020202020204" pitchFamily="34" charset="0"/>
              </a:rPr>
              <a:t>(12/8)</a:t>
            </a:r>
            <a:endParaRPr kumimoji="1" lang="ja-JP" altLang="en-US" dirty="0">
              <a:latin typeface="Century Gothic" panose="020B0502020202020204" pitchFamily="34" charset="0"/>
            </a:endParaRPr>
          </a:p>
        </p:txBody>
      </p:sp>
      <p:sp>
        <p:nvSpPr>
          <p:cNvPr id="8" name="吹き出し: 四角形 7">
            <a:extLst>
              <a:ext uri="{FF2B5EF4-FFF2-40B4-BE49-F238E27FC236}">
                <a16:creationId xmlns:a16="http://schemas.microsoft.com/office/drawing/2014/main" id="{D119276A-86A6-8EEE-4A57-0A4BA0DC8003}"/>
              </a:ext>
            </a:extLst>
          </p:cNvPr>
          <p:cNvSpPr/>
          <p:nvPr/>
        </p:nvSpPr>
        <p:spPr>
          <a:xfrm>
            <a:off x="335360" y="5372944"/>
            <a:ext cx="4321176" cy="1296144"/>
          </a:xfrm>
          <a:prstGeom prst="wedgeRectCallout">
            <a:avLst>
              <a:gd name="adj1" fmla="val 32934"/>
              <a:gd name="adj2" fmla="val -87019"/>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err="1">
                <a:effectLst>
                  <a:outerShdw blurRad="38100" dist="38100" dir="2700000" algn="tl">
                    <a:srgbClr val="000000">
                      <a:alpha val="43137"/>
                    </a:srgbClr>
                  </a:outerShdw>
                </a:effectLst>
              </a:rPr>
              <a:t>CData</a:t>
            </a:r>
            <a:r>
              <a:rPr kumimoji="1" lang="ja-JP" altLang="en-US" b="1" dirty="0">
                <a:effectLst>
                  <a:outerShdw blurRad="38100" dist="38100" dir="2700000" algn="tl">
                    <a:srgbClr val="000000">
                      <a:alpha val="43137"/>
                    </a:srgbClr>
                  </a:outerShdw>
                </a:effectLst>
              </a:rPr>
              <a:t>を使って、</a:t>
            </a:r>
            <a:endParaRPr kumimoji="1" lang="en-US" altLang="ja-JP" b="1" dirty="0">
              <a:effectLst>
                <a:outerShdw blurRad="38100" dist="38100" dir="2700000" algn="tl">
                  <a:srgbClr val="000000">
                    <a:alpha val="43137"/>
                  </a:srgbClr>
                </a:outerShdw>
              </a:effectLst>
            </a:endParaRPr>
          </a:p>
          <a:p>
            <a:pPr algn="ctr"/>
            <a:r>
              <a:rPr kumimoji="1" lang="en-US" altLang="ja-JP" b="1" dirty="0">
                <a:effectLst>
                  <a:outerShdw blurRad="38100" dist="38100" dir="2700000" algn="tl">
                    <a:srgbClr val="000000">
                      <a:alpha val="43137"/>
                    </a:srgbClr>
                  </a:outerShdw>
                </a:effectLst>
              </a:rPr>
              <a:t>Box</a:t>
            </a:r>
            <a:r>
              <a:rPr kumimoji="1" lang="ja-JP" altLang="en-US" b="1" dirty="0">
                <a:effectLst>
                  <a:outerShdw blurRad="38100" dist="38100" dir="2700000" algn="tl">
                    <a:srgbClr val="000000">
                      <a:alpha val="43137"/>
                    </a:srgbClr>
                  </a:outerShdw>
                </a:effectLst>
              </a:rPr>
              <a:t>のファイル一覧を</a:t>
            </a:r>
            <a:r>
              <a:rPr kumimoji="1" lang="en-US" altLang="ja-JP" b="1" dirty="0" err="1">
                <a:effectLst>
                  <a:outerShdw blurRad="38100" dist="38100" dir="2700000" algn="tl">
                    <a:srgbClr val="000000">
                      <a:alpha val="43137"/>
                    </a:srgbClr>
                  </a:outerShdw>
                </a:effectLst>
              </a:rPr>
              <a:t>XPages</a:t>
            </a:r>
            <a:r>
              <a:rPr kumimoji="1" lang="ja-JP" altLang="en-US" b="1" dirty="0">
                <a:effectLst>
                  <a:outerShdw blurRad="38100" dist="38100" dir="2700000" algn="tl">
                    <a:srgbClr val="000000">
                      <a:alpha val="43137"/>
                    </a:srgbClr>
                  </a:outerShdw>
                </a:effectLst>
              </a:rPr>
              <a:t>で表示</a:t>
            </a:r>
          </a:p>
        </p:txBody>
      </p:sp>
      <p:sp>
        <p:nvSpPr>
          <p:cNvPr id="3" name="スライド番号プレースホルダー 2">
            <a:extLst>
              <a:ext uri="{FF2B5EF4-FFF2-40B4-BE49-F238E27FC236}">
                <a16:creationId xmlns:a16="http://schemas.microsoft.com/office/drawing/2014/main" id="{DF2DE36F-F038-1BCD-DF51-6579D9273E9A}"/>
              </a:ext>
            </a:extLst>
          </p:cNvPr>
          <p:cNvSpPr>
            <a:spLocks noGrp="1"/>
          </p:cNvSpPr>
          <p:nvPr>
            <p:ph type="sldNum" sz="quarter" idx="12"/>
          </p:nvPr>
        </p:nvSpPr>
        <p:spPr/>
        <p:txBody>
          <a:bodyPr/>
          <a:lstStyle/>
          <a:p>
            <a:fld id="{866A4425-74BD-4038-8F32-A8CA9FC5A1D1}" type="slidenum">
              <a:rPr kumimoji="1" lang="ja-JP" altLang="en-US" smtClean="0"/>
              <a:t>24</a:t>
            </a:fld>
            <a:endParaRPr kumimoji="1" lang="ja-JP" altLang="en-US"/>
          </a:p>
        </p:txBody>
      </p:sp>
    </p:spTree>
    <p:extLst>
      <p:ext uri="{BB962C8B-B14F-4D97-AF65-F5344CB8AC3E}">
        <p14:creationId xmlns:p14="http://schemas.microsoft.com/office/powerpoint/2010/main" val="2030652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E163D8-EB55-DF5C-A4C9-CBC7109B1CE0}"/>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BB22A426-78C4-807C-D1B6-5B77BF2B43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92" y="0"/>
            <a:ext cx="12193702" cy="6858957"/>
          </a:xfrm>
        </p:spPr>
      </p:pic>
      <p:sp>
        <p:nvSpPr>
          <p:cNvPr id="7" name="正方形/長方形 6">
            <a:extLst>
              <a:ext uri="{FF2B5EF4-FFF2-40B4-BE49-F238E27FC236}">
                <a16:creationId xmlns:a16="http://schemas.microsoft.com/office/drawing/2014/main" id="{F3CB05B1-901B-22B5-C76E-1DA19712EEA3}"/>
              </a:ext>
            </a:extLst>
          </p:cNvPr>
          <p:cNvSpPr/>
          <p:nvPr/>
        </p:nvSpPr>
        <p:spPr>
          <a:xfrm rot="1800000" flipH="1">
            <a:off x="10337653" y="302805"/>
            <a:ext cx="2520280" cy="36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Century Gothic" panose="020B0502020202020204" pitchFamily="34" charset="0"/>
              </a:rPr>
              <a:t>第</a:t>
            </a:r>
            <a:r>
              <a:rPr lang="en-US" altLang="ja-JP" dirty="0">
                <a:latin typeface="Century Gothic" panose="020B0502020202020204" pitchFamily="34" charset="0"/>
              </a:rPr>
              <a:t>4</a:t>
            </a:r>
            <a:r>
              <a:rPr kumimoji="1" lang="ja-JP" altLang="en-US" dirty="0">
                <a:latin typeface="Century Gothic" panose="020B0502020202020204" pitchFamily="34" charset="0"/>
              </a:rPr>
              <a:t>回</a:t>
            </a:r>
            <a:r>
              <a:rPr kumimoji="1" lang="en-US" altLang="ja-JP" dirty="0">
                <a:latin typeface="Century Gothic" panose="020B0502020202020204" pitchFamily="34" charset="0"/>
              </a:rPr>
              <a:t>(12/8)</a:t>
            </a:r>
            <a:endParaRPr kumimoji="1" lang="ja-JP" altLang="en-US" dirty="0">
              <a:latin typeface="Century Gothic" panose="020B0502020202020204" pitchFamily="34" charset="0"/>
            </a:endParaRPr>
          </a:p>
        </p:txBody>
      </p:sp>
      <p:sp>
        <p:nvSpPr>
          <p:cNvPr id="8" name="吹き出し: 四角形 7">
            <a:extLst>
              <a:ext uri="{FF2B5EF4-FFF2-40B4-BE49-F238E27FC236}">
                <a16:creationId xmlns:a16="http://schemas.microsoft.com/office/drawing/2014/main" id="{4D1DF085-B9B8-25A6-87FB-2184F8A3AA9C}"/>
              </a:ext>
            </a:extLst>
          </p:cNvPr>
          <p:cNvSpPr/>
          <p:nvPr/>
        </p:nvSpPr>
        <p:spPr>
          <a:xfrm>
            <a:off x="335360" y="5372944"/>
            <a:ext cx="4321176" cy="1296144"/>
          </a:xfrm>
          <a:prstGeom prst="wedgeRectCallout">
            <a:avLst>
              <a:gd name="adj1" fmla="val 30407"/>
              <a:gd name="adj2" fmla="val -89124"/>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err="1">
                <a:effectLst>
                  <a:outerShdw blurRad="38100" dist="38100" dir="2700000" algn="tl">
                    <a:srgbClr val="000000">
                      <a:alpha val="43137"/>
                    </a:srgbClr>
                  </a:outerShdw>
                </a:effectLst>
              </a:rPr>
              <a:t>OnTimeRooms</a:t>
            </a:r>
            <a:r>
              <a:rPr kumimoji="1" lang="ja-JP" altLang="en-US" b="1" dirty="0">
                <a:effectLst>
                  <a:outerShdw blurRad="38100" dist="38100" dir="2700000" algn="tl">
                    <a:srgbClr val="000000">
                      <a:alpha val="43137"/>
                    </a:srgbClr>
                  </a:outerShdw>
                </a:effectLst>
              </a:rPr>
              <a:t>を使って</a:t>
            </a:r>
            <a:endParaRPr kumimoji="1" lang="en-US" altLang="ja-JP" b="1" dirty="0">
              <a:effectLst>
                <a:outerShdw blurRad="38100" dist="38100" dir="2700000" algn="tl">
                  <a:srgbClr val="000000">
                    <a:alpha val="43137"/>
                  </a:srgbClr>
                </a:outerShdw>
              </a:effectLst>
            </a:endParaRPr>
          </a:p>
          <a:p>
            <a:pPr algn="ctr"/>
            <a:r>
              <a:rPr kumimoji="1" lang="ja-JP" altLang="en-US" b="1" dirty="0">
                <a:effectLst>
                  <a:outerShdw blurRad="38100" dist="38100" dir="2700000" algn="tl">
                    <a:srgbClr val="000000">
                      <a:alpha val="43137"/>
                    </a:srgbClr>
                  </a:outerShdw>
                </a:effectLst>
              </a:rPr>
              <a:t>会議室の予約状況を可視化、</a:t>
            </a:r>
            <a:endParaRPr kumimoji="1" lang="en-US" altLang="ja-JP" b="1" dirty="0">
              <a:effectLst>
                <a:outerShdw blurRad="38100" dist="38100" dir="2700000" algn="tl">
                  <a:srgbClr val="000000">
                    <a:alpha val="43137"/>
                  </a:srgbClr>
                </a:outerShdw>
              </a:effectLst>
            </a:endParaRPr>
          </a:p>
          <a:p>
            <a:pPr algn="ctr"/>
            <a:r>
              <a:rPr kumimoji="1" lang="ja-JP" altLang="en-US" b="1" dirty="0">
                <a:effectLst>
                  <a:outerShdw blurRad="38100" dist="38100" dir="2700000" algn="tl">
                    <a:srgbClr val="000000">
                      <a:alpha val="43137"/>
                    </a:srgbClr>
                  </a:outerShdw>
                </a:effectLst>
              </a:rPr>
              <a:t>会議室の無許可利用を削減</a:t>
            </a:r>
          </a:p>
        </p:txBody>
      </p:sp>
      <p:sp>
        <p:nvSpPr>
          <p:cNvPr id="3" name="スライド番号プレースホルダー 2">
            <a:extLst>
              <a:ext uri="{FF2B5EF4-FFF2-40B4-BE49-F238E27FC236}">
                <a16:creationId xmlns:a16="http://schemas.microsoft.com/office/drawing/2014/main" id="{0F9A6B9A-3AC1-4F3E-E7E4-433FB6EC8666}"/>
              </a:ext>
            </a:extLst>
          </p:cNvPr>
          <p:cNvSpPr>
            <a:spLocks noGrp="1"/>
          </p:cNvSpPr>
          <p:nvPr>
            <p:ph type="sldNum" sz="quarter" idx="12"/>
          </p:nvPr>
        </p:nvSpPr>
        <p:spPr/>
        <p:txBody>
          <a:bodyPr/>
          <a:lstStyle/>
          <a:p>
            <a:fld id="{866A4425-74BD-4038-8F32-A8CA9FC5A1D1}" type="slidenum">
              <a:rPr kumimoji="1" lang="ja-JP" altLang="en-US" smtClean="0"/>
              <a:t>25</a:t>
            </a:fld>
            <a:endParaRPr kumimoji="1" lang="ja-JP" altLang="en-US"/>
          </a:p>
        </p:txBody>
      </p:sp>
    </p:spTree>
    <p:extLst>
      <p:ext uri="{BB962C8B-B14F-4D97-AF65-F5344CB8AC3E}">
        <p14:creationId xmlns:p14="http://schemas.microsoft.com/office/powerpoint/2010/main" val="1070187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E163D8-EB55-DF5C-A4C9-CBC7109B1CE0}"/>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EF11BF4F-3BC7-45F2-A88C-7C65657373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7" y="0"/>
            <a:ext cx="12193702" cy="6858957"/>
          </a:xfrm>
        </p:spPr>
      </p:pic>
      <p:sp>
        <p:nvSpPr>
          <p:cNvPr id="7" name="正方形/長方形 6">
            <a:extLst>
              <a:ext uri="{FF2B5EF4-FFF2-40B4-BE49-F238E27FC236}">
                <a16:creationId xmlns:a16="http://schemas.microsoft.com/office/drawing/2014/main" id="{B55DB86B-46C4-CFD1-8F83-9DFCD1AE76E5}"/>
              </a:ext>
            </a:extLst>
          </p:cNvPr>
          <p:cNvSpPr/>
          <p:nvPr/>
        </p:nvSpPr>
        <p:spPr>
          <a:xfrm rot="1800000" flipH="1">
            <a:off x="10337653" y="302805"/>
            <a:ext cx="2520280" cy="36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Century Gothic" panose="020B0502020202020204" pitchFamily="34" charset="0"/>
              </a:rPr>
              <a:t>第</a:t>
            </a:r>
            <a:r>
              <a:rPr lang="en-US" altLang="ja-JP" dirty="0">
                <a:latin typeface="Century Gothic" panose="020B0502020202020204" pitchFamily="34" charset="0"/>
              </a:rPr>
              <a:t>4</a:t>
            </a:r>
            <a:r>
              <a:rPr kumimoji="1" lang="ja-JP" altLang="en-US" dirty="0">
                <a:latin typeface="Century Gothic" panose="020B0502020202020204" pitchFamily="34" charset="0"/>
              </a:rPr>
              <a:t>回</a:t>
            </a:r>
            <a:r>
              <a:rPr kumimoji="1" lang="en-US" altLang="ja-JP" dirty="0">
                <a:latin typeface="Century Gothic" panose="020B0502020202020204" pitchFamily="34" charset="0"/>
              </a:rPr>
              <a:t>(12/8)</a:t>
            </a:r>
            <a:endParaRPr kumimoji="1" lang="ja-JP" altLang="en-US" dirty="0">
              <a:latin typeface="Century Gothic" panose="020B0502020202020204" pitchFamily="34" charset="0"/>
            </a:endParaRPr>
          </a:p>
        </p:txBody>
      </p:sp>
      <p:sp>
        <p:nvSpPr>
          <p:cNvPr id="8" name="吹き出し: 四角形 7">
            <a:extLst>
              <a:ext uri="{FF2B5EF4-FFF2-40B4-BE49-F238E27FC236}">
                <a16:creationId xmlns:a16="http://schemas.microsoft.com/office/drawing/2014/main" id="{8C11D95F-871F-1585-9678-3BBA50EFB4AB}"/>
              </a:ext>
            </a:extLst>
          </p:cNvPr>
          <p:cNvSpPr/>
          <p:nvPr/>
        </p:nvSpPr>
        <p:spPr>
          <a:xfrm>
            <a:off x="335360" y="5372944"/>
            <a:ext cx="4321176" cy="1296144"/>
          </a:xfrm>
          <a:prstGeom prst="wedgeRectCallout">
            <a:avLst>
              <a:gd name="adj1" fmla="val 28828"/>
              <a:gd name="adj2" fmla="val -85966"/>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err="1">
                <a:effectLst>
                  <a:outerShdw blurRad="38100" dist="38100" dir="2700000" algn="tl">
                    <a:srgbClr val="000000">
                      <a:alpha val="43137"/>
                    </a:srgbClr>
                  </a:outerShdw>
                </a:effectLst>
              </a:rPr>
              <a:t>NotesDB</a:t>
            </a:r>
            <a:r>
              <a:rPr kumimoji="1" lang="ja-JP" altLang="en-US" b="1" dirty="0">
                <a:effectLst>
                  <a:outerShdw blurRad="38100" dist="38100" dir="2700000" algn="tl">
                    <a:srgbClr val="000000">
                      <a:alpha val="43137"/>
                    </a:srgbClr>
                  </a:outerShdw>
                </a:effectLst>
              </a:rPr>
              <a:t>から</a:t>
            </a:r>
            <a:r>
              <a:rPr kumimoji="1" lang="en-US" altLang="ja-JP" b="1" dirty="0">
                <a:effectLst>
                  <a:outerShdw blurRad="38100" dist="38100" dir="2700000" algn="tl">
                    <a:srgbClr val="000000">
                      <a:alpha val="43137"/>
                    </a:srgbClr>
                  </a:outerShdw>
                </a:effectLst>
              </a:rPr>
              <a:t>LINE</a:t>
            </a:r>
            <a:r>
              <a:rPr lang="ja-JP" altLang="en-US" b="1" dirty="0">
                <a:effectLst>
                  <a:outerShdw blurRad="38100" dist="38100" dir="2700000" algn="tl">
                    <a:srgbClr val="000000">
                      <a:alpha val="43137"/>
                    </a:srgbClr>
                  </a:outerShdw>
                </a:effectLst>
              </a:rPr>
              <a:t> </a:t>
            </a:r>
            <a:r>
              <a:rPr lang="en-US" altLang="ja-JP" b="1" dirty="0">
                <a:effectLst>
                  <a:outerShdw blurRad="38100" dist="38100" dir="2700000" algn="tl">
                    <a:srgbClr val="000000">
                      <a:alpha val="43137"/>
                    </a:srgbClr>
                  </a:outerShdw>
                </a:effectLst>
              </a:rPr>
              <a:t>WORKS</a:t>
            </a:r>
            <a:r>
              <a:rPr lang="ja-JP" altLang="en-US" b="1" dirty="0">
                <a:effectLst>
                  <a:outerShdw blurRad="38100" dist="38100" dir="2700000" algn="tl">
                    <a:srgbClr val="000000">
                      <a:alpha val="43137"/>
                    </a:srgbClr>
                  </a:outerShdw>
                </a:effectLst>
              </a:rPr>
              <a:t>へ</a:t>
            </a:r>
            <a:endParaRPr lang="en-US" altLang="ja-JP" b="1" dirty="0">
              <a:effectLst>
                <a:outerShdw blurRad="38100" dist="38100" dir="2700000" algn="tl">
                  <a:srgbClr val="000000">
                    <a:alpha val="43137"/>
                  </a:srgbClr>
                </a:outerShdw>
              </a:effectLst>
            </a:endParaRPr>
          </a:p>
          <a:p>
            <a:pPr algn="ctr"/>
            <a:r>
              <a:rPr lang="ja-JP" altLang="en-US" b="1" dirty="0">
                <a:effectLst>
                  <a:outerShdw blurRad="38100" dist="38100" dir="2700000" algn="tl">
                    <a:srgbClr val="000000">
                      <a:alpha val="43137"/>
                    </a:srgbClr>
                  </a:outerShdw>
                </a:effectLst>
              </a:rPr>
              <a:t>ユーザー登録</a:t>
            </a:r>
            <a:endParaRPr kumimoji="1" lang="ja-JP" altLang="en-US" b="1" dirty="0">
              <a:effectLst>
                <a:outerShdw blurRad="38100" dist="38100" dir="2700000" algn="tl">
                  <a:srgbClr val="000000">
                    <a:alpha val="43137"/>
                  </a:srgbClr>
                </a:outerShdw>
              </a:effectLst>
            </a:endParaRPr>
          </a:p>
        </p:txBody>
      </p:sp>
      <p:sp>
        <p:nvSpPr>
          <p:cNvPr id="3" name="スライド番号プレースホルダー 2">
            <a:extLst>
              <a:ext uri="{FF2B5EF4-FFF2-40B4-BE49-F238E27FC236}">
                <a16:creationId xmlns:a16="http://schemas.microsoft.com/office/drawing/2014/main" id="{1B41FD05-B0B1-6202-B1B3-40BDD878DA42}"/>
              </a:ext>
            </a:extLst>
          </p:cNvPr>
          <p:cNvSpPr>
            <a:spLocks noGrp="1"/>
          </p:cNvSpPr>
          <p:nvPr>
            <p:ph type="sldNum" sz="quarter" idx="12"/>
          </p:nvPr>
        </p:nvSpPr>
        <p:spPr/>
        <p:txBody>
          <a:bodyPr/>
          <a:lstStyle/>
          <a:p>
            <a:fld id="{866A4425-74BD-4038-8F32-A8CA9FC5A1D1}" type="slidenum">
              <a:rPr kumimoji="1" lang="ja-JP" altLang="en-US" smtClean="0"/>
              <a:t>26</a:t>
            </a:fld>
            <a:endParaRPr kumimoji="1" lang="ja-JP" altLang="en-US"/>
          </a:p>
        </p:txBody>
      </p:sp>
    </p:spTree>
    <p:extLst>
      <p:ext uri="{BB962C8B-B14F-4D97-AF65-F5344CB8AC3E}">
        <p14:creationId xmlns:p14="http://schemas.microsoft.com/office/powerpoint/2010/main" val="2898659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E163D8-EB55-DF5C-A4C9-CBC7109B1CE0}"/>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5F362C6A-C0CB-A485-E32C-F776743F72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666"/>
            <a:ext cx="12193702" cy="6858957"/>
          </a:xfrm>
        </p:spPr>
      </p:pic>
      <p:sp>
        <p:nvSpPr>
          <p:cNvPr id="7" name="正方形/長方形 6">
            <a:extLst>
              <a:ext uri="{FF2B5EF4-FFF2-40B4-BE49-F238E27FC236}">
                <a16:creationId xmlns:a16="http://schemas.microsoft.com/office/drawing/2014/main" id="{D038689D-B199-A100-97AA-AB2BCCC29EC7}"/>
              </a:ext>
            </a:extLst>
          </p:cNvPr>
          <p:cNvSpPr/>
          <p:nvPr/>
        </p:nvSpPr>
        <p:spPr>
          <a:xfrm rot="1800000" flipH="1">
            <a:off x="10337653" y="302805"/>
            <a:ext cx="2520280" cy="36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Century Gothic" panose="020B0502020202020204" pitchFamily="34" charset="0"/>
              </a:rPr>
              <a:t>第</a:t>
            </a:r>
            <a:r>
              <a:rPr lang="en-US" altLang="ja-JP" dirty="0">
                <a:latin typeface="Century Gothic" panose="020B0502020202020204" pitchFamily="34" charset="0"/>
              </a:rPr>
              <a:t>4</a:t>
            </a:r>
            <a:r>
              <a:rPr kumimoji="1" lang="ja-JP" altLang="en-US" dirty="0">
                <a:latin typeface="Century Gothic" panose="020B0502020202020204" pitchFamily="34" charset="0"/>
              </a:rPr>
              <a:t>回</a:t>
            </a:r>
            <a:r>
              <a:rPr kumimoji="1" lang="en-US" altLang="ja-JP" dirty="0">
                <a:latin typeface="Century Gothic" panose="020B0502020202020204" pitchFamily="34" charset="0"/>
              </a:rPr>
              <a:t>(12/8)</a:t>
            </a:r>
            <a:endParaRPr kumimoji="1" lang="ja-JP" altLang="en-US" dirty="0">
              <a:latin typeface="Century Gothic" panose="020B0502020202020204" pitchFamily="34" charset="0"/>
            </a:endParaRPr>
          </a:p>
        </p:txBody>
      </p:sp>
      <p:sp>
        <p:nvSpPr>
          <p:cNvPr id="8" name="吹き出し: 四角形 7">
            <a:extLst>
              <a:ext uri="{FF2B5EF4-FFF2-40B4-BE49-F238E27FC236}">
                <a16:creationId xmlns:a16="http://schemas.microsoft.com/office/drawing/2014/main" id="{A44AEFD4-519D-459E-F96D-F45B0B402643}"/>
              </a:ext>
            </a:extLst>
          </p:cNvPr>
          <p:cNvSpPr/>
          <p:nvPr/>
        </p:nvSpPr>
        <p:spPr>
          <a:xfrm>
            <a:off x="335360" y="5372944"/>
            <a:ext cx="4321176" cy="1296144"/>
          </a:xfrm>
          <a:prstGeom prst="wedgeRectCallout">
            <a:avLst>
              <a:gd name="adj1" fmla="val 28828"/>
              <a:gd name="adj2" fmla="val -85966"/>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徹夜で大阪研サーバーを</a:t>
            </a:r>
            <a:endParaRPr kumimoji="1" lang="en-US" altLang="ja-JP" b="1" dirty="0">
              <a:effectLst>
                <a:outerShdw blurRad="38100" dist="38100" dir="2700000" algn="tl">
                  <a:srgbClr val="000000">
                    <a:alpha val="43137"/>
                  </a:srgbClr>
                </a:outerShdw>
              </a:effectLst>
            </a:endParaRPr>
          </a:p>
          <a:p>
            <a:pPr algn="ctr"/>
            <a:r>
              <a:rPr kumimoji="1" lang="en-US" altLang="ja-JP" b="1" dirty="0">
                <a:effectLst>
                  <a:outerShdw blurRad="38100" dist="38100" dir="2700000" algn="tl">
                    <a:srgbClr val="000000">
                      <a:alpha val="43137"/>
                    </a:srgbClr>
                  </a:outerShdw>
                </a:effectLst>
              </a:rPr>
              <a:t>V14</a:t>
            </a:r>
            <a:r>
              <a:rPr kumimoji="1" lang="ja-JP" altLang="en-US" b="1" dirty="0">
                <a:effectLst>
                  <a:outerShdw blurRad="38100" dist="38100" dir="2700000" algn="tl">
                    <a:srgbClr val="000000">
                      <a:alpha val="43137"/>
                    </a:srgbClr>
                  </a:outerShdw>
                </a:effectLst>
              </a:rPr>
              <a:t>でバージョンアップ</a:t>
            </a:r>
          </a:p>
        </p:txBody>
      </p:sp>
      <p:sp>
        <p:nvSpPr>
          <p:cNvPr id="3" name="スライド番号プレースホルダー 2">
            <a:extLst>
              <a:ext uri="{FF2B5EF4-FFF2-40B4-BE49-F238E27FC236}">
                <a16:creationId xmlns:a16="http://schemas.microsoft.com/office/drawing/2014/main" id="{6B09124B-5119-EAB2-3E53-1D41EA239BB7}"/>
              </a:ext>
            </a:extLst>
          </p:cNvPr>
          <p:cNvSpPr>
            <a:spLocks noGrp="1"/>
          </p:cNvSpPr>
          <p:nvPr>
            <p:ph type="sldNum" sz="quarter" idx="12"/>
          </p:nvPr>
        </p:nvSpPr>
        <p:spPr/>
        <p:txBody>
          <a:bodyPr/>
          <a:lstStyle/>
          <a:p>
            <a:fld id="{866A4425-74BD-4038-8F32-A8CA9FC5A1D1}" type="slidenum">
              <a:rPr kumimoji="1" lang="ja-JP" altLang="en-US" smtClean="0"/>
              <a:t>27</a:t>
            </a:fld>
            <a:endParaRPr kumimoji="1" lang="ja-JP" altLang="en-US"/>
          </a:p>
        </p:txBody>
      </p:sp>
    </p:spTree>
    <p:extLst>
      <p:ext uri="{BB962C8B-B14F-4D97-AF65-F5344CB8AC3E}">
        <p14:creationId xmlns:p14="http://schemas.microsoft.com/office/powerpoint/2010/main" val="961371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E163D8-EB55-DF5C-A4C9-CBC7109B1CE0}"/>
              </a:ext>
            </a:extLst>
          </p:cNvPr>
          <p:cNvSpPr>
            <a:spLocks noGrp="1"/>
          </p:cNvSpPr>
          <p:nvPr>
            <p:ph type="title"/>
          </p:nvPr>
        </p:nvSpPr>
        <p:spPr/>
        <p:txBody>
          <a:bodyPr/>
          <a:lstStyle/>
          <a:p>
            <a:endParaRPr kumimoji="1" lang="ja-JP" altLang="en-US"/>
          </a:p>
        </p:txBody>
      </p:sp>
      <p:pic>
        <p:nvPicPr>
          <p:cNvPr id="10" name="コンテンツ プレースホルダー 9">
            <a:extLst>
              <a:ext uri="{FF2B5EF4-FFF2-40B4-BE49-F238E27FC236}">
                <a16:creationId xmlns:a16="http://schemas.microsoft.com/office/drawing/2014/main" id="{6C3546FD-2F84-6D89-514F-3C6909DB4F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2" y="-16784"/>
            <a:ext cx="12193702" cy="6858957"/>
          </a:xfrm>
        </p:spPr>
      </p:pic>
      <p:sp>
        <p:nvSpPr>
          <p:cNvPr id="11" name="正方形/長方形 10">
            <a:extLst>
              <a:ext uri="{FF2B5EF4-FFF2-40B4-BE49-F238E27FC236}">
                <a16:creationId xmlns:a16="http://schemas.microsoft.com/office/drawing/2014/main" id="{27906040-9BB5-2926-8746-2DAAD23DC3D1}"/>
              </a:ext>
            </a:extLst>
          </p:cNvPr>
          <p:cNvSpPr/>
          <p:nvPr/>
        </p:nvSpPr>
        <p:spPr>
          <a:xfrm rot="1800000" flipH="1">
            <a:off x="10337653" y="302805"/>
            <a:ext cx="2520280" cy="36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Century Gothic" panose="020B0502020202020204" pitchFamily="34" charset="0"/>
              </a:rPr>
              <a:t>第</a:t>
            </a:r>
            <a:r>
              <a:rPr lang="en-US" altLang="ja-JP" dirty="0">
                <a:latin typeface="Century Gothic" panose="020B0502020202020204" pitchFamily="34" charset="0"/>
              </a:rPr>
              <a:t>4</a:t>
            </a:r>
            <a:r>
              <a:rPr kumimoji="1" lang="ja-JP" altLang="en-US" dirty="0">
                <a:latin typeface="Century Gothic" panose="020B0502020202020204" pitchFamily="34" charset="0"/>
              </a:rPr>
              <a:t>回</a:t>
            </a:r>
            <a:r>
              <a:rPr kumimoji="1" lang="en-US" altLang="ja-JP" dirty="0">
                <a:latin typeface="Century Gothic" panose="020B0502020202020204" pitchFamily="34" charset="0"/>
              </a:rPr>
              <a:t>(12/8)</a:t>
            </a:r>
            <a:endParaRPr kumimoji="1" lang="ja-JP" altLang="en-US" dirty="0">
              <a:latin typeface="Century Gothic" panose="020B0502020202020204" pitchFamily="34" charset="0"/>
            </a:endParaRPr>
          </a:p>
        </p:txBody>
      </p:sp>
      <p:sp>
        <p:nvSpPr>
          <p:cNvPr id="12" name="吹き出し: 四角形 11">
            <a:extLst>
              <a:ext uri="{FF2B5EF4-FFF2-40B4-BE49-F238E27FC236}">
                <a16:creationId xmlns:a16="http://schemas.microsoft.com/office/drawing/2014/main" id="{FD57A84C-07BD-1450-1BE0-759C87D2CB62}"/>
              </a:ext>
            </a:extLst>
          </p:cNvPr>
          <p:cNvSpPr/>
          <p:nvPr/>
        </p:nvSpPr>
        <p:spPr>
          <a:xfrm>
            <a:off x="335360" y="5372944"/>
            <a:ext cx="4321176" cy="1296144"/>
          </a:xfrm>
          <a:prstGeom prst="wedgeRectCallout">
            <a:avLst>
              <a:gd name="adj1" fmla="val 28828"/>
              <a:gd name="adj2" fmla="val -85966"/>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effectLst>
                  <a:outerShdw blurRad="38100" dist="38100" dir="2700000" algn="tl">
                    <a:srgbClr val="000000">
                      <a:alpha val="43137"/>
                    </a:srgbClr>
                  </a:outerShdw>
                </a:effectLst>
              </a:rPr>
              <a:t>Notes</a:t>
            </a:r>
            <a:r>
              <a:rPr kumimoji="1" lang="ja-JP" altLang="en-US" b="1" dirty="0">
                <a:effectLst>
                  <a:outerShdw blurRad="38100" dist="38100" dir="2700000" algn="tl">
                    <a:srgbClr val="000000">
                      <a:alpha val="43137"/>
                    </a:srgbClr>
                  </a:outerShdw>
                </a:effectLst>
              </a:rPr>
              <a:t>クライアントから使える</a:t>
            </a:r>
            <a:endParaRPr kumimoji="1" lang="en-US" altLang="ja-JP" b="1" dirty="0">
              <a:effectLst>
                <a:outerShdw blurRad="38100" dist="38100" dir="2700000" algn="tl">
                  <a:srgbClr val="000000">
                    <a:alpha val="43137"/>
                  </a:srgbClr>
                </a:outerShdw>
              </a:effectLst>
            </a:endParaRPr>
          </a:p>
          <a:p>
            <a:pPr algn="ctr"/>
            <a:r>
              <a:rPr kumimoji="1" lang="en-US" altLang="ja-JP" b="1" dirty="0">
                <a:effectLst>
                  <a:outerShdw blurRad="38100" dist="38100" dir="2700000" algn="tl">
                    <a:srgbClr val="000000">
                      <a:alpha val="43137"/>
                    </a:srgbClr>
                  </a:outerShdw>
                </a:effectLst>
              </a:rPr>
              <a:t>ChatGPT</a:t>
            </a:r>
            <a:endParaRPr kumimoji="1" lang="ja-JP" altLang="en-US" b="1" dirty="0">
              <a:effectLst>
                <a:outerShdw blurRad="38100" dist="38100" dir="2700000" algn="tl">
                  <a:srgbClr val="000000">
                    <a:alpha val="43137"/>
                  </a:srgbClr>
                </a:outerShdw>
              </a:effectLst>
            </a:endParaRPr>
          </a:p>
        </p:txBody>
      </p:sp>
      <p:sp>
        <p:nvSpPr>
          <p:cNvPr id="3" name="スライド番号プレースホルダー 2">
            <a:extLst>
              <a:ext uri="{FF2B5EF4-FFF2-40B4-BE49-F238E27FC236}">
                <a16:creationId xmlns:a16="http://schemas.microsoft.com/office/drawing/2014/main" id="{0AB8D611-8BF6-4E8F-BE53-08CB8D94E803}"/>
              </a:ext>
            </a:extLst>
          </p:cNvPr>
          <p:cNvSpPr>
            <a:spLocks noGrp="1"/>
          </p:cNvSpPr>
          <p:nvPr>
            <p:ph type="sldNum" sz="quarter" idx="12"/>
          </p:nvPr>
        </p:nvSpPr>
        <p:spPr/>
        <p:txBody>
          <a:bodyPr/>
          <a:lstStyle/>
          <a:p>
            <a:fld id="{866A4425-74BD-4038-8F32-A8CA9FC5A1D1}" type="slidenum">
              <a:rPr kumimoji="1" lang="ja-JP" altLang="en-US" smtClean="0"/>
              <a:t>28</a:t>
            </a:fld>
            <a:endParaRPr kumimoji="1" lang="ja-JP" altLang="en-US"/>
          </a:p>
        </p:txBody>
      </p:sp>
    </p:spTree>
    <p:extLst>
      <p:ext uri="{BB962C8B-B14F-4D97-AF65-F5344CB8AC3E}">
        <p14:creationId xmlns:p14="http://schemas.microsoft.com/office/powerpoint/2010/main" val="1800642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E163D8-EB55-DF5C-A4C9-CBC7109B1CE0}"/>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1593E71F-9939-D73D-29B6-E6575EC6E4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3702" cy="6858957"/>
          </a:xfrm>
        </p:spPr>
      </p:pic>
      <p:sp>
        <p:nvSpPr>
          <p:cNvPr id="7" name="正方形/長方形 6">
            <a:extLst>
              <a:ext uri="{FF2B5EF4-FFF2-40B4-BE49-F238E27FC236}">
                <a16:creationId xmlns:a16="http://schemas.microsoft.com/office/drawing/2014/main" id="{E0FAF1D9-FA2D-1D8E-3563-CA02CD3496F9}"/>
              </a:ext>
            </a:extLst>
          </p:cNvPr>
          <p:cNvSpPr/>
          <p:nvPr/>
        </p:nvSpPr>
        <p:spPr>
          <a:xfrm rot="1800000" flipH="1">
            <a:off x="10337653" y="302805"/>
            <a:ext cx="2520280" cy="36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Century Gothic" panose="020B0502020202020204" pitchFamily="34" charset="0"/>
              </a:rPr>
              <a:t>第</a:t>
            </a:r>
            <a:r>
              <a:rPr lang="en-US" altLang="ja-JP" dirty="0">
                <a:latin typeface="Century Gothic" panose="020B0502020202020204" pitchFamily="34" charset="0"/>
              </a:rPr>
              <a:t>4</a:t>
            </a:r>
            <a:r>
              <a:rPr kumimoji="1" lang="ja-JP" altLang="en-US" dirty="0">
                <a:latin typeface="Century Gothic" panose="020B0502020202020204" pitchFamily="34" charset="0"/>
              </a:rPr>
              <a:t>回</a:t>
            </a:r>
            <a:r>
              <a:rPr kumimoji="1" lang="en-US" altLang="ja-JP" dirty="0">
                <a:latin typeface="Century Gothic" panose="020B0502020202020204" pitchFamily="34" charset="0"/>
              </a:rPr>
              <a:t>(12/8)</a:t>
            </a:r>
            <a:endParaRPr kumimoji="1" lang="ja-JP" altLang="en-US" dirty="0">
              <a:latin typeface="Century Gothic" panose="020B0502020202020204" pitchFamily="34" charset="0"/>
            </a:endParaRPr>
          </a:p>
        </p:txBody>
      </p:sp>
      <p:sp>
        <p:nvSpPr>
          <p:cNvPr id="8" name="吹き出し: 四角形 7">
            <a:extLst>
              <a:ext uri="{FF2B5EF4-FFF2-40B4-BE49-F238E27FC236}">
                <a16:creationId xmlns:a16="http://schemas.microsoft.com/office/drawing/2014/main" id="{0ED0273D-35B8-94B2-A7AA-803DCE76C86E}"/>
              </a:ext>
            </a:extLst>
          </p:cNvPr>
          <p:cNvSpPr/>
          <p:nvPr/>
        </p:nvSpPr>
        <p:spPr>
          <a:xfrm>
            <a:off x="335360" y="5372944"/>
            <a:ext cx="4321176" cy="1296144"/>
          </a:xfrm>
          <a:prstGeom prst="wedgeRectCallout">
            <a:avLst>
              <a:gd name="adj1" fmla="val 28828"/>
              <a:gd name="adj2" fmla="val -85966"/>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effectLst>
                  <a:outerShdw blurRad="38100" dist="38100" dir="2700000" algn="tl">
                    <a:srgbClr val="000000">
                      <a:alpha val="43137"/>
                    </a:srgbClr>
                  </a:outerShdw>
                </a:effectLst>
              </a:rPr>
              <a:t>Notes</a:t>
            </a:r>
            <a:r>
              <a:rPr kumimoji="1" lang="ja-JP" altLang="en-US" b="1" dirty="0">
                <a:effectLst>
                  <a:outerShdw blurRad="38100" dist="38100" dir="2700000" algn="tl">
                    <a:srgbClr val="000000">
                      <a:alpha val="43137"/>
                    </a:srgbClr>
                  </a:outerShdw>
                </a:effectLst>
              </a:rPr>
              <a:t>クライアントから</a:t>
            </a:r>
            <a:r>
              <a:rPr kumimoji="1" lang="en-US" altLang="ja-JP" b="1" dirty="0" err="1">
                <a:effectLst>
                  <a:outerShdw blurRad="38100" dist="38100" dir="2700000" algn="tl">
                    <a:srgbClr val="000000">
                      <a:alpha val="43137"/>
                    </a:srgbClr>
                  </a:outerShdw>
                </a:effectLst>
              </a:rPr>
              <a:t>Youtube</a:t>
            </a:r>
            <a:r>
              <a:rPr kumimoji="1" lang="ja-JP" altLang="en-US" b="1" dirty="0">
                <a:effectLst>
                  <a:outerShdw blurRad="38100" dist="38100" dir="2700000" algn="tl">
                    <a:srgbClr val="000000">
                      <a:alpha val="43137"/>
                    </a:srgbClr>
                  </a:outerShdw>
                </a:effectLst>
              </a:rPr>
              <a:t>動画一覧を取得し、ビューに表示</a:t>
            </a:r>
          </a:p>
        </p:txBody>
      </p:sp>
      <p:sp>
        <p:nvSpPr>
          <p:cNvPr id="3" name="スライド番号プレースホルダー 2">
            <a:extLst>
              <a:ext uri="{FF2B5EF4-FFF2-40B4-BE49-F238E27FC236}">
                <a16:creationId xmlns:a16="http://schemas.microsoft.com/office/drawing/2014/main" id="{A0D9172C-E1BA-BA7B-AB53-A04CAC13259B}"/>
              </a:ext>
            </a:extLst>
          </p:cNvPr>
          <p:cNvSpPr>
            <a:spLocks noGrp="1"/>
          </p:cNvSpPr>
          <p:nvPr>
            <p:ph type="sldNum" sz="quarter" idx="12"/>
          </p:nvPr>
        </p:nvSpPr>
        <p:spPr/>
        <p:txBody>
          <a:bodyPr/>
          <a:lstStyle/>
          <a:p>
            <a:fld id="{866A4425-74BD-4038-8F32-A8CA9FC5A1D1}" type="slidenum">
              <a:rPr kumimoji="1" lang="ja-JP" altLang="en-US" smtClean="0"/>
              <a:t>29</a:t>
            </a:fld>
            <a:endParaRPr kumimoji="1" lang="ja-JP" altLang="en-US"/>
          </a:p>
        </p:txBody>
      </p:sp>
    </p:spTree>
    <p:extLst>
      <p:ext uri="{BB962C8B-B14F-4D97-AF65-F5344CB8AC3E}">
        <p14:creationId xmlns:p14="http://schemas.microsoft.com/office/powerpoint/2010/main" val="1704458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フローチャート: 手操作入力 8">
            <a:extLst>
              <a:ext uri="{FF2B5EF4-FFF2-40B4-BE49-F238E27FC236}">
                <a16:creationId xmlns:a16="http://schemas.microsoft.com/office/drawing/2014/main" id="{C4E0FD28-9DB7-C62C-A098-1BC9E1A47903}"/>
              </a:ext>
            </a:extLst>
          </p:cNvPr>
          <p:cNvSpPr/>
          <p:nvPr/>
        </p:nvSpPr>
        <p:spPr>
          <a:xfrm rot="16200000" flipV="1">
            <a:off x="1111330" y="-1144111"/>
            <a:ext cx="6866100" cy="9138121"/>
          </a:xfrm>
          <a:prstGeom prst="flowChartManualInput">
            <a:avLst/>
          </a:prstGeom>
          <a:solidFill>
            <a:srgbClr val="FB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フローチャート: 手操作入力 7">
            <a:extLst>
              <a:ext uri="{FF2B5EF4-FFF2-40B4-BE49-F238E27FC236}">
                <a16:creationId xmlns:a16="http://schemas.microsoft.com/office/drawing/2014/main" id="{2790D964-8FB4-8590-20F3-79F1755677E2}"/>
              </a:ext>
            </a:extLst>
          </p:cNvPr>
          <p:cNvSpPr/>
          <p:nvPr/>
        </p:nvSpPr>
        <p:spPr>
          <a:xfrm rot="5400000">
            <a:off x="1111330" y="-1144110"/>
            <a:ext cx="6866100" cy="9138120"/>
          </a:xfrm>
          <a:prstGeom prst="flowChartManualInput">
            <a:avLst/>
          </a:prstGeom>
          <a:solidFill>
            <a:srgbClr val="004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CF26262C-1798-512F-7FED-A0C0CE76C4B1}"/>
              </a:ext>
            </a:extLst>
          </p:cNvPr>
          <p:cNvSpPr>
            <a:spLocks noGrp="1"/>
          </p:cNvSpPr>
          <p:nvPr>
            <p:ph type="title"/>
          </p:nvPr>
        </p:nvSpPr>
        <p:spPr>
          <a:xfrm>
            <a:off x="551384" y="2348880"/>
            <a:ext cx="11305654" cy="1079847"/>
          </a:xfrm>
          <a:noFill/>
          <a:ln>
            <a:noFill/>
          </a:ln>
        </p:spPr>
        <p:txBody>
          <a:bodyPr anchor="b">
            <a:normAutofit/>
          </a:bodyPr>
          <a:lstStyle/>
          <a:p>
            <a:r>
              <a:rPr kumimoji="1" lang="en-US" altLang="ja-JP" sz="3600" b="1" dirty="0">
                <a:solidFill>
                  <a:schemeClr val="bg1"/>
                </a:solidFill>
                <a:latin typeface="+mn-lt"/>
              </a:rPr>
              <a:t>2023</a:t>
            </a:r>
            <a:r>
              <a:rPr kumimoji="1" lang="ja-JP" altLang="en-US" sz="3600" b="1" dirty="0">
                <a:solidFill>
                  <a:schemeClr val="bg1"/>
                </a:solidFill>
                <a:latin typeface="+mn-lt"/>
              </a:rPr>
              <a:t>年活動の振り返り</a:t>
            </a:r>
          </a:p>
        </p:txBody>
      </p:sp>
      <p:sp>
        <p:nvSpPr>
          <p:cNvPr id="4" name="正方形/長方形 3">
            <a:extLst>
              <a:ext uri="{FF2B5EF4-FFF2-40B4-BE49-F238E27FC236}">
                <a16:creationId xmlns:a16="http://schemas.microsoft.com/office/drawing/2014/main" id="{C6823B19-4D24-30D5-948F-5089A8230FF7}"/>
              </a:ext>
            </a:extLst>
          </p:cNvPr>
          <p:cNvSpPr/>
          <p:nvPr/>
        </p:nvSpPr>
        <p:spPr>
          <a:xfrm>
            <a:off x="334962" y="2349502"/>
            <a:ext cx="144414" cy="107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DA98047-50B5-B789-CB4E-5FE164C12C60}"/>
              </a:ext>
            </a:extLst>
          </p:cNvPr>
          <p:cNvSpPr txBox="1"/>
          <p:nvPr/>
        </p:nvSpPr>
        <p:spPr>
          <a:xfrm>
            <a:off x="522791" y="3573016"/>
            <a:ext cx="7517425" cy="400110"/>
          </a:xfrm>
          <a:prstGeom prst="rect">
            <a:avLst/>
          </a:prstGeom>
          <a:noFill/>
        </p:spPr>
        <p:txBody>
          <a:bodyPr wrap="square" rtlCol="0">
            <a:spAutoFit/>
          </a:bodyPr>
          <a:lstStyle/>
          <a:p>
            <a:r>
              <a:rPr kumimoji="1" lang="ja-JP" altLang="en-US" sz="2000" dirty="0">
                <a:solidFill>
                  <a:schemeClr val="bg1"/>
                </a:solidFill>
              </a:rPr>
              <a:t>多彩な活動、発表を一挙公開</a:t>
            </a:r>
          </a:p>
        </p:txBody>
      </p:sp>
      <p:sp>
        <p:nvSpPr>
          <p:cNvPr id="6" name="スライド番号プレースホルダー 5">
            <a:extLst>
              <a:ext uri="{FF2B5EF4-FFF2-40B4-BE49-F238E27FC236}">
                <a16:creationId xmlns:a16="http://schemas.microsoft.com/office/drawing/2014/main" id="{8DC99458-367B-7706-2A9F-9435D36CAA79}"/>
              </a:ext>
            </a:extLst>
          </p:cNvPr>
          <p:cNvSpPr>
            <a:spLocks noGrp="1"/>
          </p:cNvSpPr>
          <p:nvPr>
            <p:ph type="sldNum" sz="quarter" idx="12"/>
          </p:nvPr>
        </p:nvSpPr>
        <p:spPr/>
        <p:txBody>
          <a:bodyPr/>
          <a:lstStyle/>
          <a:p>
            <a:fld id="{866A4425-74BD-4038-8F32-A8CA9FC5A1D1}" type="slidenum">
              <a:rPr kumimoji="1" lang="ja-JP" altLang="en-US" smtClean="0"/>
              <a:t>3</a:t>
            </a:fld>
            <a:endParaRPr kumimoji="1" lang="ja-JP" altLang="en-US"/>
          </a:p>
        </p:txBody>
      </p:sp>
    </p:spTree>
    <p:extLst>
      <p:ext uri="{BB962C8B-B14F-4D97-AF65-F5344CB8AC3E}">
        <p14:creationId xmlns:p14="http://schemas.microsoft.com/office/powerpoint/2010/main" val="1288502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フローチャート: 手操作入力 8">
            <a:extLst>
              <a:ext uri="{FF2B5EF4-FFF2-40B4-BE49-F238E27FC236}">
                <a16:creationId xmlns:a16="http://schemas.microsoft.com/office/drawing/2014/main" id="{C4E0FD28-9DB7-C62C-A098-1BC9E1A47903}"/>
              </a:ext>
            </a:extLst>
          </p:cNvPr>
          <p:cNvSpPr/>
          <p:nvPr/>
        </p:nvSpPr>
        <p:spPr>
          <a:xfrm rot="16200000" flipV="1">
            <a:off x="1111330" y="-1144111"/>
            <a:ext cx="6866100" cy="9138121"/>
          </a:xfrm>
          <a:prstGeom prst="flowChartManualInput">
            <a:avLst/>
          </a:prstGeom>
          <a:solidFill>
            <a:srgbClr val="FB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フローチャート: 手操作入力 7">
            <a:extLst>
              <a:ext uri="{FF2B5EF4-FFF2-40B4-BE49-F238E27FC236}">
                <a16:creationId xmlns:a16="http://schemas.microsoft.com/office/drawing/2014/main" id="{2790D964-8FB4-8590-20F3-79F1755677E2}"/>
              </a:ext>
            </a:extLst>
          </p:cNvPr>
          <p:cNvSpPr/>
          <p:nvPr/>
        </p:nvSpPr>
        <p:spPr>
          <a:xfrm rot="5400000">
            <a:off x="1111330" y="-1144110"/>
            <a:ext cx="6866100" cy="9138120"/>
          </a:xfrm>
          <a:prstGeom prst="flowChartManualInput">
            <a:avLst/>
          </a:prstGeom>
          <a:solidFill>
            <a:srgbClr val="004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CF26262C-1798-512F-7FED-A0C0CE76C4B1}"/>
              </a:ext>
            </a:extLst>
          </p:cNvPr>
          <p:cNvSpPr>
            <a:spLocks noGrp="1"/>
          </p:cNvSpPr>
          <p:nvPr>
            <p:ph type="title"/>
          </p:nvPr>
        </p:nvSpPr>
        <p:spPr>
          <a:xfrm>
            <a:off x="551384" y="2348880"/>
            <a:ext cx="11305654" cy="1079847"/>
          </a:xfrm>
          <a:noFill/>
          <a:ln>
            <a:noFill/>
          </a:ln>
        </p:spPr>
        <p:txBody>
          <a:bodyPr anchor="b">
            <a:noAutofit/>
          </a:bodyPr>
          <a:lstStyle/>
          <a:p>
            <a:r>
              <a:rPr lang="en-US" altLang="ja-JP" sz="3600" b="1" dirty="0">
                <a:solidFill>
                  <a:schemeClr val="bg1"/>
                </a:solidFill>
              </a:rPr>
              <a:t>DXL</a:t>
            </a:r>
            <a:r>
              <a:rPr lang="ja-JP" altLang="en-US" sz="3600" b="1" dirty="0">
                <a:solidFill>
                  <a:schemeClr val="bg1"/>
                </a:solidFill>
              </a:rPr>
              <a:t>と</a:t>
            </a:r>
            <a:r>
              <a:rPr lang="en-US" altLang="ja-JP" sz="3600" b="1" dirty="0" err="1">
                <a:solidFill>
                  <a:schemeClr val="bg1"/>
                </a:solidFill>
              </a:rPr>
              <a:t>WebAPI</a:t>
            </a:r>
            <a:r>
              <a:rPr lang="ja-JP" altLang="en-US" sz="3600" b="1" dirty="0">
                <a:solidFill>
                  <a:schemeClr val="bg1"/>
                </a:solidFill>
              </a:rPr>
              <a:t>連携で</a:t>
            </a:r>
            <a:br>
              <a:rPr lang="en-US" altLang="ja-JP" sz="3600" b="1" dirty="0">
                <a:solidFill>
                  <a:schemeClr val="bg1"/>
                </a:solidFill>
              </a:rPr>
            </a:br>
            <a:r>
              <a:rPr lang="en-US" altLang="ja-JP" sz="3600" b="1" dirty="0">
                <a:solidFill>
                  <a:schemeClr val="bg1"/>
                </a:solidFill>
              </a:rPr>
              <a:t>Notes</a:t>
            </a:r>
            <a:r>
              <a:rPr lang="ja-JP" altLang="en-US" sz="3600" b="1" dirty="0">
                <a:solidFill>
                  <a:schemeClr val="bg1"/>
                </a:solidFill>
              </a:rPr>
              <a:t>クライアント再発見</a:t>
            </a:r>
            <a:endParaRPr kumimoji="1" lang="ja-JP" altLang="en-US" sz="3600" b="1" dirty="0">
              <a:solidFill>
                <a:schemeClr val="bg1"/>
              </a:solidFill>
            </a:endParaRPr>
          </a:p>
        </p:txBody>
      </p:sp>
      <p:sp>
        <p:nvSpPr>
          <p:cNvPr id="4" name="正方形/長方形 3">
            <a:extLst>
              <a:ext uri="{FF2B5EF4-FFF2-40B4-BE49-F238E27FC236}">
                <a16:creationId xmlns:a16="http://schemas.microsoft.com/office/drawing/2014/main" id="{C6823B19-4D24-30D5-948F-5089A8230FF7}"/>
              </a:ext>
            </a:extLst>
          </p:cNvPr>
          <p:cNvSpPr/>
          <p:nvPr/>
        </p:nvSpPr>
        <p:spPr>
          <a:xfrm>
            <a:off x="334962" y="2349502"/>
            <a:ext cx="144414" cy="107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567FA31-826A-AD03-0AA8-46296905C245}"/>
              </a:ext>
            </a:extLst>
          </p:cNvPr>
          <p:cNvSpPr txBox="1"/>
          <p:nvPr/>
        </p:nvSpPr>
        <p:spPr>
          <a:xfrm>
            <a:off x="479376" y="3645024"/>
            <a:ext cx="7632848" cy="1754326"/>
          </a:xfrm>
          <a:prstGeom prst="rect">
            <a:avLst/>
          </a:prstGeom>
          <a:noFill/>
        </p:spPr>
        <p:txBody>
          <a:bodyPr wrap="square" rtlCol="0">
            <a:spAutoFit/>
          </a:bodyPr>
          <a:lstStyle/>
          <a:p>
            <a:r>
              <a:rPr kumimoji="1" lang="en-US" altLang="ja-JP" dirty="0">
                <a:solidFill>
                  <a:schemeClr val="bg1"/>
                </a:solidFill>
              </a:rPr>
              <a:t>2023</a:t>
            </a:r>
            <a:r>
              <a:rPr kumimoji="1" lang="ja-JP" altLang="en-US" dirty="0">
                <a:solidFill>
                  <a:schemeClr val="bg1"/>
                </a:solidFill>
              </a:rPr>
              <a:t>年の大阪研究会では、</a:t>
            </a:r>
            <a:r>
              <a:rPr kumimoji="1" lang="en-US" altLang="ja-JP" dirty="0" err="1">
                <a:solidFill>
                  <a:schemeClr val="bg1"/>
                </a:solidFill>
              </a:rPr>
              <a:t>LotusScript</a:t>
            </a:r>
            <a:r>
              <a:rPr kumimoji="1" lang="ja-JP" altLang="en-US" dirty="0">
                <a:solidFill>
                  <a:schemeClr val="bg1"/>
                </a:solidFill>
              </a:rPr>
              <a:t>で</a:t>
            </a:r>
            <a:r>
              <a:rPr kumimoji="1" lang="en-US" altLang="ja-JP" dirty="0">
                <a:solidFill>
                  <a:schemeClr val="bg1"/>
                </a:solidFill>
              </a:rPr>
              <a:t>DXL</a:t>
            </a:r>
            <a:r>
              <a:rPr kumimoji="1" lang="ja-JP" altLang="en-US" dirty="0">
                <a:solidFill>
                  <a:schemeClr val="bg1"/>
                </a:solidFill>
              </a:rPr>
              <a:t>を使った活用事例研究が数多くありました</a:t>
            </a:r>
            <a:endParaRPr kumimoji="1" lang="en-US" altLang="ja-JP" dirty="0">
              <a:solidFill>
                <a:schemeClr val="bg1"/>
              </a:solidFill>
            </a:endParaRPr>
          </a:p>
          <a:p>
            <a:r>
              <a:rPr kumimoji="1" lang="en-US" altLang="ja-JP" dirty="0">
                <a:solidFill>
                  <a:schemeClr val="bg1"/>
                </a:solidFill>
              </a:rPr>
              <a:t>DXL</a:t>
            </a:r>
            <a:r>
              <a:rPr kumimoji="1" lang="ja-JP" altLang="en-US" dirty="0">
                <a:solidFill>
                  <a:schemeClr val="bg1"/>
                </a:solidFill>
              </a:rPr>
              <a:t>を使えば、今までできなかった</a:t>
            </a:r>
            <a:r>
              <a:rPr kumimoji="1" lang="en-US" altLang="ja-JP" dirty="0">
                <a:solidFill>
                  <a:schemeClr val="bg1"/>
                </a:solidFill>
              </a:rPr>
              <a:t>Notes</a:t>
            </a:r>
            <a:r>
              <a:rPr kumimoji="1" lang="ja-JP" altLang="en-US" dirty="0">
                <a:solidFill>
                  <a:schemeClr val="bg1"/>
                </a:solidFill>
              </a:rPr>
              <a:t>アプリケーションが作れるようになります</a:t>
            </a:r>
            <a:endParaRPr kumimoji="1" lang="en-US" altLang="ja-JP" dirty="0">
              <a:solidFill>
                <a:schemeClr val="bg1"/>
              </a:solidFill>
            </a:endParaRPr>
          </a:p>
          <a:p>
            <a:endParaRPr kumimoji="1" lang="en-US" altLang="ja-JP" dirty="0">
              <a:solidFill>
                <a:schemeClr val="bg1"/>
              </a:solidFill>
            </a:endParaRPr>
          </a:p>
          <a:p>
            <a:r>
              <a:rPr kumimoji="1" lang="ja-JP" altLang="en-US" dirty="0">
                <a:solidFill>
                  <a:schemeClr val="bg1"/>
                </a:solidFill>
              </a:rPr>
              <a:t>紹介した</a:t>
            </a:r>
            <a:r>
              <a:rPr kumimoji="1" lang="en-US" altLang="ja-JP" dirty="0">
                <a:solidFill>
                  <a:schemeClr val="bg1"/>
                </a:solidFill>
              </a:rPr>
              <a:t>Notes</a:t>
            </a:r>
            <a:r>
              <a:rPr kumimoji="1" lang="ja-JP" altLang="en-US" dirty="0">
                <a:solidFill>
                  <a:schemeClr val="bg1"/>
                </a:solidFill>
              </a:rPr>
              <a:t>データベースは設計公開版を無料配布します</a:t>
            </a:r>
            <a:r>
              <a:rPr kumimoji="1" lang="en-US" altLang="ja-JP" dirty="0">
                <a:solidFill>
                  <a:schemeClr val="bg1"/>
                </a:solidFill>
              </a:rPr>
              <a:t>(</a:t>
            </a:r>
            <a:r>
              <a:rPr kumimoji="1" lang="ja-JP" altLang="en-US" dirty="0">
                <a:solidFill>
                  <a:schemeClr val="bg1"/>
                </a:solidFill>
              </a:rPr>
              <a:t>一部</a:t>
            </a:r>
            <a:r>
              <a:rPr kumimoji="1" lang="en-US" altLang="ja-JP" dirty="0">
                <a:solidFill>
                  <a:schemeClr val="bg1"/>
                </a:solidFill>
              </a:rPr>
              <a:t>)</a:t>
            </a:r>
          </a:p>
        </p:txBody>
      </p:sp>
      <p:sp>
        <p:nvSpPr>
          <p:cNvPr id="6" name="スライド番号プレースホルダー 5">
            <a:extLst>
              <a:ext uri="{FF2B5EF4-FFF2-40B4-BE49-F238E27FC236}">
                <a16:creationId xmlns:a16="http://schemas.microsoft.com/office/drawing/2014/main" id="{2D663EEC-2CFA-CCAA-E499-F9CD512A9774}"/>
              </a:ext>
            </a:extLst>
          </p:cNvPr>
          <p:cNvSpPr>
            <a:spLocks noGrp="1"/>
          </p:cNvSpPr>
          <p:nvPr>
            <p:ph type="sldNum" sz="quarter" idx="12"/>
          </p:nvPr>
        </p:nvSpPr>
        <p:spPr/>
        <p:txBody>
          <a:bodyPr/>
          <a:lstStyle/>
          <a:p>
            <a:fld id="{866A4425-74BD-4038-8F32-A8CA9FC5A1D1}" type="slidenum">
              <a:rPr kumimoji="1" lang="ja-JP" altLang="en-US" smtClean="0"/>
              <a:t>30</a:t>
            </a:fld>
            <a:endParaRPr kumimoji="1" lang="ja-JP" altLang="en-US"/>
          </a:p>
        </p:txBody>
      </p:sp>
    </p:spTree>
    <p:extLst>
      <p:ext uri="{BB962C8B-B14F-4D97-AF65-F5344CB8AC3E}">
        <p14:creationId xmlns:p14="http://schemas.microsoft.com/office/powerpoint/2010/main" val="328648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9113C4-2E8E-129C-F98B-0C53089E9B08}"/>
              </a:ext>
            </a:extLst>
          </p:cNvPr>
          <p:cNvSpPr>
            <a:spLocks noGrp="1"/>
          </p:cNvSpPr>
          <p:nvPr>
            <p:ph type="title"/>
          </p:nvPr>
        </p:nvSpPr>
        <p:spPr/>
        <p:txBody>
          <a:bodyPr/>
          <a:lstStyle/>
          <a:p>
            <a:r>
              <a:rPr lang="en-US" altLang="ja-JP" dirty="0"/>
              <a:t>DXL(Domino XML Language)</a:t>
            </a:r>
            <a:r>
              <a:rPr lang="ja-JP" altLang="en-US" dirty="0"/>
              <a:t>って何？</a:t>
            </a:r>
            <a:endParaRPr kumimoji="1" lang="ja-JP" altLang="en-US" dirty="0"/>
          </a:p>
        </p:txBody>
      </p:sp>
      <p:sp>
        <p:nvSpPr>
          <p:cNvPr id="3" name="コンテンツ プレースホルダー 2">
            <a:extLst>
              <a:ext uri="{FF2B5EF4-FFF2-40B4-BE49-F238E27FC236}">
                <a16:creationId xmlns:a16="http://schemas.microsoft.com/office/drawing/2014/main" id="{82CD3735-53BB-6A7C-D4A5-A499978D53D0}"/>
              </a:ext>
            </a:extLst>
          </p:cNvPr>
          <p:cNvSpPr>
            <a:spLocks noGrp="1"/>
          </p:cNvSpPr>
          <p:nvPr>
            <p:ph idx="1"/>
          </p:nvPr>
        </p:nvSpPr>
        <p:spPr>
          <a:xfrm>
            <a:off x="335360" y="1256407"/>
            <a:ext cx="11522075" cy="1596529"/>
          </a:xfrm>
        </p:spPr>
        <p:txBody>
          <a:bodyPr>
            <a:noAutofit/>
          </a:bodyPr>
          <a:lstStyle/>
          <a:p>
            <a:pPr marL="457200" indent="-457200">
              <a:lnSpc>
                <a:spcPct val="100000"/>
              </a:lnSpc>
              <a:spcBef>
                <a:spcPts val="600"/>
              </a:spcBef>
              <a:buFont typeface="+mj-lt"/>
              <a:buAutoNum type="arabicPeriod"/>
            </a:pPr>
            <a:r>
              <a:rPr kumimoji="1" lang="en-US" altLang="ja-JP" b="1" dirty="0"/>
              <a:t>Domino</a:t>
            </a:r>
            <a:r>
              <a:rPr kumimoji="1" lang="ja-JP" altLang="en-US" b="1" dirty="0"/>
              <a:t>の文書や設計要素を、</a:t>
            </a:r>
            <a:r>
              <a:rPr kumimoji="1" lang="en-US" altLang="ja-JP" b="1" dirty="0"/>
              <a:t>XML</a:t>
            </a:r>
            <a:r>
              <a:rPr kumimoji="1" lang="ja-JP" altLang="en-US" b="1" dirty="0"/>
              <a:t>フォーマットで出力したもの</a:t>
            </a:r>
            <a:endParaRPr kumimoji="1" lang="en-US" altLang="ja-JP" b="1" dirty="0"/>
          </a:p>
          <a:p>
            <a:pPr marL="457200" indent="-457200">
              <a:lnSpc>
                <a:spcPct val="100000"/>
              </a:lnSpc>
              <a:spcBef>
                <a:spcPts val="600"/>
              </a:spcBef>
              <a:buFont typeface="+mj-lt"/>
              <a:buAutoNum type="arabicPeriod"/>
            </a:pPr>
            <a:r>
              <a:rPr kumimoji="1" lang="en-US" altLang="ja-JP" b="1" dirty="0"/>
              <a:t>Domino</a:t>
            </a:r>
            <a:r>
              <a:rPr kumimoji="1" lang="ja-JP" altLang="en-US" b="1" dirty="0"/>
              <a:t>文書型定義</a:t>
            </a:r>
            <a:r>
              <a:rPr kumimoji="1" lang="en-US" altLang="ja-JP" b="1" dirty="0"/>
              <a:t>(Domino DTD)</a:t>
            </a:r>
            <a:r>
              <a:rPr kumimoji="1" lang="ja-JP" altLang="en-US" b="1" dirty="0"/>
              <a:t>のタグ定義に従って出力される</a:t>
            </a:r>
            <a:endParaRPr kumimoji="1" lang="en-US" altLang="ja-JP" b="1" dirty="0"/>
          </a:p>
          <a:p>
            <a:pPr marL="457200" indent="-457200">
              <a:lnSpc>
                <a:spcPct val="100000"/>
              </a:lnSpc>
              <a:spcBef>
                <a:spcPts val="600"/>
              </a:spcBef>
              <a:buFont typeface="+mj-lt"/>
              <a:buAutoNum type="arabicPeriod"/>
            </a:pPr>
            <a:r>
              <a:rPr kumimoji="1" lang="en-US" altLang="ja-JP" b="1" dirty="0" err="1"/>
              <a:t>LotusScript</a:t>
            </a:r>
            <a:r>
              <a:rPr kumimoji="1" lang="ja-JP" altLang="en-US" b="1" dirty="0"/>
              <a:t>を使ってインポート、エクスポートができる</a:t>
            </a:r>
            <a:endParaRPr kumimoji="1" lang="en-US" altLang="ja-JP" b="1" dirty="0"/>
          </a:p>
          <a:p>
            <a:pPr marL="457200" indent="-457200">
              <a:lnSpc>
                <a:spcPct val="100000"/>
              </a:lnSpc>
              <a:spcBef>
                <a:spcPts val="600"/>
              </a:spcBef>
              <a:buFont typeface="+mj-ea"/>
              <a:buAutoNum type="arabicPeriod"/>
            </a:pPr>
            <a:r>
              <a:rPr kumimoji="1" lang="en-US" altLang="ja-JP" b="1" dirty="0"/>
              <a:t>NotesR6</a:t>
            </a:r>
            <a:r>
              <a:rPr kumimoji="1" lang="ja-JP" altLang="en-US" b="1" dirty="0"/>
              <a:t>から利用可能</a:t>
            </a:r>
            <a:endParaRPr kumimoji="1" lang="en-US" altLang="ja-JP" b="1" dirty="0"/>
          </a:p>
          <a:p>
            <a:pPr marL="457200" indent="-457200">
              <a:lnSpc>
                <a:spcPct val="100000"/>
              </a:lnSpc>
              <a:spcBef>
                <a:spcPts val="600"/>
              </a:spcBef>
              <a:buFont typeface="+mj-ea"/>
              <a:buAutoNum type="arabicPeriod"/>
            </a:pPr>
            <a:endParaRPr kumimoji="1" lang="en-US" altLang="ja-JP" b="1" dirty="0"/>
          </a:p>
          <a:p>
            <a:pPr marL="457200" indent="-457200">
              <a:lnSpc>
                <a:spcPct val="100000"/>
              </a:lnSpc>
              <a:spcBef>
                <a:spcPts val="600"/>
              </a:spcBef>
              <a:buFont typeface="+mj-lt"/>
              <a:buAutoNum type="arabicPeriod"/>
            </a:pPr>
            <a:endParaRPr kumimoji="1" lang="en-US" altLang="ja-JP" dirty="0"/>
          </a:p>
        </p:txBody>
      </p:sp>
      <p:sp>
        <p:nvSpPr>
          <p:cNvPr id="8" name="テキスト ボックス 7">
            <a:extLst>
              <a:ext uri="{FF2B5EF4-FFF2-40B4-BE49-F238E27FC236}">
                <a16:creationId xmlns:a16="http://schemas.microsoft.com/office/drawing/2014/main" id="{E14AF480-DCC9-5E98-86C3-FE288D73F54A}"/>
              </a:ext>
            </a:extLst>
          </p:cNvPr>
          <p:cNvSpPr txBox="1"/>
          <p:nvPr/>
        </p:nvSpPr>
        <p:spPr>
          <a:xfrm>
            <a:off x="334962" y="3803967"/>
            <a:ext cx="11521677" cy="1563862"/>
          </a:xfrm>
          <a:prstGeom prst="rect">
            <a:avLst/>
          </a:prstGeom>
          <a:solidFill>
            <a:schemeClr val="accent1">
              <a:lumMod val="20000"/>
              <a:lumOff val="80000"/>
            </a:schemeClr>
          </a:solidFill>
        </p:spPr>
        <p:txBody>
          <a:bodyPr wrap="square">
            <a:noAutofit/>
          </a:bodyPr>
          <a:lstStyle/>
          <a:p>
            <a:pPr marL="457200" indent="-457200">
              <a:spcBef>
                <a:spcPts val="600"/>
              </a:spcBef>
              <a:buFont typeface="+mj-lt"/>
              <a:buAutoNum type="arabicPeriod"/>
            </a:pPr>
            <a:r>
              <a:rPr kumimoji="1" lang="ja-JP" altLang="en-US" b="1" dirty="0">
                <a:solidFill>
                  <a:srgbClr val="004CA4"/>
                </a:solidFill>
              </a:rPr>
              <a:t>設計を出力し、</a:t>
            </a:r>
            <a:r>
              <a:rPr kumimoji="1" lang="en-US" altLang="ja-JP" b="1" dirty="0">
                <a:solidFill>
                  <a:srgbClr val="004CA4"/>
                </a:solidFill>
              </a:rPr>
              <a:t>XML</a:t>
            </a:r>
            <a:r>
              <a:rPr kumimoji="1" lang="ja-JP" altLang="en-US" b="1" dirty="0">
                <a:solidFill>
                  <a:srgbClr val="004CA4"/>
                </a:solidFill>
              </a:rPr>
              <a:t>上で解析できる</a:t>
            </a:r>
            <a:r>
              <a:rPr kumimoji="1" lang="en-US" altLang="ja-JP" b="1" dirty="0">
                <a:solidFill>
                  <a:srgbClr val="004CA4"/>
                </a:solidFill>
              </a:rPr>
              <a:t>(</a:t>
            </a:r>
            <a:r>
              <a:rPr kumimoji="1" lang="ja-JP" altLang="en-US" b="1" dirty="0">
                <a:solidFill>
                  <a:srgbClr val="004CA4"/>
                </a:solidFill>
              </a:rPr>
              <a:t>差分比較など</a:t>
            </a:r>
            <a:r>
              <a:rPr kumimoji="1" lang="en-US" altLang="ja-JP" b="1" dirty="0">
                <a:solidFill>
                  <a:srgbClr val="004CA4"/>
                </a:solidFill>
              </a:rPr>
              <a:t>)</a:t>
            </a:r>
          </a:p>
          <a:p>
            <a:pPr marL="457200" indent="-457200">
              <a:spcBef>
                <a:spcPts val="600"/>
              </a:spcBef>
              <a:buFont typeface="+mj-lt"/>
              <a:buAutoNum type="arabicPeriod"/>
            </a:pPr>
            <a:r>
              <a:rPr kumimoji="1" lang="ja-JP" altLang="en-US" b="1" dirty="0">
                <a:solidFill>
                  <a:srgbClr val="004CA4"/>
                </a:solidFill>
              </a:rPr>
              <a:t>エクスポート→加工→インポートすれば、</a:t>
            </a:r>
            <a:r>
              <a:rPr kumimoji="1" lang="en-US" altLang="ja-JP" b="1" dirty="0" err="1">
                <a:solidFill>
                  <a:srgbClr val="004CA4"/>
                </a:solidFill>
              </a:rPr>
              <a:t>LotusScript</a:t>
            </a:r>
            <a:r>
              <a:rPr kumimoji="1" lang="ja-JP" altLang="en-US" b="1" dirty="0">
                <a:solidFill>
                  <a:srgbClr val="004CA4"/>
                </a:solidFill>
              </a:rPr>
              <a:t>を使って設計要素の変更ができる</a:t>
            </a:r>
            <a:r>
              <a:rPr kumimoji="1" lang="en-US" altLang="ja-JP" b="1" dirty="0">
                <a:solidFill>
                  <a:srgbClr val="004CA4"/>
                </a:solidFill>
              </a:rPr>
              <a:t>(</a:t>
            </a:r>
            <a:r>
              <a:rPr kumimoji="1" lang="ja-JP" altLang="en-US" b="1" dirty="0">
                <a:solidFill>
                  <a:srgbClr val="004CA4"/>
                </a:solidFill>
              </a:rPr>
              <a:t>リスタイル</a:t>
            </a:r>
            <a:r>
              <a:rPr kumimoji="1" lang="en-US" altLang="ja-JP" b="1" dirty="0">
                <a:solidFill>
                  <a:srgbClr val="004CA4"/>
                </a:solidFill>
              </a:rPr>
              <a:t>)</a:t>
            </a:r>
            <a:endParaRPr lang="en-US" altLang="ja-JP" b="1" dirty="0">
              <a:solidFill>
                <a:srgbClr val="004CA4"/>
              </a:solidFill>
            </a:endParaRPr>
          </a:p>
          <a:p>
            <a:pPr marL="457200" indent="-457200">
              <a:spcBef>
                <a:spcPts val="600"/>
              </a:spcBef>
              <a:buFont typeface="+mj-lt"/>
              <a:buAutoNum type="arabicPeriod"/>
            </a:pPr>
            <a:r>
              <a:rPr kumimoji="1" lang="ja-JP" altLang="en-US" b="1" dirty="0">
                <a:solidFill>
                  <a:srgbClr val="004CA4"/>
                </a:solidFill>
              </a:rPr>
              <a:t>リッチテキスト内に表を書いたり、文字の色を変えたりもできる</a:t>
            </a:r>
            <a:endParaRPr kumimoji="1" lang="en-US" altLang="ja-JP" b="1" dirty="0">
              <a:solidFill>
                <a:srgbClr val="004CA4"/>
              </a:solidFill>
            </a:endParaRPr>
          </a:p>
          <a:p>
            <a:pPr marL="457200" indent="-457200">
              <a:spcBef>
                <a:spcPts val="600"/>
              </a:spcBef>
              <a:buFont typeface="+mj-lt"/>
              <a:buAutoNum type="arabicPeriod"/>
            </a:pPr>
            <a:r>
              <a:rPr kumimoji="1" lang="en-US" altLang="ja-JP" b="1" dirty="0">
                <a:solidFill>
                  <a:srgbClr val="004CA4"/>
                </a:solidFill>
              </a:rPr>
              <a:t>Notes</a:t>
            </a:r>
            <a:r>
              <a:rPr kumimoji="1" lang="ja-JP" altLang="en-US" b="1" dirty="0">
                <a:solidFill>
                  <a:srgbClr val="004CA4"/>
                </a:solidFill>
              </a:rPr>
              <a:t>文書を</a:t>
            </a:r>
            <a:r>
              <a:rPr kumimoji="1" lang="en-US" altLang="ja-JP" b="1" dirty="0">
                <a:solidFill>
                  <a:srgbClr val="004CA4"/>
                </a:solidFill>
              </a:rPr>
              <a:t>HTML</a:t>
            </a:r>
            <a:r>
              <a:rPr kumimoji="1" lang="ja-JP" altLang="en-US" b="1" dirty="0">
                <a:solidFill>
                  <a:srgbClr val="004CA4"/>
                </a:solidFill>
              </a:rPr>
              <a:t>など他の形式に変換して出力</a:t>
            </a:r>
            <a:endParaRPr kumimoji="1" lang="en-US" altLang="ja-JP" b="1" dirty="0">
              <a:solidFill>
                <a:srgbClr val="004CA4"/>
              </a:solidFill>
            </a:endParaRPr>
          </a:p>
        </p:txBody>
      </p:sp>
      <p:sp>
        <p:nvSpPr>
          <p:cNvPr id="10" name="テキスト ボックス 9">
            <a:extLst>
              <a:ext uri="{FF2B5EF4-FFF2-40B4-BE49-F238E27FC236}">
                <a16:creationId xmlns:a16="http://schemas.microsoft.com/office/drawing/2014/main" id="{669DDB77-32EB-FA26-14AF-2D6CAE105ED9}"/>
              </a:ext>
            </a:extLst>
          </p:cNvPr>
          <p:cNvSpPr txBox="1"/>
          <p:nvPr/>
        </p:nvSpPr>
        <p:spPr>
          <a:xfrm>
            <a:off x="334962" y="3429000"/>
            <a:ext cx="11522075" cy="369332"/>
          </a:xfrm>
          <a:prstGeom prst="rect">
            <a:avLst/>
          </a:prstGeom>
          <a:solidFill>
            <a:srgbClr val="004CA4"/>
          </a:solidFill>
        </p:spPr>
        <p:txBody>
          <a:bodyPr wrap="square">
            <a:noAutofit/>
          </a:bodyPr>
          <a:lstStyle/>
          <a:p>
            <a:pPr>
              <a:spcBef>
                <a:spcPts val="600"/>
              </a:spcBef>
            </a:pPr>
            <a:r>
              <a:rPr kumimoji="1" lang="ja-JP" altLang="en-US" b="1" dirty="0">
                <a:solidFill>
                  <a:schemeClr val="bg1"/>
                </a:solidFill>
              </a:rPr>
              <a:t>■活用シーン</a:t>
            </a:r>
            <a:endParaRPr kumimoji="1" lang="en-US" altLang="ja-JP" b="1" dirty="0">
              <a:solidFill>
                <a:schemeClr val="bg1"/>
              </a:solidFill>
            </a:endParaRPr>
          </a:p>
        </p:txBody>
      </p:sp>
      <p:sp>
        <p:nvSpPr>
          <p:cNvPr id="5" name="スライド番号プレースホルダー 4">
            <a:extLst>
              <a:ext uri="{FF2B5EF4-FFF2-40B4-BE49-F238E27FC236}">
                <a16:creationId xmlns:a16="http://schemas.microsoft.com/office/drawing/2014/main" id="{78315851-BA53-8EE1-813C-3C709A90C407}"/>
              </a:ext>
            </a:extLst>
          </p:cNvPr>
          <p:cNvSpPr>
            <a:spLocks noGrp="1"/>
          </p:cNvSpPr>
          <p:nvPr>
            <p:ph type="sldNum" sz="quarter" idx="12"/>
          </p:nvPr>
        </p:nvSpPr>
        <p:spPr/>
        <p:txBody>
          <a:bodyPr/>
          <a:lstStyle/>
          <a:p>
            <a:fld id="{866A4425-74BD-4038-8F32-A8CA9FC5A1D1}" type="slidenum">
              <a:rPr kumimoji="1" lang="ja-JP" altLang="en-US" smtClean="0"/>
              <a:t>31</a:t>
            </a:fld>
            <a:endParaRPr kumimoji="1" lang="ja-JP" altLang="en-US"/>
          </a:p>
        </p:txBody>
      </p:sp>
    </p:spTree>
    <p:extLst>
      <p:ext uri="{BB962C8B-B14F-4D97-AF65-F5344CB8AC3E}">
        <p14:creationId xmlns:p14="http://schemas.microsoft.com/office/powerpoint/2010/main" val="91756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C9461D-7FAD-0A1D-5598-9098DEB90C98}"/>
              </a:ext>
            </a:extLst>
          </p:cNvPr>
          <p:cNvSpPr>
            <a:spLocks noGrp="1"/>
          </p:cNvSpPr>
          <p:nvPr>
            <p:ph type="title"/>
          </p:nvPr>
        </p:nvSpPr>
        <p:spPr/>
        <p:txBody>
          <a:bodyPr/>
          <a:lstStyle/>
          <a:p>
            <a:r>
              <a:rPr kumimoji="1" lang="ja-JP" altLang="en-US" dirty="0"/>
              <a:t>設計要素を</a:t>
            </a:r>
            <a:r>
              <a:rPr kumimoji="1" lang="en-US" altLang="ja-JP" dirty="0"/>
              <a:t>DXL</a:t>
            </a:r>
            <a:r>
              <a:rPr kumimoji="1" lang="ja-JP" altLang="en-US" dirty="0"/>
              <a:t>で出力するには？</a:t>
            </a:r>
          </a:p>
        </p:txBody>
      </p:sp>
      <p:sp>
        <p:nvSpPr>
          <p:cNvPr id="3" name="コンテンツ プレースホルダー 2">
            <a:extLst>
              <a:ext uri="{FF2B5EF4-FFF2-40B4-BE49-F238E27FC236}">
                <a16:creationId xmlns:a16="http://schemas.microsoft.com/office/drawing/2014/main" id="{CDE75CD7-A291-1668-F929-3C9EB2BAB387}"/>
              </a:ext>
            </a:extLst>
          </p:cNvPr>
          <p:cNvSpPr>
            <a:spLocks noGrp="1"/>
          </p:cNvSpPr>
          <p:nvPr>
            <p:ph idx="1"/>
          </p:nvPr>
        </p:nvSpPr>
        <p:spPr>
          <a:xfrm>
            <a:off x="358141" y="1277263"/>
            <a:ext cx="6457939" cy="5256311"/>
          </a:xfrm>
        </p:spPr>
        <p:txBody>
          <a:bodyPr/>
          <a:lstStyle/>
          <a:p>
            <a:r>
              <a:rPr kumimoji="1" lang="en-US" altLang="ja-JP" dirty="0" err="1"/>
              <a:t>DominoDesigner</a:t>
            </a:r>
            <a:r>
              <a:rPr kumimoji="1" lang="ja-JP" altLang="en-US" dirty="0"/>
              <a:t>で設計要素を選択し、右クリックメニューから「</a:t>
            </a:r>
            <a:r>
              <a:rPr kumimoji="1" lang="en-US" altLang="ja-JP" dirty="0"/>
              <a:t>DXL</a:t>
            </a:r>
            <a:r>
              <a:rPr kumimoji="1" lang="ja-JP" altLang="en-US" dirty="0"/>
              <a:t>で編集」をクリックする</a:t>
            </a:r>
          </a:p>
        </p:txBody>
      </p:sp>
      <p:pic>
        <p:nvPicPr>
          <p:cNvPr id="5" name="図 1">
            <a:extLst>
              <a:ext uri="{FF2B5EF4-FFF2-40B4-BE49-F238E27FC236}">
                <a16:creationId xmlns:a16="http://schemas.microsoft.com/office/drawing/2014/main" id="{598C9120-312D-4A80-7EE9-7317E012A7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3069"/>
          <a:stretch>
            <a:fillRect/>
          </a:stretch>
        </p:blipFill>
        <p:spPr bwMode="auto">
          <a:xfrm>
            <a:off x="6959600" y="1628775"/>
            <a:ext cx="3886200"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557D7503-1FBA-C77B-3914-D10FFFAC000A}"/>
              </a:ext>
            </a:extLst>
          </p:cNvPr>
          <p:cNvSpPr/>
          <p:nvPr/>
        </p:nvSpPr>
        <p:spPr>
          <a:xfrm>
            <a:off x="7751763" y="5203825"/>
            <a:ext cx="3168650" cy="431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スライド番号プレースホルダー 6">
            <a:extLst>
              <a:ext uri="{FF2B5EF4-FFF2-40B4-BE49-F238E27FC236}">
                <a16:creationId xmlns:a16="http://schemas.microsoft.com/office/drawing/2014/main" id="{D627E916-8AA4-60FC-C719-CF3C648F6A95}"/>
              </a:ext>
            </a:extLst>
          </p:cNvPr>
          <p:cNvSpPr>
            <a:spLocks noGrp="1"/>
          </p:cNvSpPr>
          <p:nvPr>
            <p:ph type="sldNum" sz="quarter" idx="12"/>
          </p:nvPr>
        </p:nvSpPr>
        <p:spPr/>
        <p:txBody>
          <a:bodyPr/>
          <a:lstStyle/>
          <a:p>
            <a:fld id="{866A4425-74BD-4038-8F32-A8CA9FC5A1D1}" type="slidenum">
              <a:rPr kumimoji="1" lang="ja-JP" altLang="en-US" smtClean="0"/>
              <a:t>32</a:t>
            </a:fld>
            <a:endParaRPr kumimoji="1" lang="ja-JP" altLang="en-US"/>
          </a:p>
        </p:txBody>
      </p:sp>
    </p:spTree>
    <p:extLst>
      <p:ext uri="{BB962C8B-B14F-4D97-AF65-F5344CB8AC3E}">
        <p14:creationId xmlns:p14="http://schemas.microsoft.com/office/powerpoint/2010/main" val="633559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25B22F-4A3F-196D-8198-717000C55762}"/>
              </a:ext>
            </a:extLst>
          </p:cNvPr>
          <p:cNvSpPr>
            <a:spLocks noGrp="1"/>
          </p:cNvSpPr>
          <p:nvPr>
            <p:ph type="title"/>
          </p:nvPr>
        </p:nvSpPr>
        <p:spPr/>
        <p:txBody>
          <a:bodyPr/>
          <a:lstStyle/>
          <a:p>
            <a:r>
              <a:rPr kumimoji="1" lang="en-US" altLang="ja-JP" dirty="0"/>
              <a:t>DXL</a:t>
            </a:r>
            <a:r>
              <a:rPr kumimoji="1" lang="ja-JP" altLang="en-US" dirty="0"/>
              <a:t>の出力イメージ</a:t>
            </a:r>
          </a:p>
        </p:txBody>
      </p:sp>
      <p:graphicFrame>
        <p:nvGraphicFramePr>
          <p:cNvPr id="5" name="コンテンツ プレースホルダー 4">
            <a:extLst>
              <a:ext uri="{FF2B5EF4-FFF2-40B4-BE49-F238E27FC236}">
                <a16:creationId xmlns:a16="http://schemas.microsoft.com/office/drawing/2014/main" id="{660CB944-70FC-4C4F-E443-8F7D40647BDD}"/>
              </a:ext>
            </a:extLst>
          </p:cNvPr>
          <p:cNvGraphicFramePr>
            <a:graphicFrameLocks noGrp="1"/>
          </p:cNvGraphicFramePr>
          <p:nvPr>
            <p:ph idx="1"/>
            <p:extLst>
              <p:ext uri="{D42A27DB-BD31-4B8C-83A1-F6EECF244321}">
                <p14:modId xmlns:p14="http://schemas.microsoft.com/office/powerpoint/2010/main" val="1152144594"/>
              </p:ext>
            </p:extLst>
          </p:nvPr>
        </p:nvGraphicFramePr>
        <p:xfrm>
          <a:off x="334962" y="1268413"/>
          <a:ext cx="11522076" cy="370840"/>
        </p:xfrm>
        <a:graphic>
          <a:graphicData uri="http://schemas.openxmlformats.org/drawingml/2006/table">
            <a:tbl>
              <a:tblPr firstRow="1" bandRow="1">
                <a:tableStyleId>{5C22544A-7EE6-4342-B048-85BDC9FD1C3A}</a:tableStyleId>
              </a:tblPr>
              <a:tblGrid>
                <a:gridCol w="5761038">
                  <a:extLst>
                    <a:ext uri="{9D8B030D-6E8A-4147-A177-3AD203B41FA5}">
                      <a16:colId xmlns:a16="http://schemas.microsoft.com/office/drawing/2014/main" val="695019271"/>
                    </a:ext>
                  </a:extLst>
                </a:gridCol>
                <a:gridCol w="5761038">
                  <a:extLst>
                    <a:ext uri="{9D8B030D-6E8A-4147-A177-3AD203B41FA5}">
                      <a16:colId xmlns:a16="http://schemas.microsoft.com/office/drawing/2014/main" val="431020454"/>
                    </a:ext>
                  </a:extLst>
                </a:gridCol>
              </a:tblGrid>
              <a:tr h="370840">
                <a:tc>
                  <a:txBody>
                    <a:bodyPr/>
                    <a:lstStyle/>
                    <a:p>
                      <a:r>
                        <a:rPr kumimoji="1" lang="ja-JP" altLang="en-US" dirty="0"/>
                        <a:t>設計タブ</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4CA4"/>
                    </a:solidFill>
                  </a:tcPr>
                </a:tc>
                <a:tc>
                  <a:txBody>
                    <a:bodyPr/>
                    <a:lstStyle/>
                    <a:p>
                      <a:r>
                        <a:rPr kumimoji="1" lang="en-US" altLang="ja-JP" dirty="0"/>
                        <a:t>XML</a:t>
                      </a:r>
                      <a:r>
                        <a:rPr kumimoji="1" lang="ja-JP" altLang="en-US" dirty="0"/>
                        <a:t>タブ</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4CA4"/>
                    </a:solidFill>
                  </a:tcPr>
                </a:tc>
                <a:extLst>
                  <a:ext uri="{0D108BD9-81ED-4DB2-BD59-A6C34878D82A}">
                    <a16:rowId xmlns:a16="http://schemas.microsoft.com/office/drawing/2014/main" val="2039231990"/>
                  </a:ext>
                </a:extLst>
              </a:tr>
            </a:tbl>
          </a:graphicData>
        </a:graphic>
      </p:graphicFrame>
      <p:pic>
        <p:nvPicPr>
          <p:cNvPr id="9" name="図 8">
            <a:extLst>
              <a:ext uri="{FF2B5EF4-FFF2-40B4-BE49-F238E27FC236}">
                <a16:creationId xmlns:a16="http://schemas.microsoft.com/office/drawing/2014/main" id="{C1D59BD5-B683-8B80-F74C-D229EE642895}"/>
              </a:ext>
            </a:extLst>
          </p:cNvPr>
          <p:cNvPicPr>
            <a:picLocks noChangeAspect="1"/>
          </p:cNvPicPr>
          <p:nvPr/>
        </p:nvPicPr>
        <p:blipFill rotWithShape="1">
          <a:blip r:embed="rId2"/>
          <a:srcRect r="21029"/>
          <a:stretch/>
        </p:blipFill>
        <p:spPr>
          <a:xfrm>
            <a:off x="334961" y="1639252"/>
            <a:ext cx="5732811" cy="5029835"/>
          </a:xfrm>
          <a:prstGeom prst="rect">
            <a:avLst/>
          </a:prstGeom>
        </p:spPr>
      </p:pic>
      <p:pic>
        <p:nvPicPr>
          <p:cNvPr id="11" name="図 10">
            <a:extLst>
              <a:ext uri="{FF2B5EF4-FFF2-40B4-BE49-F238E27FC236}">
                <a16:creationId xmlns:a16="http://schemas.microsoft.com/office/drawing/2014/main" id="{F1D871E4-FC1E-9B64-7AC0-86D81DA23EF2}"/>
              </a:ext>
            </a:extLst>
          </p:cNvPr>
          <p:cNvPicPr>
            <a:picLocks noChangeAspect="1"/>
          </p:cNvPicPr>
          <p:nvPr/>
        </p:nvPicPr>
        <p:blipFill rotWithShape="1">
          <a:blip r:embed="rId3"/>
          <a:srcRect r="19408"/>
          <a:stretch/>
        </p:blipFill>
        <p:spPr>
          <a:xfrm>
            <a:off x="6067772" y="1650570"/>
            <a:ext cx="5788868" cy="5007197"/>
          </a:xfrm>
          <a:prstGeom prst="rect">
            <a:avLst/>
          </a:prstGeom>
        </p:spPr>
      </p:pic>
      <p:sp>
        <p:nvSpPr>
          <p:cNvPr id="12" name="正方形/長方形 11">
            <a:extLst>
              <a:ext uri="{FF2B5EF4-FFF2-40B4-BE49-F238E27FC236}">
                <a16:creationId xmlns:a16="http://schemas.microsoft.com/office/drawing/2014/main" id="{CBE0A0CA-94EB-F586-0EBE-F589EC8D5636}"/>
              </a:ext>
            </a:extLst>
          </p:cNvPr>
          <p:cNvSpPr/>
          <p:nvPr/>
        </p:nvSpPr>
        <p:spPr>
          <a:xfrm>
            <a:off x="6096000" y="2132856"/>
            <a:ext cx="5761038" cy="144016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E9860531-5C4C-68D9-4549-0457D086DFED}"/>
              </a:ext>
            </a:extLst>
          </p:cNvPr>
          <p:cNvSpPr txBox="1"/>
          <p:nvPr/>
        </p:nvSpPr>
        <p:spPr>
          <a:xfrm>
            <a:off x="4843838" y="2560548"/>
            <a:ext cx="1210588" cy="584775"/>
          </a:xfrm>
          <a:prstGeom prst="rect">
            <a:avLst/>
          </a:prstGeom>
          <a:noFill/>
        </p:spPr>
        <p:txBody>
          <a:bodyPr wrap="none" rtlCol="0">
            <a:spAutoFit/>
          </a:bodyPr>
          <a:lstStyle/>
          <a:p>
            <a:r>
              <a:rPr kumimoji="1" lang="ja-JP" altLang="en-US" sz="1600" dirty="0">
                <a:solidFill>
                  <a:srgbClr val="C00000"/>
                </a:solidFill>
              </a:rPr>
              <a:t>ビュー設定</a:t>
            </a:r>
            <a:br>
              <a:rPr kumimoji="1" lang="en-US" altLang="ja-JP" sz="1600" dirty="0">
                <a:solidFill>
                  <a:srgbClr val="C00000"/>
                </a:solidFill>
              </a:rPr>
            </a:br>
            <a:r>
              <a:rPr kumimoji="1" lang="en-US" altLang="ja-JP" sz="1600" dirty="0">
                <a:solidFill>
                  <a:srgbClr val="C00000"/>
                </a:solidFill>
              </a:rPr>
              <a:t>(</a:t>
            </a:r>
            <a:r>
              <a:rPr kumimoji="1" lang="ja-JP" altLang="en-US" sz="1600" dirty="0">
                <a:solidFill>
                  <a:srgbClr val="C00000"/>
                </a:solidFill>
              </a:rPr>
              <a:t>色など</a:t>
            </a:r>
            <a:r>
              <a:rPr kumimoji="1" lang="en-US" altLang="ja-JP" sz="1600" dirty="0">
                <a:solidFill>
                  <a:srgbClr val="C00000"/>
                </a:solidFill>
              </a:rPr>
              <a:t>)</a:t>
            </a:r>
            <a:endParaRPr kumimoji="1" lang="ja-JP" altLang="en-US" sz="1600" dirty="0">
              <a:solidFill>
                <a:srgbClr val="C00000"/>
              </a:solidFill>
            </a:endParaRPr>
          </a:p>
        </p:txBody>
      </p:sp>
      <p:sp>
        <p:nvSpPr>
          <p:cNvPr id="14" name="正方形/長方形 13">
            <a:extLst>
              <a:ext uri="{FF2B5EF4-FFF2-40B4-BE49-F238E27FC236}">
                <a16:creationId xmlns:a16="http://schemas.microsoft.com/office/drawing/2014/main" id="{5EF0DA95-481E-611E-0354-BD7041D66AE6}"/>
              </a:ext>
            </a:extLst>
          </p:cNvPr>
          <p:cNvSpPr/>
          <p:nvPr/>
        </p:nvSpPr>
        <p:spPr>
          <a:xfrm>
            <a:off x="6108948" y="5258768"/>
            <a:ext cx="5761038" cy="1097582"/>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a:extLst>
              <a:ext uri="{FF2B5EF4-FFF2-40B4-BE49-F238E27FC236}">
                <a16:creationId xmlns:a16="http://schemas.microsoft.com/office/drawing/2014/main" id="{D1ED695F-91BF-7124-7625-0A148DB71CDD}"/>
              </a:ext>
            </a:extLst>
          </p:cNvPr>
          <p:cNvSpPr txBox="1"/>
          <p:nvPr/>
        </p:nvSpPr>
        <p:spPr>
          <a:xfrm>
            <a:off x="4869114" y="5515171"/>
            <a:ext cx="1210588" cy="584775"/>
          </a:xfrm>
          <a:prstGeom prst="rect">
            <a:avLst/>
          </a:prstGeom>
          <a:noFill/>
        </p:spPr>
        <p:txBody>
          <a:bodyPr wrap="none" rtlCol="0">
            <a:spAutoFit/>
          </a:bodyPr>
          <a:lstStyle/>
          <a:p>
            <a:r>
              <a:rPr kumimoji="1" lang="ja-JP" altLang="en-US" sz="1600" dirty="0">
                <a:solidFill>
                  <a:srgbClr val="C00000"/>
                </a:solidFill>
              </a:rPr>
              <a:t>アクション</a:t>
            </a:r>
            <a:endParaRPr kumimoji="1" lang="en-US" altLang="ja-JP" sz="1600" dirty="0">
              <a:solidFill>
                <a:srgbClr val="C00000"/>
              </a:solidFill>
            </a:endParaRPr>
          </a:p>
          <a:p>
            <a:r>
              <a:rPr kumimoji="1" lang="ja-JP" altLang="en-US" sz="1600" dirty="0">
                <a:solidFill>
                  <a:srgbClr val="C00000"/>
                </a:solidFill>
              </a:rPr>
              <a:t>ボタン</a:t>
            </a:r>
          </a:p>
        </p:txBody>
      </p:sp>
      <p:sp>
        <p:nvSpPr>
          <p:cNvPr id="3" name="スライド番号プレースホルダー 2">
            <a:extLst>
              <a:ext uri="{FF2B5EF4-FFF2-40B4-BE49-F238E27FC236}">
                <a16:creationId xmlns:a16="http://schemas.microsoft.com/office/drawing/2014/main" id="{83D3A1FA-0F09-0E35-F1CC-46966AE5287C}"/>
              </a:ext>
            </a:extLst>
          </p:cNvPr>
          <p:cNvSpPr>
            <a:spLocks noGrp="1"/>
          </p:cNvSpPr>
          <p:nvPr>
            <p:ph type="sldNum" sz="quarter" idx="12"/>
          </p:nvPr>
        </p:nvSpPr>
        <p:spPr/>
        <p:txBody>
          <a:bodyPr/>
          <a:lstStyle/>
          <a:p>
            <a:fld id="{866A4425-74BD-4038-8F32-A8CA9FC5A1D1}" type="slidenum">
              <a:rPr kumimoji="1" lang="ja-JP" altLang="en-US" smtClean="0"/>
              <a:t>33</a:t>
            </a:fld>
            <a:endParaRPr kumimoji="1" lang="ja-JP" altLang="en-US"/>
          </a:p>
        </p:txBody>
      </p:sp>
    </p:spTree>
    <p:extLst>
      <p:ext uri="{BB962C8B-B14F-4D97-AF65-F5344CB8AC3E}">
        <p14:creationId xmlns:p14="http://schemas.microsoft.com/office/powerpoint/2010/main" val="20022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9113C4-2E8E-129C-F98B-0C53089E9B08}"/>
              </a:ext>
            </a:extLst>
          </p:cNvPr>
          <p:cNvSpPr>
            <a:spLocks noGrp="1"/>
          </p:cNvSpPr>
          <p:nvPr>
            <p:ph type="title"/>
          </p:nvPr>
        </p:nvSpPr>
        <p:spPr/>
        <p:txBody>
          <a:bodyPr/>
          <a:lstStyle/>
          <a:p>
            <a:r>
              <a:rPr kumimoji="1" lang="ja-JP" altLang="en-US" dirty="0"/>
              <a:t>使い方の流れ</a:t>
            </a:r>
          </a:p>
        </p:txBody>
      </p:sp>
      <p:sp>
        <p:nvSpPr>
          <p:cNvPr id="3" name="コンテンツ プレースホルダー 2">
            <a:extLst>
              <a:ext uri="{FF2B5EF4-FFF2-40B4-BE49-F238E27FC236}">
                <a16:creationId xmlns:a16="http://schemas.microsoft.com/office/drawing/2014/main" id="{82CD3735-53BB-6A7C-D4A5-A499978D53D0}"/>
              </a:ext>
            </a:extLst>
          </p:cNvPr>
          <p:cNvSpPr>
            <a:spLocks noGrp="1"/>
          </p:cNvSpPr>
          <p:nvPr>
            <p:ph idx="1"/>
          </p:nvPr>
        </p:nvSpPr>
        <p:spPr/>
        <p:txBody>
          <a:bodyPr>
            <a:normAutofit/>
          </a:bodyPr>
          <a:lstStyle/>
          <a:p>
            <a:pPr marL="457200" indent="-457200">
              <a:lnSpc>
                <a:spcPct val="100000"/>
              </a:lnSpc>
              <a:spcBef>
                <a:spcPts val="600"/>
              </a:spcBef>
              <a:buFont typeface="+mj-lt"/>
              <a:buAutoNum type="arabicPeriod"/>
            </a:pPr>
            <a:r>
              <a:rPr kumimoji="1" lang="ja-JP" altLang="en-US" b="1" dirty="0"/>
              <a:t>要素を取得</a:t>
            </a:r>
            <a:endParaRPr kumimoji="1" lang="en-US" altLang="ja-JP" b="1" dirty="0"/>
          </a:p>
          <a:p>
            <a:pPr marL="914400" lvl="1" indent="-457200">
              <a:lnSpc>
                <a:spcPct val="100000"/>
              </a:lnSpc>
              <a:spcBef>
                <a:spcPts val="600"/>
              </a:spcBef>
              <a:buFont typeface="+mj-ea"/>
              <a:buAutoNum type="circleNumDbPlain"/>
            </a:pPr>
            <a:r>
              <a:rPr kumimoji="1" lang="en-US" altLang="ja-JP" dirty="0" err="1"/>
              <a:t>NotesView,NotesDocument,NotesForm</a:t>
            </a:r>
            <a:r>
              <a:rPr kumimoji="1" lang="ja-JP" altLang="en-US" dirty="0"/>
              <a:t>など</a:t>
            </a:r>
          </a:p>
          <a:p>
            <a:pPr marL="457200" indent="-457200">
              <a:lnSpc>
                <a:spcPct val="100000"/>
              </a:lnSpc>
              <a:spcBef>
                <a:spcPts val="600"/>
              </a:spcBef>
              <a:buFont typeface="+mj-lt"/>
              <a:buAutoNum type="arabicPeriod"/>
            </a:pPr>
            <a:r>
              <a:rPr kumimoji="1" lang="en-US" altLang="ja-JP" b="1" dirty="0" err="1"/>
              <a:t>NotesDXLExporter</a:t>
            </a:r>
            <a:r>
              <a:rPr kumimoji="1" lang="ja-JP" altLang="en-US" b="1" dirty="0"/>
              <a:t>クラスを利用して、</a:t>
            </a:r>
            <a:r>
              <a:rPr kumimoji="1" lang="en-US" altLang="ja-JP" b="1" dirty="0"/>
              <a:t>1</a:t>
            </a:r>
            <a:r>
              <a:rPr kumimoji="1" lang="ja-JP" altLang="en-US" b="1" dirty="0"/>
              <a:t>の</a:t>
            </a:r>
            <a:r>
              <a:rPr kumimoji="1" lang="en-US" altLang="ja-JP" b="1" dirty="0"/>
              <a:t>DXL</a:t>
            </a:r>
            <a:r>
              <a:rPr kumimoji="1" lang="ja-JP" altLang="en-US" b="1" dirty="0"/>
              <a:t>を生成</a:t>
            </a:r>
          </a:p>
          <a:p>
            <a:pPr marL="457200" indent="-457200">
              <a:lnSpc>
                <a:spcPct val="100000"/>
              </a:lnSpc>
              <a:spcBef>
                <a:spcPts val="600"/>
              </a:spcBef>
              <a:buFont typeface="+mj-lt"/>
              <a:buAutoNum type="arabicPeriod"/>
            </a:pPr>
            <a:r>
              <a:rPr kumimoji="1" lang="en-US" altLang="ja-JP" b="1" dirty="0" err="1"/>
              <a:t>NotesDOMPerser</a:t>
            </a:r>
            <a:r>
              <a:rPr kumimoji="1" lang="ja-JP" altLang="en-US" b="1" dirty="0"/>
              <a:t>クラスを利用して、</a:t>
            </a:r>
            <a:r>
              <a:rPr kumimoji="1" lang="en-US" altLang="ja-JP" b="1" dirty="0"/>
              <a:t>2</a:t>
            </a:r>
            <a:r>
              <a:rPr kumimoji="1" lang="ja-JP" altLang="en-US" b="1" dirty="0"/>
              <a:t>の</a:t>
            </a:r>
            <a:r>
              <a:rPr kumimoji="1" lang="en-US" altLang="ja-JP" b="1" dirty="0"/>
              <a:t>DXL</a:t>
            </a:r>
            <a:r>
              <a:rPr kumimoji="1" lang="ja-JP" altLang="en-US" b="1" dirty="0"/>
              <a:t>を取り込み、属性情報などを書き換える</a:t>
            </a:r>
            <a:endParaRPr kumimoji="1" lang="en-US" altLang="ja-JP" b="1" dirty="0"/>
          </a:p>
          <a:p>
            <a:pPr marL="914400" lvl="1" indent="-457200">
              <a:lnSpc>
                <a:spcPct val="100000"/>
              </a:lnSpc>
              <a:spcBef>
                <a:spcPts val="600"/>
              </a:spcBef>
              <a:buFont typeface="+mj-ea"/>
              <a:buAutoNum type="circleNumDbPlain"/>
            </a:pPr>
            <a:r>
              <a:rPr lang="en-US" altLang="ja-JP" dirty="0"/>
              <a:t>JSON</a:t>
            </a:r>
            <a:r>
              <a:rPr lang="ja-JP" altLang="en-US" dirty="0"/>
              <a:t>の</a:t>
            </a:r>
            <a:r>
              <a:rPr lang="en-US" altLang="ja-JP" dirty="0"/>
              <a:t>parse</a:t>
            </a:r>
            <a:r>
              <a:rPr lang="ja-JP" altLang="en-US" dirty="0"/>
              <a:t>みたいな感じで属性と値に分解する</a:t>
            </a:r>
          </a:p>
          <a:p>
            <a:pPr marL="914400" lvl="1" indent="-457200">
              <a:lnSpc>
                <a:spcPct val="100000"/>
              </a:lnSpc>
              <a:spcBef>
                <a:spcPts val="600"/>
              </a:spcBef>
              <a:buFont typeface="+mj-ea"/>
              <a:buAutoNum type="circleNumDbPlain"/>
            </a:pPr>
            <a:r>
              <a:rPr kumimoji="1" lang="ja-JP" altLang="en-US" dirty="0"/>
              <a:t>属性の書き換えには</a:t>
            </a:r>
            <a:r>
              <a:rPr kumimoji="1" lang="en-US" altLang="ja-JP" dirty="0" err="1"/>
              <a:t>NotesDOMDocumentNode</a:t>
            </a:r>
            <a:r>
              <a:rPr kumimoji="1" lang="ja-JP" altLang="en-US" dirty="0"/>
              <a:t>クラス、</a:t>
            </a:r>
            <a:r>
              <a:rPr kumimoji="1" lang="en-US" altLang="ja-JP" dirty="0" err="1"/>
              <a:t>NotesDOMElementNode</a:t>
            </a:r>
            <a:r>
              <a:rPr kumimoji="1" lang="ja-JP" altLang="en-US" dirty="0"/>
              <a:t>クラスを使う</a:t>
            </a:r>
            <a:endParaRPr kumimoji="1" lang="en-US" altLang="ja-JP" dirty="0"/>
          </a:p>
          <a:p>
            <a:pPr marL="457200" indent="-457200">
              <a:lnSpc>
                <a:spcPct val="100000"/>
              </a:lnSpc>
              <a:spcBef>
                <a:spcPts val="600"/>
              </a:spcBef>
              <a:buFont typeface="+mj-lt"/>
              <a:buAutoNum type="arabicPeriod"/>
            </a:pPr>
            <a:r>
              <a:rPr kumimoji="1" lang="en-US" altLang="ja-JP" b="1" dirty="0" err="1"/>
              <a:t>NotesDXLImporter</a:t>
            </a:r>
            <a:r>
              <a:rPr kumimoji="1" lang="ja-JP" altLang="en-US" b="1" dirty="0"/>
              <a:t>クラスを利用して、</a:t>
            </a:r>
            <a:r>
              <a:rPr kumimoji="1" lang="en-US" altLang="ja-JP" b="1" dirty="0"/>
              <a:t>3</a:t>
            </a:r>
            <a:r>
              <a:rPr kumimoji="1" lang="ja-JP" altLang="en-US" b="1" dirty="0"/>
              <a:t>の</a:t>
            </a:r>
            <a:r>
              <a:rPr kumimoji="1" lang="en-US" altLang="ja-JP" b="1" dirty="0"/>
              <a:t>DXL</a:t>
            </a:r>
            <a:r>
              <a:rPr kumimoji="1" lang="ja-JP" altLang="en-US" b="1" dirty="0"/>
              <a:t>の内容で設計要素の内容を新規登録・更新する</a:t>
            </a:r>
            <a:endParaRPr kumimoji="1" lang="en-US" altLang="ja-JP" b="1" dirty="0"/>
          </a:p>
        </p:txBody>
      </p:sp>
      <p:sp>
        <p:nvSpPr>
          <p:cNvPr id="5" name="スライド番号プレースホルダー 4">
            <a:extLst>
              <a:ext uri="{FF2B5EF4-FFF2-40B4-BE49-F238E27FC236}">
                <a16:creationId xmlns:a16="http://schemas.microsoft.com/office/drawing/2014/main" id="{8D9D2A7E-3A4D-1A75-16A9-88975E513CBB}"/>
              </a:ext>
            </a:extLst>
          </p:cNvPr>
          <p:cNvSpPr>
            <a:spLocks noGrp="1"/>
          </p:cNvSpPr>
          <p:nvPr>
            <p:ph type="sldNum" sz="quarter" idx="12"/>
          </p:nvPr>
        </p:nvSpPr>
        <p:spPr/>
        <p:txBody>
          <a:bodyPr/>
          <a:lstStyle/>
          <a:p>
            <a:fld id="{866A4425-74BD-4038-8F32-A8CA9FC5A1D1}" type="slidenum">
              <a:rPr kumimoji="1" lang="ja-JP" altLang="en-US" smtClean="0"/>
              <a:t>34</a:t>
            </a:fld>
            <a:endParaRPr kumimoji="1" lang="ja-JP" altLang="en-US"/>
          </a:p>
        </p:txBody>
      </p:sp>
    </p:spTree>
    <p:extLst>
      <p:ext uri="{BB962C8B-B14F-4D97-AF65-F5344CB8AC3E}">
        <p14:creationId xmlns:p14="http://schemas.microsoft.com/office/powerpoint/2010/main" val="419311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FCE77B-C296-8381-06D3-39616EE68D8B}"/>
              </a:ext>
            </a:extLst>
          </p:cNvPr>
          <p:cNvSpPr>
            <a:spLocks noGrp="1"/>
          </p:cNvSpPr>
          <p:nvPr>
            <p:ph type="title"/>
          </p:nvPr>
        </p:nvSpPr>
        <p:spPr/>
        <p:txBody>
          <a:bodyPr/>
          <a:lstStyle/>
          <a:p>
            <a:r>
              <a:rPr kumimoji="1" lang="en-US" altLang="ja-JP" dirty="0"/>
              <a:t>Designer</a:t>
            </a:r>
            <a:r>
              <a:rPr kumimoji="1" lang="ja-JP" altLang="en-US" dirty="0"/>
              <a:t>ヘルプだとこの辺</a:t>
            </a:r>
          </a:p>
        </p:txBody>
      </p:sp>
      <p:pic>
        <p:nvPicPr>
          <p:cNvPr id="6" name="コンテンツ プレースホルダー 5">
            <a:extLst>
              <a:ext uri="{FF2B5EF4-FFF2-40B4-BE49-F238E27FC236}">
                <a16:creationId xmlns:a16="http://schemas.microsoft.com/office/drawing/2014/main" id="{5CA40E0B-8DE2-5C99-BA15-525BFAE92DFF}"/>
              </a:ext>
            </a:extLst>
          </p:cNvPr>
          <p:cNvPicPr>
            <a:picLocks noGrp="1" noChangeAspect="1"/>
          </p:cNvPicPr>
          <p:nvPr>
            <p:ph idx="1"/>
          </p:nvPr>
        </p:nvPicPr>
        <p:blipFill>
          <a:blip r:embed="rId2"/>
          <a:stretch>
            <a:fillRect/>
          </a:stretch>
        </p:blipFill>
        <p:spPr>
          <a:xfrm>
            <a:off x="334963" y="1249682"/>
            <a:ext cx="5141607" cy="5409763"/>
          </a:xfrm>
        </p:spPr>
      </p:pic>
      <p:sp>
        <p:nvSpPr>
          <p:cNvPr id="7" name="右中かっこ 6">
            <a:extLst>
              <a:ext uri="{FF2B5EF4-FFF2-40B4-BE49-F238E27FC236}">
                <a16:creationId xmlns:a16="http://schemas.microsoft.com/office/drawing/2014/main" id="{4732480E-D9E0-11B5-63D6-FA598CBB783F}"/>
              </a:ext>
            </a:extLst>
          </p:cNvPr>
          <p:cNvSpPr/>
          <p:nvPr/>
        </p:nvSpPr>
        <p:spPr>
          <a:xfrm>
            <a:off x="4511824" y="1772816"/>
            <a:ext cx="576064" cy="4320480"/>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20573A4C-BA68-E4B1-37DA-9B799DC91131}"/>
              </a:ext>
            </a:extLst>
          </p:cNvPr>
          <p:cNvSpPr txBox="1"/>
          <p:nvPr/>
        </p:nvSpPr>
        <p:spPr>
          <a:xfrm>
            <a:off x="5231904" y="3609890"/>
            <a:ext cx="2534668" cy="646331"/>
          </a:xfrm>
          <a:prstGeom prst="rect">
            <a:avLst/>
          </a:prstGeom>
          <a:noFill/>
        </p:spPr>
        <p:txBody>
          <a:bodyPr wrap="none" rtlCol="0">
            <a:spAutoFit/>
          </a:bodyPr>
          <a:lstStyle/>
          <a:p>
            <a:r>
              <a:rPr kumimoji="1" lang="en-US" altLang="ja-JP" dirty="0" err="1">
                <a:solidFill>
                  <a:srgbClr val="C00000"/>
                </a:solidFill>
              </a:rPr>
              <a:t>NotesDOMxxxxxx</a:t>
            </a:r>
            <a:r>
              <a:rPr kumimoji="1" lang="ja-JP" altLang="en-US" dirty="0">
                <a:solidFill>
                  <a:srgbClr val="C00000"/>
                </a:solidFill>
              </a:rPr>
              <a:t>とか</a:t>
            </a:r>
            <a:endParaRPr kumimoji="1" lang="en-US" altLang="ja-JP" dirty="0">
              <a:solidFill>
                <a:srgbClr val="C00000"/>
              </a:solidFill>
            </a:endParaRPr>
          </a:p>
          <a:p>
            <a:r>
              <a:rPr kumimoji="1" lang="en-US" altLang="ja-JP" dirty="0" err="1">
                <a:solidFill>
                  <a:srgbClr val="C00000"/>
                </a:solidFill>
              </a:rPr>
              <a:t>NotesDXLxxxxx</a:t>
            </a:r>
            <a:r>
              <a:rPr kumimoji="1" lang="ja-JP" altLang="en-US" dirty="0">
                <a:solidFill>
                  <a:srgbClr val="C00000"/>
                </a:solidFill>
              </a:rPr>
              <a:t>とか</a:t>
            </a:r>
          </a:p>
        </p:txBody>
      </p:sp>
      <p:cxnSp>
        <p:nvCxnSpPr>
          <p:cNvPr id="10" name="直線コネクタ 9">
            <a:extLst>
              <a:ext uri="{FF2B5EF4-FFF2-40B4-BE49-F238E27FC236}">
                <a16:creationId xmlns:a16="http://schemas.microsoft.com/office/drawing/2014/main" id="{CE690058-1246-7143-3071-DADB0CC93C20}"/>
              </a:ext>
            </a:extLst>
          </p:cNvPr>
          <p:cNvCxnSpPr>
            <a:cxnSpLocks/>
          </p:cNvCxnSpPr>
          <p:nvPr/>
        </p:nvCxnSpPr>
        <p:spPr>
          <a:xfrm>
            <a:off x="1127448" y="6165304"/>
            <a:ext cx="208823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F89F035D-68D2-9367-8909-2C2AC72687C7}"/>
              </a:ext>
            </a:extLst>
          </p:cNvPr>
          <p:cNvCxnSpPr>
            <a:cxnSpLocks/>
          </p:cNvCxnSpPr>
          <p:nvPr/>
        </p:nvCxnSpPr>
        <p:spPr>
          <a:xfrm>
            <a:off x="1127448" y="5949280"/>
            <a:ext cx="208823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46C3479A-CA88-129F-DED9-07BA8B570E94}"/>
              </a:ext>
            </a:extLst>
          </p:cNvPr>
          <p:cNvCxnSpPr>
            <a:cxnSpLocks/>
          </p:cNvCxnSpPr>
          <p:nvPr/>
        </p:nvCxnSpPr>
        <p:spPr>
          <a:xfrm>
            <a:off x="1127448" y="5040000"/>
            <a:ext cx="208823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1B7F2808-965E-ADE7-C1E3-A2AECD3E428F}"/>
              </a:ext>
            </a:extLst>
          </p:cNvPr>
          <p:cNvSpPr>
            <a:spLocks noGrp="1"/>
          </p:cNvSpPr>
          <p:nvPr>
            <p:ph type="sldNum" sz="quarter" idx="12"/>
          </p:nvPr>
        </p:nvSpPr>
        <p:spPr/>
        <p:txBody>
          <a:bodyPr/>
          <a:lstStyle/>
          <a:p>
            <a:fld id="{866A4425-74BD-4038-8F32-A8CA9FC5A1D1}" type="slidenum">
              <a:rPr kumimoji="1" lang="ja-JP" altLang="en-US" smtClean="0"/>
              <a:t>35</a:t>
            </a:fld>
            <a:endParaRPr kumimoji="1" lang="ja-JP" altLang="en-US"/>
          </a:p>
        </p:txBody>
      </p:sp>
    </p:spTree>
    <p:extLst>
      <p:ext uri="{BB962C8B-B14F-4D97-AF65-F5344CB8AC3E}">
        <p14:creationId xmlns:p14="http://schemas.microsoft.com/office/powerpoint/2010/main" val="2926870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81CFA0-4E05-CDF2-22E5-08AA8E2BFDDF}"/>
              </a:ext>
            </a:extLst>
          </p:cNvPr>
          <p:cNvSpPr>
            <a:spLocks noGrp="1"/>
          </p:cNvSpPr>
          <p:nvPr>
            <p:ph type="title"/>
          </p:nvPr>
        </p:nvSpPr>
        <p:spPr/>
        <p:txBody>
          <a:bodyPr/>
          <a:lstStyle/>
          <a:p>
            <a:r>
              <a:rPr kumimoji="1" lang="ja-JP" altLang="en-US" dirty="0"/>
              <a:t>サンプルコード：ビューの背景を赤にしてコピー</a:t>
            </a:r>
          </a:p>
        </p:txBody>
      </p:sp>
      <p:sp>
        <p:nvSpPr>
          <p:cNvPr id="3" name="コンテンツ プレースホルダー 2">
            <a:extLst>
              <a:ext uri="{FF2B5EF4-FFF2-40B4-BE49-F238E27FC236}">
                <a16:creationId xmlns:a16="http://schemas.microsoft.com/office/drawing/2014/main" id="{B14B6092-6D98-5B05-FD11-A98F4EE37BB0}"/>
              </a:ext>
            </a:extLst>
          </p:cNvPr>
          <p:cNvSpPr>
            <a:spLocks noGrp="1"/>
          </p:cNvSpPr>
          <p:nvPr>
            <p:ph idx="1"/>
          </p:nvPr>
        </p:nvSpPr>
        <p:spPr>
          <a:xfrm>
            <a:off x="334963" y="1268760"/>
            <a:ext cx="5761038" cy="5400327"/>
          </a:xfrm>
          <a:solidFill>
            <a:schemeClr val="accent1">
              <a:lumMod val="50000"/>
            </a:schemeClr>
          </a:solidFill>
        </p:spPr>
        <p:txBody>
          <a:bodyPr>
            <a:noAutofit/>
          </a:bodyPr>
          <a:lstStyle/>
          <a:p>
            <a:pPr marL="0" indent="0">
              <a:lnSpc>
                <a:spcPct val="100000"/>
              </a:lnSpc>
              <a:spcBef>
                <a:spcPts val="0"/>
              </a:spcBef>
              <a:buNone/>
            </a:pPr>
            <a:r>
              <a:rPr lang="en-US" altLang="ja-JP" sz="950" b="0" i="1" dirty="0">
                <a:solidFill>
                  <a:srgbClr val="00BFF9"/>
                </a:solidFill>
                <a:effectLst/>
                <a:latin typeface="Consolas" panose="020B0609020204030204" pitchFamily="49" charset="0"/>
              </a:rPr>
              <a:t>Sub</a:t>
            </a:r>
            <a:r>
              <a:rPr lang="en-US" altLang="ja-JP" sz="950" b="0" dirty="0">
                <a:solidFill>
                  <a:srgbClr val="A7DBF7"/>
                </a:solidFill>
                <a:effectLst/>
                <a:latin typeface="Consolas" panose="020B0609020204030204" pitchFamily="49" charset="0"/>
              </a:rPr>
              <a:t> </a:t>
            </a:r>
            <a:r>
              <a:rPr lang="en-US" altLang="ja-JP" sz="950" b="0" i="1" dirty="0">
                <a:solidFill>
                  <a:srgbClr val="87AFF4"/>
                </a:solidFill>
                <a:effectLst/>
                <a:latin typeface="Consolas" panose="020B0609020204030204" pitchFamily="49" charset="0"/>
              </a:rPr>
              <a:t>Click</a:t>
            </a:r>
            <a:r>
              <a:rPr lang="en-US" altLang="ja-JP" sz="950" b="0" dirty="0">
                <a:solidFill>
                  <a:srgbClr val="A7DBF7"/>
                </a:solidFill>
                <a:effectLst/>
                <a:latin typeface="Consolas" panose="020B0609020204030204" pitchFamily="49" charset="0"/>
              </a:rPr>
              <a:t>(</a:t>
            </a:r>
            <a:r>
              <a:rPr lang="en-US" altLang="ja-JP" sz="950" b="0" dirty="0">
                <a:solidFill>
                  <a:srgbClr val="D7DBE0"/>
                </a:solidFill>
                <a:effectLst/>
                <a:latin typeface="Consolas" panose="020B0609020204030204" pitchFamily="49" charset="0"/>
              </a:rPr>
              <a:t>Source As Button</a:t>
            </a:r>
            <a:r>
              <a:rPr lang="en-US" altLang="ja-JP" sz="950" b="0" dirty="0">
                <a:solidFill>
                  <a:srgbClr val="A7DBF7"/>
                </a:solidFill>
                <a:effectLst/>
                <a:latin typeface="Consolas" panose="020B0609020204030204" pitchFamily="49" charset="0"/>
              </a:rPr>
              <a:t>)</a:t>
            </a: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Dim</a:t>
            </a:r>
            <a:r>
              <a:rPr lang="en-US" altLang="ja-JP" sz="950" b="0" i="1" dirty="0">
                <a:solidFill>
                  <a:srgbClr val="A4CEEE"/>
                </a:solidFill>
                <a:effectLst/>
                <a:latin typeface="Consolas" panose="020B0609020204030204" pitchFamily="49" charset="0"/>
              </a:rPr>
              <a:t> session         </a:t>
            </a:r>
            <a:r>
              <a:rPr lang="en-US" altLang="ja-JP" sz="950" b="0" i="1" dirty="0">
                <a:solidFill>
                  <a:srgbClr val="00BFF9"/>
                </a:solidFill>
                <a:effectLst/>
                <a:latin typeface="Consolas" panose="020B0609020204030204" pitchFamily="49" charset="0"/>
              </a:rPr>
              <a:t>As New </a:t>
            </a:r>
            <a:r>
              <a:rPr lang="en-US" altLang="ja-JP" sz="950" b="0" dirty="0" err="1">
                <a:solidFill>
                  <a:srgbClr val="A7DBF7"/>
                </a:solidFill>
                <a:effectLst/>
                <a:latin typeface="Consolas" panose="020B0609020204030204" pitchFamily="49" charset="0"/>
              </a:rPr>
              <a:t>NotesSession</a:t>
            </a:r>
            <a:endParaRPr lang="en-US" altLang="ja-JP" sz="950" b="0" dirty="0">
              <a:solidFill>
                <a:srgbClr val="A7DBF7"/>
              </a:solidFill>
              <a:effectLst/>
              <a:latin typeface="Consolas" panose="020B0609020204030204" pitchFamily="49" charset="0"/>
            </a:endParaRP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Dim</a:t>
            </a:r>
            <a:r>
              <a:rPr lang="en-US" altLang="ja-JP" sz="950" b="0" i="1" dirty="0">
                <a:solidFill>
                  <a:srgbClr val="A4CEEE"/>
                </a:solidFill>
                <a:effectLst/>
                <a:latin typeface="Consolas" panose="020B0609020204030204" pitchFamily="49" charset="0"/>
              </a:rPr>
              <a:t> </a:t>
            </a:r>
            <a:r>
              <a:rPr lang="en-US" altLang="ja-JP" sz="950" b="0" i="1" dirty="0" err="1">
                <a:solidFill>
                  <a:srgbClr val="A4CEEE"/>
                </a:solidFill>
                <a:effectLst/>
                <a:latin typeface="Consolas" panose="020B0609020204030204" pitchFamily="49" charset="0"/>
              </a:rPr>
              <a:t>db</a:t>
            </a:r>
            <a:r>
              <a:rPr lang="en-US" altLang="ja-JP" sz="950" b="0" i="1" dirty="0">
                <a:solidFill>
                  <a:srgbClr val="A4CEEE"/>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As</a:t>
            </a:r>
            <a:r>
              <a:rPr lang="en-US" altLang="ja-JP" sz="950" b="0" dirty="0">
                <a:solidFill>
                  <a:srgbClr val="A7DBF7"/>
                </a:solidFill>
                <a:effectLst/>
                <a:latin typeface="Consolas" panose="020B0609020204030204" pitchFamily="49" charset="0"/>
              </a:rPr>
              <a:t> </a:t>
            </a:r>
            <a:r>
              <a:rPr lang="en-US" altLang="ja-JP" sz="950" b="0" dirty="0" err="1">
                <a:solidFill>
                  <a:srgbClr val="7FDBCA"/>
                </a:solidFill>
                <a:effectLst/>
                <a:latin typeface="Consolas" panose="020B0609020204030204" pitchFamily="49" charset="0"/>
              </a:rPr>
              <a:t>NotesDatabase</a:t>
            </a:r>
            <a:endParaRPr lang="en-US" altLang="ja-JP" sz="950" b="0" dirty="0">
              <a:solidFill>
                <a:srgbClr val="A7DBF7"/>
              </a:solidFill>
              <a:effectLst/>
              <a:latin typeface="Consolas" panose="020B0609020204030204" pitchFamily="49" charset="0"/>
            </a:endParaRP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Dim</a:t>
            </a:r>
            <a:r>
              <a:rPr lang="en-US" altLang="ja-JP" sz="950" b="0" i="1" dirty="0">
                <a:solidFill>
                  <a:srgbClr val="A4CEEE"/>
                </a:solidFill>
                <a:effectLst/>
                <a:latin typeface="Consolas" panose="020B0609020204030204" pitchFamily="49" charset="0"/>
              </a:rPr>
              <a:t> </a:t>
            </a:r>
            <a:r>
              <a:rPr lang="en-US" altLang="ja-JP" sz="950" b="0" i="1" dirty="0" err="1">
                <a:solidFill>
                  <a:srgbClr val="A4CEEE"/>
                </a:solidFill>
                <a:effectLst/>
                <a:latin typeface="Consolas" panose="020B0609020204030204" pitchFamily="49" charset="0"/>
              </a:rPr>
              <a:t>vw</a:t>
            </a:r>
            <a:r>
              <a:rPr lang="en-US" altLang="ja-JP" sz="950" b="0" i="1" dirty="0">
                <a:solidFill>
                  <a:srgbClr val="A4CEEE"/>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As</a:t>
            </a:r>
            <a:r>
              <a:rPr lang="en-US" altLang="ja-JP" sz="950" b="0" dirty="0">
                <a:solidFill>
                  <a:srgbClr val="A7DBF7"/>
                </a:solidFill>
                <a:effectLst/>
                <a:latin typeface="Consolas" panose="020B0609020204030204" pitchFamily="49" charset="0"/>
              </a:rPr>
              <a:t> </a:t>
            </a:r>
            <a:r>
              <a:rPr lang="en-US" altLang="ja-JP" sz="950" b="0" dirty="0" err="1">
                <a:solidFill>
                  <a:srgbClr val="7FDBCA"/>
                </a:solidFill>
                <a:effectLst/>
                <a:latin typeface="Consolas" panose="020B0609020204030204" pitchFamily="49" charset="0"/>
              </a:rPr>
              <a:t>NotesView</a:t>
            </a:r>
            <a:endParaRPr lang="en-US" altLang="ja-JP" sz="950" b="0" dirty="0">
              <a:solidFill>
                <a:srgbClr val="A7DBF7"/>
              </a:solidFill>
              <a:effectLst/>
              <a:latin typeface="Consolas" panose="020B0609020204030204" pitchFamily="49" charset="0"/>
            </a:endParaRP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Dim</a:t>
            </a:r>
            <a:r>
              <a:rPr lang="en-US" altLang="ja-JP" sz="950" b="0" i="1" dirty="0">
                <a:solidFill>
                  <a:srgbClr val="A4CEEE"/>
                </a:solidFill>
                <a:effectLst/>
                <a:latin typeface="Consolas" panose="020B0609020204030204" pitchFamily="49" charset="0"/>
              </a:rPr>
              <a:t> </a:t>
            </a:r>
            <a:r>
              <a:rPr lang="en-US" altLang="ja-JP" sz="950" b="0" i="1" dirty="0" err="1">
                <a:solidFill>
                  <a:srgbClr val="A4CEEE"/>
                </a:solidFill>
                <a:effectLst/>
                <a:latin typeface="Consolas" panose="020B0609020204030204" pitchFamily="49" charset="0"/>
              </a:rPr>
              <a:t>d_doc</a:t>
            </a:r>
            <a:r>
              <a:rPr lang="en-US" altLang="ja-JP" sz="950" b="0" i="1" dirty="0">
                <a:solidFill>
                  <a:srgbClr val="A4CEEE"/>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As</a:t>
            </a:r>
            <a:r>
              <a:rPr lang="en-US" altLang="ja-JP" sz="950" b="0" dirty="0">
                <a:solidFill>
                  <a:srgbClr val="A7DBF7"/>
                </a:solidFill>
                <a:effectLst/>
                <a:latin typeface="Consolas" panose="020B0609020204030204" pitchFamily="49" charset="0"/>
              </a:rPr>
              <a:t> </a:t>
            </a:r>
            <a:r>
              <a:rPr lang="en-US" altLang="ja-JP" sz="950" b="0" dirty="0" err="1">
                <a:solidFill>
                  <a:srgbClr val="7FDBCA"/>
                </a:solidFill>
                <a:effectLst/>
                <a:latin typeface="Consolas" panose="020B0609020204030204" pitchFamily="49" charset="0"/>
              </a:rPr>
              <a:t>NotesDocument</a:t>
            </a:r>
            <a:r>
              <a:rPr lang="en-US" altLang="ja-JP" sz="950" b="0" dirty="0">
                <a:solidFill>
                  <a:srgbClr val="A7DBF7"/>
                </a:solidFill>
                <a:effectLst/>
                <a:latin typeface="Consolas" panose="020B0609020204030204" pitchFamily="49" charset="0"/>
              </a:rPr>
              <a:t>        </a:t>
            </a:r>
            <a:r>
              <a:rPr lang="en-US" altLang="ja-JP" sz="950" b="0" i="1" dirty="0">
                <a:solidFill>
                  <a:srgbClr val="999999"/>
                </a:solidFill>
                <a:effectLst/>
                <a:latin typeface="Consolas" panose="020B0609020204030204" pitchFamily="49" charset="0"/>
              </a:rPr>
              <a:t>'</a:t>
            </a:r>
            <a:r>
              <a:rPr lang="en-US" altLang="ja-JP" sz="950" b="0" i="1" dirty="0" err="1">
                <a:solidFill>
                  <a:srgbClr val="999999"/>
                </a:solidFill>
                <a:effectLst/>
                <a:latin typeface="Consolas" panose="020B0609020204030204" pitchFamily="49" charset="0"/>
              </a:rPr>
              <a:t>NotesView</a:t>
            </a:r>
            <a:r>
              <a:rPr lang="ja-JP" altLang="en-US" sz="950" b="0" i="1" dirty="0">
                <a:solidFill>
                  <a:srgbClr val="999999"/>
                </a:solidFill>
                <a:effectLst/>
                <a:latin typeface="Consolas" panose="020B0609020204030204" pitchFamily="49" charset="0"/>
              </a:rPr>
              <a:t>の設計</a:t>
            </a:r>
            <a:r>
              <a:rPr lang="en-US" altLang="ja-JP" sz="950" b="0" i="1" dirty="0">
                <a:solidFill>
                  <a:srgbClr val="999999"/>
                </a:solidFill>
                <a:effectLst/>
                <a:latin typeface="Consolas" panose="020B0609020204030204" pitchFamily="49" charset="0"/>
              </a:rPr>
              <a:t>Document</a:t>
            </a:r>
            <a:endParaRPr lang="en-US" altLang="ja-JP" sz="950" b="0" dirty="0">
              <a:solidFill>
                <a:srgbClr val="A7DBF7"/>
              </a:solidFill>
              <a:effectLst/>
              <a:latin typeface="Consolas" panose="020B0609020204030204" pitchFamily="49" charset="0"/>
            </a:endParaRP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Dim</a:t>
            </a:r>
            <a:r>
              <a:rPr lang="en-US" altLang="ja-JP" sz="950" b="0" i="1" dirty="0">
                <a:solidFill>
                  <a:srgbClr val="A4CEEE"/>
                </a:solidFill>
                <a:effectLst/>
                <a:latin typeface="Consolas" panose="020B0609020204030204" pitchFamily="49" charset="0"/>
              </a:rPr>
              <a:t> </a:t>
            </a:r>
            <a:r>
              <a:rPr lang="en-US" altLang="ja-JP" sz="950" b="0" i="1" dirty="0" err="1">
                <a:solidFill>
                  <a:srgbClr val="A4CEEE"/>
                </a:solidFill>
                <a:effectLst/>
                <a:latin typeface="Consolas" panose="020B0609020204030204" pitchFamily="49" charset="0"/>
              </a:rPr>
              <a:t>dxlExp</a:t>
            </a:r>
            <a:r>
              <a:rPr lang="en-US" altLang="ja-JP" sz="950" b="0" i="1" dirty="0">
                <a:solidFill>
                  <a:srgbClr val="A4CEEE"/>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As</a:t>
            </a:r>
            <a:r>
              <a:rPr lang="en-US" altLang="ja-JP" sz="950" b="0" dirty="0">
                <a:solidFill>
                  <a:srgbClr val="A7DBF7"/>
                </a:solidFill>
                <a:effectLst/>
                <a:latin typeface="Consolas" panose="020B0609020204030204" pitchFamily="49" charset="0"/>
              </a:rPr>
              <a:t> </a:t>
            </a:r>
            <a:r>
              <a:rPr lang="en-US" altLang="ja-JP" sz="950" b="0" dirty="0" err="1">
                <a:solidFill>
                  <a:srgbClr val="7FDBCA"/>
                </a:solidFill>
                <a:effectLst/>
                <a:latin typeface="Consolas" panose="020B0609020204030204" pitchFamily="49" charset="0"/>
              </a:rPr>
              <a:t>NotesDXLExporter</a:t>
            </a:r>
            <a:endParaRPr lang="en-US" altLang="ja-JP" sz="950" b="0" dirty="0">
              <a:solidFill>
                <a:srgbClr val="A7DBF7"/>
              </a:solidFill>
              <a:effectLst/>
              <a:latin typeface="Consolas" panose="020B0609020204030204" pitchFamily="49" charset="0"/>
            </a:endParaRP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Dim</a:t>
            </a:r>
            <a:r>
              <a:rPr lang="en-US" altLang="ja-JP" sz="950" b="0" i="1" dirty="0">
                <a:solidFill>
                  <a:srgbClr val="A4CEEE"/>
                </a:solidFill>
                <a:effectLst/>
                <a:latin typeface="Consolas" panose="020B0609020204030204" pitchFamily="49" charset="0"/>
              </a:rPr>
              <a:t> </a:t>
            </a:r>
            <a:r>
              <a:rPr lang="en-US" altLang="ja-JP" sz="950" b="0" i="1" dirty="0" err="1">
                <a:solidFill>
                  <a:srgbClr val="A4CEEE"/>
                </a:solidFill>
                <a:effectLst/>
                <a:latin typeface="Consolas" panose="020B0609020204030204" pitchFamily="49" charset="0"/>
              </a:rPr>
              <a:t>domParser</a:t>
            </a:r>
            <a:r>
              <a:rPr lang="en-US" altLang="ja-JP" sz="950" b="0" i="1" dirty="0">
                <a:solidFill>
                  <a:srgbClr val="A4CEEE"/>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As</a:t>
            </a:r>
            <a:r>
              <a:rPr lang="en-US" altLang="ja-JP" sz="950" b="0" dirty="0">
                <a:solidFill>
                  <a:srgbClr val="A7DBF7"/>
                </a:solidFill>
                <a:effectLst/>
                <a:latin typeface="Consolas" panose="020B0609020204030204" pitchFamily="49" charset="0"/>
              </a:rPr>
              <a:t> </a:t>
            </a:r>
            <a:r>
              <a:rPr lang="en-US" altLang="ja-JP" sz="950" b="0" dirty="0" err="1">
                <a:solidFill>
                  <a:srgbClr val="7FDBCA"/>
                </a:solidFill>
                <a:effectLst/>
                <a:latin typeface="Consolas" panose="020B0609020204030204" pitchFamily="49" charset="0"/>
              </a:rPr>
              <a:t>NotesDOMParser</a:t>
            </a:r>
            <a:endParaRPr lang="en-US" altLang="ja-JP" sz="950" b="0" dirty="0">
              <a:solidFill>
                <a:srgbClr val="A7DBF7"/>
              </a:solidFill>
              <a:effectLst/>
              <a:latin typeface="Consolas" panose="020B0609020204030204" pitchFamily="49" charset="0"/>
            </a:endParaRP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Dim</a:t>
            </a:r>
            <a:r>
              <a:rPr lang="en-US" altLang="ja-JP" sz="950" b="0" i="1" dirty="0">
                <a:solidFill>
                  <a:srgbClr val="A4CEEE"/>
                </a:solidFill>
                <a:effectLst/>
                <a:latin typeface="Consolas" panose="020B0609020204030204" pitchFamily="49" charset="0"/>
              </a:rPr>
              <a:t> </a:t>
            </a:r>
            <a:r>
              <a:rPr lang="en-US" altLang="ja-JP" sz="950" b="0" i="1" dirty="0" err="1">
                <a:solidFill>
                  <a:srgbClr val="A4CEEE"/>
                </a:solidFill>
                <a:effectLst/>
                <a:latin typeface="Consolas" panose="020B0609020204030204" pitchFamily="49" charset="0"/>
              </a:rPr>
              <a:t>domNode</a:t>
            </a:r>
            <a:r>
              <a:rPr lang="en-US" altLang="ja-JP" sz="950" b="0" i="1" dirty="0">
                <a:solidFill>
                  <a:srgbClr val="A4CEEE"/>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As</a:t>
            </a:r>
            <a:r>
              <a:rPr lang="en-US" altLang="ja-JP" sz="950" b="0" dirty="0">
                <a:solidFill>
                  <a:srgbClr val="A7DBF7"/>
                </a:solidFill>
                <a:effectLst/>
                <a:latin typeface="Consolas" panose="020B0609020204030204" pitchFamily="49" charset="0"/>
              </a:rPr>
              <a:t> </a:t>
            </a:r>
            <a:r>
              <a:rPr lang="en-US" altLang="ja-JP" sz="950" b="0" dirty="0" err="1">
                <a:solidFill>
                  <a:srgbClr val="7FDBCA"/>
                </a:solidFill>
                <a:effectLst/>
                <a:latin typeface="Consolas" panose="020B0609020204030204" pitchFamily="49" charset="0"/>
              </a:rPr>
              <a:t>NotesDOMDocumentNode</a:t>
            </a:r>
            <a:endParaRPr lang="en-US" altLang="ja-JP" sz="950" b="0" dirty="0">
              <a:solidFill>
                <a:srgbClr val="A7DBF7"/>
              </a:solidFill>
              <a:effectLst/>
              <a:latin typeface="Consolas" panose="020B0609020204030204" pitchFamily="49" charset="0"/>
            </a:endParaRP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Dim</a:t>
            </a:r>
            <a:r>
              <a:rPr lang="en-US" altLang="ja-JP" sz="950" b="0" i="1" dirty="0">
                <a:solidFill>
                  <a:srgbClr val="A4CEEE"/>
                </a:solidFill>
                <a:effectLst/>
                <a:latin typeface="Consolas" panose="020B0609020204030204" pitchFamily="49" charset="0"/>
              </a:rPr>
              <a:t> </a:t>
            </a:r>
            <a:r>
              <a:rPr lang="en-US" altLang="ja-JP" sz="950" b="0" i="1" dirty="0" err="1">
                <a:solidFill>
                  <a:srgbClr val="A4CEEE"/>
                </a:solidFill>
                <a:effectLst/>
                <a:latin typeface="Consolas" panose="020B0609020204030204" pitchFamily="49" charset="0"/>
              </a:rPr>
              <a:t>domElm</a:t>
            </a:r>
            <a:r>
              <a:rPr lang="en-US" altLang="ja-JP" sz="950" b="0" i="1" dirty="0">
                <a:solidFill>
                  <a:srgbClr val="A4CEEE"/>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As</a:t>
            </a:r>
            <a:r>
              <a:rPr lang="en-US" altLang="ja-JP" sz="950" b="0" dirty="0">
                <a:solidFill>
                  <a:srgbClr val="A7DBF7"/>
                </a:solidFill>
                <a:effectLst/>
                <a:latin typeface="Consolas" panose="020B0609020204030204" pitchFamily="49" charset="0"/>
              </a:rPr>
              <a:t> </a:t>
            </a:r>
            <a:r>
              <a:rPr lang="en-US" altLang="ja-JP" sz="950" b="0" dirty="0" err="1">
                <a:solidFill>
                  <a:srgbClr val="7FDBCA"/>
                </a:solidFill>
                <a:effectLst/>
                <a:latin typeface="Consolas" panose="020B0609020204030204" pitchFamily="49" charset="0"/>
              </a:rPr>
              <a:t>NotesDOMElementNode</a:t>
            </a:r>
            <a:endParaRPr lang="en-US" altLang="ja-JP" sz="950" b="0" dirty="0">
              <a:solidFill>
                <a:srgbClr val="A7DBF7"/>
              </a:solidFill>
              <a:effectLst/>
              <a:latin typeface="Consolas" panose="020B0609020204030204" pitchFamily="49" charset="0"/>
            </a:endParaRP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Dim</a:t>
            </a:r>
            <a:r>
              <a:rPr lang="en-US" altLang="ja-JP" sz="950" b="0" i="1" dirty="0">
                <a:solidFill>
                  <a:srgbClr val="A4CEEE"/>
                </a:solidFill>
                <a:effectLst/>
                <a:latin typeface="Consolas" panose="020B0609020204030204" pitchFamily="49" charset="0"/>
              </a:rPr>
              <a:t> </a:t>
            </a:r>
            <a:r>
              <a:rPr lang="en-US" altLang="ja-JP" sz="950" b="0" i="1" dirty="0" err="1">
                <a:solidFill>
                  <a:srgbClr val="A4CEEE"/>
                </a:solidFill>
                <a:effectLst/>
                <a:latin typeface="Consolas" panose="020B0609020204030204" pitchFamily="49" charset="0"/>
              </a:rPr>
              <a:t>dxlImp</a:t>
            </a:r>
            <a:r>
              <a:rPr lang="en-US" altLang="ja-JP" sz="950" b="0" i="1" dirty="0">
                <a:solidFill>
                  <a:srgbClr val="A4CEEE"/>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As</a:t>
            </a:r>
            <a:r>
              <a:rPr lang="en-US" altLang="ja-JP" sz="950" b="0" dirty="0">
                <a:solidFill>
                  <a:srgbClr val="A7DBF7"/>
                </a:solidFill>
                <a:effectLst/>
                <a:latin typeface="Consolas" panose="020B0609020204030204" pitchFamily="49" charset="0"/>
              </a:rPr>
              <a:t> </a:t>
            </a:r>
            <a:r>
              <a:rPr lang="en-US" altLang="ja-JP" sz="950" b="0" dirty="0" err="1">
                <a:solidFill>
                  <a:srgbClr val="7FDBCA"/>
                </a:solidFill>
                <a:effectLst/>
                <a:latin typeface="Consolas" panose="020B0609020204030204" pitchFamily="49" charset="0"/>
              </a:rPr>
              <a:t>NotesDXLImporter</a:t>
            </a:r>
            <a:endParaRPr lang="en-US" altLang="ja-JP" sz="950" b="0" dirty="0">
              <a:solidFill>
                <a:srgbClr val="A7DBF7"/>
              </a:solidFill>
              <a:effectLst/>
              <a:latin typeface="Consolas" panose="020B0609020204030204" pitchFamily="49" charset="0"/>
            </a:endParaRP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Dim</a:t>
            </a:r>
            <a:r>
              <a:rPr lang="en-US" altLang="ja-JP" sz="950" b="0" i="1" dirty="0">
                <a:solidFill>
                  <a:srgbClr val="A4CEEE"/>
                </a:solidFill>
                <a:effectLst/>
                <a:latin typeface="Consolas" panose="020B0609020204030204" pitchFamily="49" charset="0"/>
              </a:rPr>
              <a:t> stream          </a:t>
            </a:r>
            <a:r>
              <a:rPr lang="en-US" altLang="ja-JP" sz="950" b="0" i="1" dirty="0">
                <a:solidFill>
                  <a:srgbClr val="00BFF9"/>
                </a:solidFill>
                <a:effectLst/>
                <a:latin typeface="Consolas" panose="020B0609020204030204" pitchFamily="49" charset="0"/>
              </a:rPr>
              <a:t>As</a:t>
            </a:r>
            <a:r>
              <a:rPr lang="en-US" altLang="ja-JP" sz="950" b="0" dirty="0">
                <a:solidFill>
                  <a:srgbClr val="A7DBF7"/>
                </a:solidFill>
                <a:effectLst/>
                <a:latin typeface="Consolas" panose="020B0609020204030204" pitchFamily="49" charset="0"/>
              </a:rPr>
              <a:t> </a:t>
            </a:r>
            <a:r>
              <a:rPr lang="en-US" altLang="ja-JP" sz="950" b="0" dirty="0" err="1">
                <a:solidFill>
                  <a:srgbClr val="7FDBCA"/>
                </a:solidFill>
                <a:effectLst/>
                <a:latin typeface="Consolas" panose="020B0609020204030204" pitchFamily="49" charset="0"/>
              </a:rPr>
              <a:t>NotesStream</a:t>
            </a:r>
            <a:endParaRPr lang="en-US" altLang="ja-JP" sz="950" b="0" dirty="0">
              <a:solidFill>
                <a:srgbClr val="A7DBF7"/>
              </a:solidFill>
              <a:effectLst/>
              <a:latin typeface="Consolas" panose="020B0609020204030204" pitchFamily="49" charset="0"/>
            </a:endParaRP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Dim</a:t>
            </a:r>
            <a:r>
              <a:rPr lang="en-US" altLang="ja-JP" sz="950" b="0" i="1" dirty="0">
                <a:solidFill>
                  <a:srgbClr val="A4CEEE"/>
                </a:solidFill>
                <a:effectLst/>
                <a:latin typeface="Consolas" panose="020B0609020204030204" pitchFamily="49" charset="0"/>
              </a:rPr>
              <a:t> </a:t>
            </a:r>
            <a:r>
              <a:rPr lang="en-US" altLang="ja-JP" sz="950" b="0" i="1" dirty="0" err="1">
                <a:solidFill>
                  <a:srgbClr val="A4CEEE"/>
                </a:solidFill>
                <a:effectLst/>
                <a:latin typeface="Consolas" panose="020B0609020204030204" pitchFamily="49" charset="0"/>
              </a:rPr>
              <a:t>sUnid</a:t>
            </a:r>
            <a:r>
              <a:rPr lang="en-US" altLang="ja-JP" sz="950" b="0" i="1" dirty="0">
                <a:solidFill>
                  <a:srgbClr val="A4CEEE"/>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As</a:t>
            </a:r>
            <a:r>
              <a:rPr lang="en-US" altLang="ja-JP" sz="950" b="0" dirty="0">
                <a:solidFill>
                  <a:srgbClr val="A7DBF7"/>
                </a:solidFill>
                <a:effectLst/>
                <a:latin typeface="Consolas" panose="020B0609020204030204" pitchFamily="49" charset="0"/>
              </a:rPr>
              <a:t> </a:t>
            </a:r>
            <a:r>
              <a:rPr lang="en-US" altLang="ja-JP" sz="950" b="0" dirty="0">
                <a:solidFill>
                  <a:srgbClr val="7FDBCA"/>
                </a:solidFill>
                <a:effectLst/>
                <a:latin typeface="Consolas" panose="020B0609020204030204" pitchFamily="49" charset="0"/>
              </a:rPr>
              <a:t>String</a:t>
            </a:r>
            <a:endParaRPr lang="en-US" altLang="ja-JP" sz="950" b="0" dirty="0">
              <a:solidFill>
                <a:srgbClr val="A7DBF7"/>
              </a:solidFill>
              <a:effectLst/>
              <a:latin typeface="Consolas" panose="020B0609020204030204" pitchFamily="49" charset="0"/>
            </a:endParaRP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Set </a:t>
            </a:r>
            <a:r>
              <a:rPr lang="en-US" altLang="ja-JP" sz="950" b="0" i="1" dirty="0" err="1">
                <a:solidFill>
                  <a:srgbClr val="A4CEEE"/>
                </a:solidFill>
                <a:effectLst/>
                <a:latin typeface="Consolas" panose="020B0609020204030204" pitchFamily="49" charset="0"/>
              </a:rPr>
              <a:t>db</a:t>
            </a: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a:t>
            </a:r>
            <a:r>
              <a:rPr lang="en-US" altLang="ja-JP" sz="950" b="0" dirty="0">
                <a:solidFill>
                  <a:srgbClr val="A7DBF7"/>
                </a:solidFill>
                <a:effectLst/>
                <a:latin typeface="Consolas" panose="020B0609020204030204" pitchFamily="49" charset="0"/>
              </a:rPr>
              <a:t> </a:t>
            </a:r>
            <a:r>
              <a:rPr lang="en-US" altLang="ja-JP" sz="950" b="0" dirty="0" err="1">
                <a:solidFill>
                  <a:srgbClr val="7FDBCA"/>
                </a:solidFill>
                <a:effectLst/>
                <a:latin typeface="Consolas" panose="020B0609020204030204" pitchFamily="49" charset="0"/>
              </a:rPr>
              <a:t>session</a:t>
            </a:r>
            <a:r>
              <a:rPr lang="en-US" altLang="ja-JP" sz="950" b="0" dirty="0" err="1">
                <a:solidFill>
                  <a:srgbClr val="A7DBF7"/>
                </a:solidFill>
                <a:effectLst/>
                <a:latin typeface="Consolas" panose="020B0609020204030204" pitchFamily="49" charset="0"/>
              </a:rPr>
              <a:t>.CurrentDatabase</a:t>
            </a:r>
            <a:endParaRPr lang="en-US" altLang="ja-JP" sz="950" b="0" dirty="0">
              <a:solidFill>
                <a:srgbClr val="A7DBF7"/>
              </a:solidFill>
              <a:effectLst/>
              <a:latin typeface="Consolas" panose="020B0609020204030204" pitchFamily="49" charset="0"/>
            </a:endParaRP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Set </a:t>
            </a:r>
            <a:r>
              <a:rPr lang="en-US" altLang="ja-JP" sz="950" b="0" i="1" dirty="0" err="1">
                <a:solidFill>
                  <a:srgbClr val="A4CEEE"/>
                </a:solidFill>
                <a:effectLst/>
                <a:latin typeface="Consolas" panose="020B0609020204030204" pitchFamily="49" charset="0"/>
              </a:rPr>
              <a:t>vw</a:t>
            </a: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a:t>
            </a:r>
            <a:r>
              <a:rPr lang="en-US" altLang="ja-JP" sz="950" b="0" dirty="0">
                <a:solidFill>
                  <a:srgbClr val="A7DBF7"/>
                </a:solidFill>
                <a:effectLst/>
                <a:latin typeface="Consolas" panose="020B0609020204030204" pitchFamily="49" charset="0"/>
              </a:rPr>
              <a:t> </a:t>
            </a:r>
            <a:r>
              <a:rPr lang="en-US" altLang="ja-JP" sz="950" b="0" dirty="0" err="1">
                <a:solidFill>
                  <a:srgbClr val="A7DBF7"/>
                </a:solidFill>
                <a:effectLst/>
                <a:latin typeface="Consolas" panose="020B0609020204030204" pitchFamily="49" charset="0"/>
              </a:rPr>
              <a:t>db.</a:t>
            </a:r>
            <a:r>
              <a:rPr lang="en-US" altLang="ja-JP" sz="950" b="0" i="1" dirty="0" err="1">
                <a:solidFill>
                  <a:srgbClr val="87AFF4"/>
                </a:solidFill>
                <a:effectLst/>
                <a:latin typeface="Consolas" panose="020B0609020204030204" pitchFamily="49" charset="0"/>
              </a:rPr>
              <a:t>GetView</a:t>
            </a:r>
            <a:r>
              <a:rPr lang="en-US" altLang="ja-JP" sz="950" b="0" dirty="0">
                <a:solidFill>
                  <a:srgbClr val="A7DBF7"/>
                </a:solidFill>
                <a:effectLst/>
                <a:latin typeface="Consolas" panose="020B0609020204030204" pitchFamily="49" charset="0"/>
              </a:rPr>
              <a:t>(</a:t>
            </a:r>
            <a:r>
              <a:rPr lang="en-US" altLang="ja-JP" sz="950" b="0" dirty="0">
                <a:solidFill>
                  <a:srgbClr val="6BFF81"/>
                </a:solidFill>
                <a:effectLst/>
                <a:latin typeface="Consolas" panose="020B0609020204030204" pitchFamily="49" charset="0"/>
              </a:rPr>
              <a:t>"</a:t>
            </a:r>
            <a:r>
              <a:rPr lang="en-US" altLang="ja-JP" sz="950" b="0" dirty="0" err="1">
                <a:solidFill>
                  <a:srgbClr val="BCF0C0"/>
                </a:solidFill>
                <a:effectLst/>
                <a:latin typeface="Consolas" panose="020B0609020204030204" pitchFamily="49" charset="0"/>
              </a:rPr>
              <a:t>ApiSettingVw</a:t>
            </a:r>
            <a:r>
              <a:rPr lang="en-US" altLang="ja-JP" sz="950" b="0" dirty="0">
                <a:solidFill>
                  <a:srgbClr val="6BFF81"/>
                </a:solidFill>
                <a:effectLst/>
                <a:latin typeface="Consolas" panose="020B0609020204030204" pitchFamily="49" charset="0"/>
              </a:rPr>
              <a:t>"</a:t>
            </a:r>
            <a:r>
              <a:rPr lang="en-US" altLang="ja-JP" sz="950" b="0" dirty="0">
                <a:solidFill>
                  <a:srgbClr val="A7DBF7"/>
                </a:solidFill>
                <a:effectLst/>
                <a:latin typeface="Consolas" panose="020B0609020204030204" pitchFamily="49" charset="0"/>
              </a:rPr>
              <a:t>)</a:t>
            </a: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r>
              <a:rPr lang="en-US" altLang="ja-JP" sz="950" b="0" i="1" dirty="0" err="1">
                <a:solidFill>
                  <a:srgbClr val="A4CEEE"/>
                </a:solidFill>
                <a:effectLst/>
                <a:latin typeface="Consolas" panose="020B0609020204030204" pitchFamily="49" charset="0"/>
              </a:rPr>
              <a:t>sUnid</a:t>
            </a: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a:t>
            </a:r>
            <a:r>
              <a:rPr lang="en-US" altLang="ja-JP" sz="950" b="0" dirty="0">
                <a:solidFill>
                  <a:srgbClr val="A7DBF7"/>
                </a:solidFill>
                <a:effectLst/>
                <a:latin typeface="Consolas" panose="020B0609020204030204" pitchFamily="49" charset="0"/>
              </a:rPr>
              <a:t> </a:t>
            </a:r>
            <a:r>
              <a:rPr lang="en-US" altLang="ja-JP" sz="950" b="0" dirty="0" err="1">
                <a:solidFill>
                  <a:srgbClr val="A7DBF7"/>
                </a:solidFill>
                <a:effectLst/>
                <a:latin typeface="Consolas" panose="020B0609020204030204" pitchFamily="49" charset="0"/>
              </a:rPr>
              <a:t>vw.UniversalID</a:t>
            </a:r>
            <a:r>
              <a:rPr lang="en-US" altLang="ja-JP" sz="950" b="0" dirty="0">
                <a:solidFill>
                  <a:srgbClr val="A7DBF7"/>
                </a:solidFill>
                <a:effectLst/>
                <a:latin typeface="Consolas" panose="020B0609020204030204" pitchFamily="49" charset="0"/>
              </a:rPr>
              <a:t>                    </a:t>
            </a:r>
            <a:r>
              <a:rPr lang="en-US" altLang="ja-JP" sz="950" b="0" i="1" dirty="0">
                <a:solidFill>
                  <a:srgbClr val="999999"/>
                </a:solidFill>
                <a:effectLst/>
                <a:latin typeface="Consolas" panose="020B0609020204030204" pitchFamily="49" charset="0"/>
              </a:rPr>
              <a:t>'</a:t>
            </a:r>
            <a:r>
              <a:rPr lang="en-US" altLang="ja-JP" sz="950" b="0" i="1" dirty="0" err="1">
                <a:solidFill>
                  <a:srgbClr val="999999"/>
                </a:solidFill>
                <a:effectLst/>
                <a:latin typeface="Consolas" panose="020B0609020204030204" pitchFamily="49" charset="0"/>
              </a:rPr>
              <a:t>NotesView</a:t>
            </a:r>
            <a:r>
              <a:rPr lang="ja-JP" altLang="en-US" sz="950" b="0" i="1" dirty="0">
                <a:solidFill>
                  <a:srgbClr val="999999"/>
                </a:solidFill>
                <a:effectLst/>
                <a:latin typeface="Consolas" panose="020B0609020204030204" pitchFamily="49" charset="0"/>
              </a:rPr>
              <a:t>の</a:t>
            </a:r>
            <a:r>
              <a:rPr lang="en-US" altLang="ja-JP" sz="950" b="0" i="1" dirty="0">
                <a:solidFill>
                  <a:srgbClr val="999999"/>
                </a:solidFill>
                <a:effectLst/>
                <a:latin typeface="Consolas" panose="020B0609020204030204" pitchFamily="49" charset="0"/>
              </a:rPr>
              <a:t>UNID</a:t>
            </a:r>
            <a:r>
              <a:rPr lang="ja-JP" altLang="en-US" sz="950" b="0" i="1" dirty="0">
                <a:solidFill>
                  <a:srgbClr val="999999"/>
                </a:solidFill>
                <a:effectLst/>
                <a:latin typeface="Consolas" panose="020B0609020204030204" pitchFamily="49" charset="0"/>
              </a:rPr>
              <a:t>を取得</a:t>
            </a:r>
            <a:endParaRPr lang="ja-JP" altLang="en-US" sz="950" b="0" dirty="0">
              <a:solidFill>
                <a:srgbClr val="A7DBF7"/>
              </a:solidFill>
              <a:effectLst/>
              <a:latin typeface="Consolas" panose="020B0609020204030204" pitchFamily="49" charset="0"/>
            </a:endParaRPr>
          </a:p>
          <a:p>
            <a:pPr marL="0" indent="0">
              <a:lnSpc>
                <a:spcPct val="100000"/>
              </a:lnSpc>
              <a:spcBef>
                <a:spcPts val="0"/>
              </a:spcBef>
              <a:buNone/>
            </a:pPr>
            <a:r>
              <a:rPr lang="ja-JP" altLang="en-US"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Set </a:t>
            </a:r>
            <a:r>
              <a:rPr lang="en-US" altLang="ja-JP" sz="950" b="0" i="1" dirty="0" err="1">
                <a:solidFill>
                  <a:srgbClr val="A4CEEE"/>
                </a:solidFill>
                <a:effectLst/>
                <a:latin typeface="Consolas" panose="020B0609020204030204" pitchFamily="49" charset="0"/>
              </a:rPr>
              <a:t>d_doc</a:t>
            </a: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a:t>
            </a:r>
            <a:r>
              <a:rPr lang="en-US" altLang="ja-JP" sz="950" b="0" dirty="0">
                <a:solidFill>
                  <a:srgbClr val="A7DBF7"/>
                </a:solidFill>
                <a:effectLst/>
                <a:latin typeface="Consolas" panose="020B0609020204030204" pitchFamily="49" charset="0"/>
              </a:rPr>
              <a:t> </a:t>
            </a:r>
            <a:r>
              <a:rPr lang="en-US" altLang="ja-JP" sz="950" b="0" dirty="0" err="1">
                <a:solidFill>
                  <a:srgbClr val="A7DBF7"/>
                </a:solidFill>
                <a:effectLst/>
                <a:latin typeface="Consolas" panose="020B0609020204030204" pitchFamily="49" charset="0"/>
              </a:rPr>
              <a:t>db.</a:t>
            </a:r>
            <a:r>
              <a:rPr lang="en-US" altLang="ja-JP" sz="950" b="0" i="1" dirty="0" err="1">
                <a:solidFill>
                  <a:srgbClr val="87AFF4"/>
                </a:solidFill>
                <a:effectLst/>
                <a:latin typeface="Consolas" panose="020B0609020204030204" pitchFamily="49" charset="0"/>
              </a:rPr>
              <a:t>GetDocumentByUNID</a:t>
            </a:r>
            <a:r>
              <a:rPr lang="en-US" altLang="ja-JP" sz="950" b="0" dirty="0">
                <a:solidFill>
                  <a:srgbClr val="A7DBF7"/>
                </a:solidFill>
                <a:effectLst/>
                <a:latin typeface="Consolas" panose="020B0609020204030204" pitchFamily="49" charset="0"/>
              </a:rPr>
              <a:t>(</a:t>
            </a:r>
            <a:r>
              <a:rPr lang="en-US" altLang="ja-JP" sz="950" b="0" i="1" dirty="0" err="1">
                <a:solidFill>
                  <a:srgbClr val="A4CEEE"/>
                </a:solidFill>
                <a:effectLst/>
                <a:latin typeface="Consolas" panose="020B0609020204030204" pitchFamily="49" charset="0"/>
              </a:rPr>
              <a:t>sUnid</a:t>
            </a:r>
            <a:r>
              <a:rPr lang="en-US" altLang="ja-JP" sz="950" b="0" dirty="0">
                <a:solidFill>
                  <a:srgbClr val="A7DBF7"/>
                </a:solidFill>
                <a:effectLst/>
                <a:latin typeface="Consolas" panose="020B0609020204030204" pitchFamily="49" charset="0"/>
              </a:rPr>
              <a:t>)       </a:t>
            </a:r>
            <a:r>
              <a:rPr lang="en-US" altLang="ja-JP" sz="950" b="0" i="1" dirty="0">
                <a:solidFill>
                  <a:srgbClr val="999999"/>
                </a:solidFill>
                <a:effectLst/>
                <a:latin typeface="Consolas" panose="020B0609020204030204" pitchFamily="49" charset="0"/>
              </a:rPr>
              <a:t>'</a:t>
            </a:r>
            <a:r>
              <a:rPr lang="en-US" altLang="ja-JP" sz="950" b="0" i="1" dirty="0" err="1">
                <a:solidFill>
                  <a:srgbClr val="999999"/>
                </a:solidFill>
                <a:effectLst/>
                <a:latin typeface="Consolas" panose="020B0609020204030204" pitchFamily="49" charset="0"/>
              </a:rPr>
              <a:t>NotesView</a:t>
            </a:r>
            <a:r>
              <a:rPr lang="ja-JP" altLang="en-US" sz="950" b="0" i="1" dirty="0">
                <a:solidFill>
                  <a:srgbClr val="999999"/>
                </a:solidFill>
                <a:effectLst/>
                <a:latin typeface="Consolas" panose="020B0609020204030204" pitchFamily="49" charset="0"/>
              </a:rPr>
              <a:t>の</a:t>
            </a:r>
            <a:r>
              <a:rPr lang="en-US" altLang="ja-JP" sz="950" b="0" i="1" dirty="0">
                <a:solidFill>
                  <a:srgbClr val="999999"/>
                </a:solidFill>
                <a:effectLst/>
                <a:latin typeface="Consolas" panose="020B0609020204030204" pitchFamily="49" charset="0"/>
              </a:rPr>
              <a:t>Document</a:t>
            </a:r>
            <a:r>
              <a:rPr lang="ja-JP" altLang="en-US" sz="950" b="0" i="1" dirty="0">
                <a:solidFill>
                  <a:srgbClr val="999999"/>
                </a:solidFill>
                <a:effectLst/>
                <a:latin typeface="Consolas" panose="020B0609020204030204" pitchFamily="49" charset="0"/>
              </a:rPr>
              <a:t>を取得</a:t>
            </a:r>
            <a:endParaRPr lang="ja-JP" altLang="en-US" sz="950" b="0" dirty="0">
              <a:solidFill>
                <a:srgbClr val="A7DBF7"/>
              </a:solidFill>
              <a:effectLst/>
              <a:latin typeface="Consolas" panose="020B0609020204030204" pitchFamily="49" charset="0"/>
            </a:endParaRPr>
          </a:p>
          <a:p>
            <a:pPr marL="0" indent="0">
              <a:lnSpc>
                <a:spcPct val="100000"/>
              </a:lnSpc>
              <a:spcBef>
                <a:spcPts val="0"/>
              </a:spcBef>
              <a:buNone/>
            </a:pPr>
            <a:r>
              <a:rPr lang="ja-JP" altLang="en-US" sz="950" b="0" dirty="0">
                <a:solidFill>
                  <a:srgbClr val="A7DBF7"/>
                </a:solidFill>
                <a:effectLst/>
                <a:latin typeface="Consolas" panose="020B0609020204030204" pitchFamily="49" charset="0"/>
              </a:rPr>
              <a:t>    </a:t>
            </a:r>
          </a:p>
          <a:p>
            <a:pPr marL="0" indent="0">
              <a:lnSpc>
                <a:spcPct val="100000"/>
              </a:lnSpc>
              <a:spcBef>
                <a:spcPts val="0"/>
              </a:spcBef>
              <a:buNone/>
            </a:pPr>
            <a:r>
              <a:rPr lang="ja-JP" altLang="en-US" sz="950" b="0" dirty="0">
                <a:solidFill>
                  <a:srgbClr val="A7DBF7"/>
                </a:solidFill>
                <a:effectLst/>
                <a:latin typeface="Consolas" panose="020B0609020204030204" pitchFamily="49" charset="0"/>
              </a:rPr>
              <a:t>    </a:t>
            </a:r>
            <a:r>
              <a:rPr lang="en-US" altLang="ja-JP" sz="950" b="1" i="1" dirty="0">
                <a:solidFill>
                  <a:srgbClr val="999999"/>
                </a:solidFill>
                <a:effectLst/>
                <a:latin typeface="Consolas" panose="020B0609020204030204" pitchFamily="49" charset="0"/>
              </a:rPr>
              <a:t>‘STEP1 : DXL</a:t>
            </a:r>
            <a:r>
              <a:rPr lang="ja-JP" altLang="en-US" sz="950" b="1" i="1" dirty="0">
                <a:solidFill>
                  <a:srgbClr val="999999"/>
                </a:solidFill>
                <a:effectLst/>
                <a:latin typeface="Consolas" panose="020B0609020204030204" pitchFamily="49" charset="0"/>
              </a:rPr>
              <a:t>のエクスポート</a:t>
            </a:r>
            <a:endParaRPr lang="ja-JP" altLang="en-US" sz="950" b="1" dirty="0">
              <a:solidFill>
                <a:srgbClr val="A7DBF7"/>
              </a:solidFill>
              <a:effectLst/>
              <a:latin typeface="Consolas" panose="020B0609020204030204" pitchFamily="49" charset="0"/>
            </a:endParaRPr>
          </a:p>
          <a:p>
            <a:pPr marL="0" indent="0">
              <a:lnSpc>
                <a:spcPct val="100000"/>
              </a:lnSpc>
              <a:spcBef>
                <a:spcPts val="0"/>
              </a:spcBef>
              <a:buNone/>
            </a:pPr>
            <a:r>
              <a:rPr lang="ja-JP" altLang="en-US"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Set </a:t>
            </a:r>
            <a:r>
              <a:rPr lang="en-US" altLang="ja-JP" sz="950" b="0" i="1" dirty="0" err="1">
                <a:solidFill>
                  <a:srgbClr val="A4CEEE"/>
                </a:solidFill>
                <a:effectLst/>
                <a:latin typeface="Consolas" panose="020B0609020204030204" pitchFamily="49" charset="0"/>
              </a:rPr>
              <a:t>dxlExp</a:t>
            </a: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a:t>
            </a:r>
            <a:r>
              <a:rPr lang="en-US" altLang="ja-JP" sz="950" b="0" dirty="0">
                <a:solidFill>
                  <a:srgbClr val="A7DBF7"/>
                </a:solidFill>
                <a:effectLst/>
                <a:latin typeface="Consolas" panose="020B0609020204030204" pitchFamily="49" charset="0"/>
              </a:rPr>
              <a:t> </a:t>
            </a:r>
            <a:r>
              <a:rPr lang="en-US" altLang="ja-JP" sz="950" b="0" dirty="0" err="1">
                <a:solidFill>
                  <a:srgbClr val="7FDBCA"/>
                </a:solidFill>
                <a:effectLst/>
                <a:latin typeface="Consolas" panose="020B0609020204030204" pitchFamily="49" charset="0"/>
              </a:rPr>
              <a:t>session</a:t>
            </a:r>
            <a:r>
              <a:rPr lang="en-US" altLang="ja-JP" sz="950" b="0" dirty="0" err="1">
                <a:solidFill>
                  <a:srgbClr val="A7DBF7"/>
                </a:solidFill>
                <a:effectLst/>
                <a:latin typeface="Consolas" panose="020B0609020204030204" pitchFamily="49" charset="0"/>
              </a:rPr>
              <a:t>.CreateDXLExporter</a:t>
            </a:r>
            <a:endParaRPr lang="en-US" altLang="ja-JP" sz="950" b="0" dirty="0">
              <a:solidFill>
                <a:srgbClr val="A7DBF7"/>
              </a:solidFill>
              <a:effectLst/>
              <a:latin typeface="Consolas" panose="020B0609020204030204" pitchFamily="49" charset="0"/>
            </a:endParaRP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Call </a:t>
            </a:r>
            <a:r>
              <a:rPr lang="en-US" altLang="ja-JP" sz="950" b="0" dirty="0" err="1">
                <a:solidFill>
                  <a:srgbClr val="A7DBF7"/>
                </a:solidFill>
                <a:effectLst/>
                <a:latin typeface="Consolas" panose="020B0609020204030204" pitchFamily="49" charset="0"/>
              </a:rPr>
              <a:t>dxlExp.</a:t>
            </a:r>
            <a:r>
              <a:rPr lang="en-US" altLang="ja-JP" sz="950" b="0" i="1" dirty="0" err="1">
                <a:solidFill>
                  <a:srgbClr val="87AFF4"/>
                </a:solidFill>
                <a:effectLst/>
                <a:latin typeface="Consolas" panose="020B0609020204030204" pitchFamily="49" charset="0"/>
              </a:rPr>
              <a:t>SetInput</a:t>
            </a:r>
            <a:r>
              <a:rPr lang="en-US" altLang="ja-JP" sz="950" b="0" dirty="0">
                <a:solidFill>
                  <a:srgbClr val="A7DBF7"/>
                </a:solidFill>
                <a:effectLst/>
                <a:latin typeface="Consolas" panose="020B0609020204030204" pitchFamily="49" charset="0"/>
              </a:rPr>
              <a:t>(</a:t>
            </a:r>
            <a:r>
              <a:rPr lang="en-US" altLang="ja-JP" sz="950" b="0" i="1" dirty="0" err="1">
                <a:solidFill>
                  <a:srgbClr val="A4CEEE"/>
                </a:solidFill>
                <a:effectLst/>
                <a:latin typeface="Consolas" panose="020B0609020204030204" pitchFamily="49" charset="0"/>
              </a:rPr>
              <a:t>d_doc</a:t>
            </a:r>
            <a:r>
              <a:rPr lang="en-US" altLang="ja-JP" sz="950" b="0" dirty="0">
                <a:solidFill>
                  <a:srgbClr val="A7DBF7"/>
                </a:solidFill>
                <a:effectLst/>
                <a:latin typeface="Consolas" panose="020B0609020204030204" pitchFamily="49" charset="0"/>
              </a:rPr>
              <a:t>)                         </a:t>
            </a:r>
            <a:r>
              <a:rPr lang="en-US" altLang="ja-JP" sz="950" b="0" i="1" dirty="0">
                <a:solidFill>
                  <a:srgbClr val="999999"/>
                </a:solidFill>
                <a:effectLst/>
                <a:latin typeface="Consolas" panose="020B0609020204030204" pitchFamily="49" charset="0"/>
              </a:rPr>
              <a:t>‘View</a:t>
            </a:r>
            <a:r>
              <a:rPr lang="ja-JP" altLang="en-US" sz="950" b="0" i="1" dirty="0">
                <a:solidFill>
                  <a:srgbClr val="999999"/>
                </a:solidFill>
                <a:effectLst/>
                <a:latin typeface="Consolas" panose="020B0609020204030204" pitchFamily="49" charset="0"/>
              </a:rPr>
              <a:t>の</a:t>
            </a:r>
            <a:r>
              <a:rPr lang="en-US" altLang="ja-JP" sz="950" b="0" i="1" dirty="0">
                <a:solidFill>
                  <a:srgbClr val="999999"/>
                </a:solidFill>
                <a:effectLst/>
                <a:latin typeface="Consolas" panose="020B0609020204030204" pitchFamily="49" charset="0"/>
              </a:rPr>
              <a:t>DXL</a:t>
            </a:r>
            <a:r>
              <a:rPr lang="ja-JP" altLang="en-US" sz="950" b="0" i="1" dirty="0">
                <a:solidFill>
                  <a:srgbClr val="999999"/>
                </a:solidFill>
                <a:effectLst/>
                <a:latin typeface="Consolas" panose="020B0609020204030204" pitchFamily="49" charset="0"/>
              </a:rPr>
              <a:t>を取得</a:t>
            </a:r>
            <a:endParaRPr lang="ja-JP" altLang="en-US" sz="950" b="0" dirty="0">
              <a:solidFill>
                <a:srgbClr val="A7DBF7"/>
              </a:solidFill>
              <a:effectLst/>
              <a:latin typeface="Consolas" panose="020B0609020204030204" pitchFamily="49" charset="0"/>
            </a:endParaRPr>
          </a:p>
          <a:p>
            <a:pPr marL="0" indent="0">
              <a:lnSpc>
                <a:spcPct val="100000"/>
              </a:lnSpc>
              <a:spcBef>
                <a:spcPts val="0"/>
              </a:spcBef>
              <a:buNone/>
            </a:pPr>
            <a:r>
              <a:rPr lang="ja-JP" altLang="en-US" sz="950" b="0" dirty="0">
                <a:solidFill>
                  <a:srgbClr val="A7DBF7"/>
                </a:solidFill>
                <a:effectLst/>
                <a:latin typeface="Consolas" panose="020B0609020204030204" pitchFamily="49" charset="0"/>
              </a:rPr>
              <a:t>    </a:t>
            </a:r>
          </a:p>
          <a:p>
            <a:pPr marL="0" indent="0">
              <a:lnSpc>
                <a:spcPct val="100000"/>
              </a:lnSpc>
              <a:spcBef>
                <a:spcPts val="0"/>
              </a:spcBef>
              <a:buNone/>
            </a:pPr>
            <a:r>
              <a:rPr lang="ja-JP" altLang="en-US" sz="950" b="0" dirty="0">
                <a:solidFill>
                  <a:srgbClr val="A7DBF7"/>
                </a:solidFill>
                <a:effectLst/>
                <a:latin typeface="Consolas" panose="020B0609020204030204" pitchFamily="49" charset="0"/>
              </a:rPr>
              <a:t>    </a:t>
            </a:r>
            <a:r>
              <a:rPr lang="en-US" altLang="ja-JP" sz="950" b="1" i="1" dirty="0">
                <a:solidFill>
                  <a:srgbClr val="999999"/>
                </a:solidFill>
                <a:effectLst/>
                <a:latin typeface="Consolas" panose="020B0609020204030204" pitchFamily="49" charset="0"/>
              </a:rPr>
              <a:t>‘STEP2 : DXL</a:t>
            </a:r>
            <a:r>
              <a:rPr lang="ja-JP" altLang="en-US" sz="950" b="1" i="1" dirty="0">
                <a:solidFill>
                  <a:srgbClr val="999999"/>
                </a:solidFill>
                <a:effectLst/>
                <a:latin typeface="Consolas" panose="020B0609020204030204" pitchFamily="49" charset="0"/>
              </a:rPr>
              <a:t>編集</a:t>
            </a:r>
            <a:endParaRPr lang="ja-JP" altLang="en-US" sz="950" b="1" dirty="0">
              <a:solidFill>
                <a:srgbClr val="A7DBF7"/>
              </a:solidFill>
              <a:effectLst/>
              <a:latin typeface="Consolas" panose="020B0609020204030204" pitchFamily="49" charset="0"/>
            </a:endParaRPr>
          </a:p>
          <a:p>
            <a:pPr marL="0" indent="0">
              <a:lnSpc>
                <a:spcPct val="100000"/>
              </a:lnSpc>
              <a:spcBef>
                <a:spcPts val="0"/>
              </a:spcBef>
              <a:buNone/>
            </a:pPr>
            <a:r>
              <a:rPr lang="ja-JP" altLang="en-US"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Set </a:t>
            </a:r>
            <a:r>
              <a:rPr lang="en-US" altLang="ja-JP" sz="950" b="0" i="1" dirty="0" err="1">
                <a:solidFill>
                  <a:srgbClr val="A4CEEE"/>
                </a:solidFill>
                <a:effectLst/>
                <a:latin typeface="Consolas" panose="020B0609020204030204" pitchFamily="49" charset="0"/>
              </a:rPr>
              <a:t>domParser</a:t>
            </a: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a:t>
            </a:r>
            <a:r>
              <a:rPr lang="en-US" altLang="ja-JP" sz="950" b="0" dirty="0">
                <a:solidFill>
                  <a:srgbClr val="A7DBF7"/>
                </a:solidFill>
                <a:effectLst/>
                <a:latin typeface="Consolas" panose="020B0609020204030204" pitchFamily="49" charset="0"/>
              </a:rPr>
              <a:t> </a:t>
            </a:r>
            <a:r>
              <a:rPr lang="en-US" altLang="ja-JP" sz="950" b="0" dirty="0" err="1">
                <a:solidFill>
                  <a:srgbClr val="7FDBCA"/>
                </a:solidFill>
                <a:effectLst/>
                <a:latin typeface="Consolas" panose="020B0609020204030204" pitchFamily="49" charset="0"/>
              </a:rPr>
              <a:t>session</a:t>
            </a:r>
            <a:r>
              <a:rPr lang="en-US" altLang="ja-JP" sz="950" b="0" dirty="0" err="1">
                <a:solidFill>
                  <a:srgbClr val="A7DBF7"/>
                </a:solidFill>
                <a:effectLst/>
                <a:latin typeface="Consolas" panose="020B0609020204030204" pitchFamily="49" charset="0"/>
              </a:rPr>
              <a:t>.</a:t>
            </a:r>
            <a:r>
              <a:rPr lang="en-US" altLang="ja-JP" sz="950" b="0" i="1" dirty="0" err="1">
                <a:solidFill>
                  <a:srgbClr val="87AFF4"/>
                </a:solidFill>
                <a:effectLst/>
                <a:latin typeface="Consolas" panose="020B0609020204030204" pitchFamily="49" charset="0"/>
              </a:rPr>
              <a:t>CreateDOMParser</a:t>
            </a:r>
            <a:r>
              <a:rPr lang="en-US" altLang="ja-JP" sz="950" b="0" dirty="0">
                <a:solidFill>
                  <a:srgbClr val="A7DBF7"/>
                </a:solidFill>
                <a:effectLst/>
                <a:latin typeface="Consolas" panose="020B0609020204030204" pitchFamily="49" charset="0"/>
              </a:rPr>
              <a:t>()</a:t>
            </a: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Call </a:t>
            </a:r>
            <a:r>
              <a:rPr lang="en-US" altLang="ja-JP" sz="950" b="0" dirty="0" err="1">
                <a:solidFill>
                  <a:srgbClr val="A7DBF7"/>
                </a:solidFill>
                <a:effectLst/>
                <a:latin typeface="Consolas" panose="020B0609020204030204" pitchFamily="49" charset="0"/>
              </a:rPr>
              <a:t>domParser.</a:t>
            </a:r>
            <a:r>
              <a:rPr lang="en-US" altLang="ja-JP" sz="950" b="0" i="1" dirty="0" err="1">
                <a:solidFill>
                  <a:srgbClr val="87AFF4"/>
                </a:solidFill>
                <a:effectLst/>
                <a:latin typeface="Consolas" panose="020B0609020204030204" pitchFamily="49" charset="0"/>
              </a:rPr>
              <a:t>SetInput</a:t>
            </a:r>
            <a:r>
              <a:rPr lang="en-US" altLang="ja-JP" sz="950" b="0" dirty="0">
                <a:solidFill>
                  <a:srgbClr val="A7DBF7"/>
                </a:solidFill>
                <a:effectLst/>
                <a:latin typeface="Consolas" panose="020B0609020204030204" pitchFamily="49" charset="0"/>
              </a:rPr>
              <a:t>(</a:t>
            </a:r>
            <a:r>
              <a:rPr lang="en-US" altLang="ja-JP" sz="950" b="0" i="1" dirty="0" err="1">
                <a:solidFill>
                  <a:srgbClr val="A4CEEE"/>
                </a:solidFill>
                <a:effectLst/>
                <a:latin typeface="Consolas" panose="020B0609020204030204" pitchFamily="49" charset="0"/>
              </a:rPr>
              <a:t>dxlExp</a:t>
            </a:r>
            <a:r>
              <a:rPr lang="en-US" altLang="ja-JP" sz="950" b="0" dirty="0">
                <a:solidFill>
                  <a:srgbClr val="A7DBF7"/>
                </a:solidFill>
                <a:effectLst/>
                <a:latin typeface="Consolas" panose="020B0609020204030204" pitchFamily="49" charset="0"/>
              </a:rPr>
              <a:t>)                     </a:t>
            </a:r>
            <a:r>
              <a:rPr lang="en-US" altLang="ja-JP" sz="950" b="0" i="1" dirty="0">
                <a:solidFill>
                  <a:srgbClr val="999999"/>
                </a:solidFill>
                <a:effectLst/>
                <a:latin typeface="Consolas" panose="020B0609020204030204" pitchFamily="49" charset="0"/>
              </a:rPr>
              <a:t>'DXL</a:t>
            </a:r>
            <a:r>
              <a:rPr lang="ja-JP" altLang="en-US" sz="950" b="0" i="1" dirty="0">
                <a:solidFill>
                  <a:srgbClr val="999999"/>
                </a:solidFill>
                <a:effectLst/>
                <a:latin typeface="Consolas" panose="020B0609020204030204" pitchFamily="49" charset="0"/>
              </a:rPr>
              <a:t>を展開</a:t>
            </a:r>
            <a:endParaRPr lang="ja-JP" altLang="en-US" sz="950" b="0" dirty="0">
              <a:solidFill>
                <a:srgbClr val="A7DBF7"/>
              </a:solidFill>
              <a:effectLst/>
              <a:latin typeface="Consolas" panose="020B0609020204030204" pitchFamily="49" charset="0"/>
            </a:endParaRPr>
          </a:p>
          <a:p>
            <a:pPr marL="0" indent="0">
              <a:lnSpc>
                <a:spcPct val="100000"/>
              </a:lnSpc>
              <a:spcBef>
                <a:spcPts val="0"/>
              </a:spcBef>
              <a:buNone/>
            </a:pPr>
            <a:r>
              <a:rPr lang="ja-JP" altLang="en-US"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Call </a:t>
            </a:r>
            <a:r>
              <a:rPr lang="en-US" altLang="ja-JP" sz="950" b="0" dirty="0" err="1">
                <a:solidFill>
                  <a:srgbClr val="A7DBF7"/>
                </a:solidFill>
                <a:effectLst/>
                <a:latin typeface="Consolas" panose="020B0609020204030204" pitchFamily="49" charset="0"/>
              </a:rPr>
              <a:t>dxlExp.Process</a:t>
            </a:r>
            <a:endParaRPr lang="en-US" altLang="ja-JP" sz="950" b="0" dirty="0">
              <a:solidFill>
                <a:srgbClr val="A7DBF7"/>
              </a:solidFill>
              <a:effectLst/>
              <a:latin typeface="Consolas" panose="020B0609020204030204" pitchFamily="49" charset="0"/>
            </a:endParaRP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Set </a:t>
            </a:r>
            <a:r>
              <a:rPr lang="en-US" altLang="ja-JP" sz="950" b="0" i="1" dirty="0" err="1">
                <a:solidFill>
                  <a:srgbClr val="A4CEEE"/>
                </a:solidFill>
                <a:effectLst/>
                <a:latin typeface="Consolas" panose="020B0609020204030204" pitchFamily="49" charset="0"/>
              </a:rPr>
              <a:t>domNode</a:t>
            </a: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a:t>
            </a:r>
            <a:r>
              <a:rPr lang="en-US" altLang="ja-JP" sz="950" b="0" dirty="0">
                <a:solidFill>
                  <a:srgbClr val="A7DBF7"/>
                </a:solidFill>
                <a:effectLst/>
                <a:latin typeface="Consolas" panose="020B0609020204030204" pitchFamily="49" charset="0"/>
              </a:rPr>
              <a:t> </a:t>
            </a:r>
            <a:r>
              <a:rPr lang="en-US" altLang="ja-JP" sz="950" b="0" dirty="0" err="1">
                <a:solidFill>
                  <a:srgbClr val="A7DBF7"/>
                </a:solidFill>
                <a:effectLst/>
                <a:latin typeface="Consolas" panose="020B0609020204030204" pitchFamily="49" charset="0"/>
              </a:rPr>
              <a:t>domParser.Document</a:t>
            </a:r>
            <a:endParaRPr lang="en-US" altLang="ja-JP" sz="950" b="0" dirty="0">
              <a:solidFill>
                <a:srgbClr val="A7DBF7"/>
              </a:solidFill>
              <a:effectLst/>
              <a:latin typeface="Consolas" panose="020B0609020204030204" pitchFamily="49" charset="0"/>
            </a:endParaRP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Set </a:t>
            </a:r>
            <a:r>
              <a:rPr lang="en-US" altLang="ja-JP" sz="950" b="0" i="1" dirty="0" err="1">
                <a:solidFill>
                  <a:srgbClr val="A4CEEE"/>
                </a:solidFill>
                <a:effectLst/>
                <a:latin typeface="Consolas" panose="020B0609020204030204" pitchFamily="49" charset="0"/>
              </a:rPr>
              <a:t>domElm</a:t>
            </a: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a:t>
            </a:r>
            <a:r>
              <a:rPr lang="en-US" altLang="ja-JP" sz="950" b="0" dirty="0">
                <a:solidFill>
                  <a:srgbClr val="A7DBF7"/>
                </a:solidFill>
                <a:effectLst/>
                <a:latin typeface="Consolas" panose="020B0609020204030204" pitchFamily="49" charset="0"/>
              </a:rPr>
              <a:t> </a:t>
            </a:r>
            <a:r>
              <a:rPr lang="en-US" altLang="ja-JP" sz="950" b="0" dirty="0" err="1">
                <a:solidFill>
                  <a:srgbClr val="A7DBF7"/>
                </a:solidFill>
                <a:effectLst/>
                <a:latin typeface="Consolas" panose="020B0609020204030204" pitchFamily="49" charset="0"/>
              </a:rPr>
              <a:t>domNode.DocumentElement</a:t>
            </a:r>
            <a:r>
              <a:rPr lang="en-US" altLang="ja-JP" sz="950" b="0" dirty="0">
                <a:solidFill>
                  <a:srgbClr val="A7DBF7"/>
                </a:solidFill>
                <a:effectLst/>
                <a:latin typeface="Consolas" panose="020B0609020204030204" pitchFamily="49" charset="0"/>
              </a:rPr>
              <a:t>           </a:t>
            </a:r>
            <a:r>
              <a:rPr lang="en-US" altLang="ja-JP" sz="950" b="0" i="1" dirty="0">
                <a:solidFill>
                  <a:srgbClr val="999999"/>
                </a:solidFill>
                <a:effectLst/>
                <a:latin typeface="Consolas" panose="020B0609020204030204" pitchFamily="49" charset="0"/>
              </a:rPr>
              <a:t>'DXL</a:t>
            </a:r>
            <a:r>
              <a:rPr lang="ja-JP" altLang="en-US" sz="950" b="0" i="1" dirty="0">
                <a:solidFill>
                  <a:srgbClr val="999999"/>
                </a:solidFill>
                <a:effectLst/>
                <a:latin typeface="Consolas" panose="020B0609020204030204" pitchFamily="49" charset="0"/>
              </a:rPr>
              <a:t>から</a:t>
            </a:r>
            <a:r>
              <a:rPr lang="en-US" altLang="ja-JP" sz="950" b="0" i="1" dirty="0">
                <a:solidFill>
                  <a:srgbClr val="999999"/>
                </a:solidFill>
                <a:effectLst/>
                <a:latin typeface="Consolas" panose="020B0609020204030204" pitchFamily="49" charset="0"/>
              </a:rPr>
              <a:t>View</a:t>
            </a:r>
            <a:r>
              <a:rPr lang="ja-JP" altLang="en-US" sz="950" b="0" i="1" dirty="0">
                <a:solidFill>
                  <a:srgbClr val="999999"/>
                </a:solidFill>
                <a:effectLst/>
                <a:latin typeface="Consolas" panose="020B0609020204030204" pitchFamily="49" charset="0"/>
              </a:rPr>
              <a:t>の属性にアクセス</a:t>
            </a:r>
            <a:endParaRPr lang="ja-JP" altLang="en-US" sz="950" b="0" dirty="0">
              <a:solidFill>
                <a:srgbClr val="A7DBF7"/>
              </a:solidFill>
              <a:effectLst/>
              <a:latin typeface="Consolas" panose="020B0609020204030204" pitchFamily="49" charset="0"/>
            </a:endParaRPr>
          </a:p>
          <a:p>
            <a:pPr marL="0" indent="0">
              <a:lnSpc>
                <a:spcPct val="100000"/>
              </a:lnSpc>
              <a:spcBef>
                <a:spcPts val="0"/>
              </a:spcBef>
              <a:buNone/>
            </a:pPr>
            <a:r>
              <a:rPr lang="ja-JP" altLang="en-US"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Call </a:t>
            </a:r>
            <a:r>
              <a:rPr lang="en-US" altLang="ja-JP" sz="950" b="0" dirty="0" err="1">
                <a:solidFill>
                  <a:srgbClr val="A7DBF7"/>
                </a:solidFill>
                <a:effectLst/>
                <a:latin typeface="Consolas" panose="020B0609020204030204" pitchFamily="49" charset="0"/>
              </a:rPr>
              <a:t>domElm.</a:t>
            </a:r>
            <a:r>
              <a:rPr lang="en-US" altLang="ja-JP" sz="950" b="0" i="1" dirty="0" err="1">
                <a:solidFill>
                  <a:srgbClr val="87AFF4"/>
                </a:solidFill>
                <a:effectLst/>
                <a:latin typeface="Consolas" panose="020B0609020204030204" pitchFamily="49" charset="0"/>
              </a:rPr>
              <a:t>SetAttribute</a:t>
            </a:r>
            <a:r>
              <a:rPr lang="en-US" altLang="ja-JP" sz="950" b="0" dirty="0">
                <a:solidFill>
                  <a:srgbClr val="A7DBF7"/>
                </a:solidFill>
                <a:effectLst/>
                <a:latin typeface="Consolas" panose="020B0609020204030204" pitchFamily="49" charset="0"/>
              </a:rPr>
              <a:t>(</a:t>
            </a:r>
            <a:r>
              <a:rPr lang="en-US" altLang="ja-JP" sz="950" b="0" dirty="0">
                <a:solidFill>
                  <a:srgbClr val="6BFF81"/>
                </a:solidFill>
                <a:effectLst/>
                <a:latin typeface="Consolas" panose="020B0609020204030204" pitchFamily="49" charset="0"/>
              </a:rPr>
              <a:t>"</a:t>
            </a:r>
            <a:r>
              <a:rPr lang="en-US" altLang="ja-JP" sz="950" b="0" dirty="0" err="1">
                <a:solidFill>
                  <a:srgbClr val="BCF0C0"/>
                </a:solidFill>
                <a:effectLst/>
                <a:latin typeface="Consolas" panose="020B0609020204030204" pitchFamily="49" charset="0"/>
              </a:rPr>
              <a:t>name</a:t>
            </a:r>
            <a:r>
              <a:rPr lang="en-US" altLang="ja-JP" sz="950" b="0" dirty="0" err="1">
                <a:solidFill>
                  <a:srgbClr val="6BFF81"/>
                </a:solidFill>
                <a:effectLst/>
                <a:latin typeface="Consolas" panose="020B0609020204030204" pitchFamily="49" charset="0"/>
              </a:rPr>
              <a:t>"</a:t>
            </a:r>
            <a:r>
              <a:rPr lang="en-US" altLang="ja-JP" sz="950" b="0" dirty="0" err="1">
                <a:solidFill>
                  <a:srgbClr val="A7DBF7"/>
                </a:solidFill>
                <a:effectLst/>
                <a:latin typeface="Consolas" panose="020B0609020204030204" pitchFamily="49" charset="0"/>
              </a:rPr>
              <a:t>,</a:t>
            </a:r>
            <a:r>
              <a:rPr lang="en-US" altLang="ja-JP" sz="950" b="0" dirty="0" err="1">
                <a:solidFill>
                  <a:srgbClr val="6BFF81"/>
                </a:solidFill>
                <a:effectLst/>
                <a:latin typeface="Consolas" panose="020B0609020204030204" pitchFamily="49" charset="0"/>
              </a:rPr>
              <a:t>"</a:t>
            </a:r>
            <a:r>
              <a:rPr lang="en-US" altLang="ja-JP" sz="950" b="0" dirty="0" err="1">
                <a:solidFill>
                  <a:srgbClr val="BCF0C0"/>
                </a:solidFill>
                <a:effectLst/>
                <a:latin typeface="Consolas" panose="020B0609020204030204" pitchFamily="49" charset="0"/>
              </a:rPr>
              <a:t>API</a:t>
            </a:r>
            <a:r>
              <a:rPr lang="ja-JP" altLang="en-US" sz="950" b="0" dirty="0">
                <a:solidFill>
                  <a:srgbClr val="BCF0C0"/>
                </a:solidFill>
                <a:effectLst/>
                <a:latin typeface="Consolas" panose="020B0609020204030204" pitchFamily="49" charset="0"/>
              </a:rPr>
              <a:t>設定</a:t>
            </a:r>
            <a:r>
              <a:rPr lang="en-US" altLang="ja-JP" sz="950" b="0" dirty="0">
                <a:solidFill>
                  <a:srgbClr val="BCF0C0"/>
                </a:solidFill>
                <a:effectLst/>
                <a:latin typeface="Consolas" panose="020B0609020204030204" pitchFamily="49" charset="0"/>
              </a:rPr>
              <a:t>2</a:t>
            </a:r>
            <a:r>
              <a:rPr lang="en-US" altLang="ja-JP" sz="950" b="0" dirty="0">
                <a:solidFill>
                  <a:srgbClr val="6BFF81"/>
                </a:solidFill>
                <a:effectLst/>
                <a:latin typeface="Consolas" panose="020B0609020204030204" pitchFamily="49" charset="0"/>
              </a:rPr>
              <a:t>"</a:t>
            </a:r>
            <a:r>
              <a:rPr lang="en-US" altLang="ja-JP" sz="950" b="0" dirty="0">
                <a:solidFill>
                  <a:srgbClr val="A7DBF7"/>
                </a:solidFill>
                <a:effectLst/>
                <a:latin typeface="Consolas" panose="020B0609020204030204" pitchFamily="49" charset="0"/>
              </a:rPr>
              <a:t>)</a:t>
            </a: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Call </a:t>
            </a:r>
            <a:r>
              <a:rPr lang="en-US" altLang="ja-JP" sz="950" b="0" dirty="0" err="1">
                <a:solidFill>
                  <a:srgbClr val="A7DBF7"/>
                </a:solidFill>
                <a:effectLst/>
                <a:latin typeface="Consolas" panose="020B0609020204030204" pitchFamily="49" charset="0"/>
              </a:rPr>
              <a:t>domElm.</a:t>
            </a:r>
            <a:r>
              <a:rPr lang="en-US" altLang="ja-JP" sz="950" b="0" i="1" dirty="0" err="1">
                <a:solidFill>
                  <a:srgbClr val="87AFF4"/>
                </a:solidFill>
                <a:effectLst/>
                <a:latin typeface="Consolas" panose="020B0609020204030204" pitchFamily="49" charset="0"/>
              </a:rPr>
              <a:t>SetAttribute</a:t>
            </a:r>
            <a:r>
              <a:rPr lang="en-US" altLang="ja-JP" sz="950" b="0" dirty="0">
                <a:solidFill>
                  <a:srgbClr val="A7DBF7"/>
                </a:solidFill>
                <a:effectLst/>
                <a:latin typeface="Consolas" panose="020B0609020204030204" pitchFamily="49" charset="0"/>
              </a:rPr>
              <a:t>(</a:t>
            </a:r>
            <a:r>
              <a:rPr lang="en-US" altLang="ja-JP" sz="950" b="0" dirty="0">
                <a:solidFill>
                  <a:srgbClr val="6BFF81"/>
                </a:solidFill>
                <a:effectLst/>
                <a:latin typeface="Consolas" panose="020B0609020204030204" pitchFamily="49" charset="0"/>
              </a:rPr>
              <a:t>"</a:t>
            </a:r>
            <a:r>
              <a:rPr lang="en-US" altLang="ja-JP" sz="950" b="0" dirty="0">
                <a:solidFill>
                  <a:srgbClr val="BCF0C0"/>
                </a:solidFill>
                <a:effectLst/>
                <a:latin typeface="Consolas" panose="020B0609020204030204" pitchFamily="49" charset="0"/>
              </a:rPr>
              <a:t>alias</a:t>
            </a:r>
            <a:r>
              <a:rPr lang="en-US" altLang="ja-JP" sz="950" b="0" dirty="0">
                <a:solidFill>
                  <a:srgbClr val="6BFF81"/>
                </a:solidFill>
                <a:effectLst/>
                <a:latin typeface="Consolas" panose="020B0609020204030204" pitchFamily="49" charset="0"/>
              </a:rPr>
              <a:t>"</a:t>
            </a:r>
            <a:r>
              <a:rPr lang="en-US" altLang="ja-JP" sz="950" b="0" dirty="0">
                <a:solidFill>
                  <a:srgbClr val="A7DBF7"/>
                </a:solidFill>
                <a:effectLst/>
                <a:latin typeface="Consolas" panose="020B0609020204030204" pitchFamily="49" charset="0"/>
              </a:rPr>
              <a:t>,</a:t>
            </a:r>
            <a:r>
              <a:rPr lang="en-US" altLang="ja-JP" sz="950" b="0" dirty="0">
                <a:solidFill>
                  <a:srgbClr val="6BFF81"/>
                </a:solidFill>
                <a:effectLst/>
                <a:latin typeface="Consolas" panose="020B0609020204030204" pitchFamily="49" charset="0"/>
              </a:rPr>
              <a:t>"</a:t>
            </a:r>
            <a:r>
              <a:rPr lang="en-US" altLang="ja-JP" sz="950" b="0" dirty="0">
                <a:solidFill>
                  <a:srgbClr val="BCF0C0"/>
                </a:solidFill>
                <a:effectLst/>
                <a:latin typeface="Consolas" panose="020B0609020204030204" pitchFamily="49" charset="0"/>
              </a:rPr>
              <a:t>ApiSettingVw2</a:t>
            </a:r>
            <a:r>
              <a:rPr lang="en-US" altLang="ja-JP" sz="950" b="0" dirty="0">
                <a:solidFill>
                  <a:srgbClr val="6BFF81"/>
                </a:solidFill>
                <a:effectLst/>
                <a:latin typeface="Consolas" panose="020B0609020204030204" pitchFamily="49" charset="0"/>
              </a:rPr>
              <a:t>"</a:t>
            </a:r>
            <a:r>
              <a:rPr lang="en-US" altLang="ja-JP" sz="950" b="0" dirty="0">
                <a:solidFill>
                  <a:srgbClr val="A7DBF7"/>
                </a:solidFill>
                <a:effectLst/>
                <a:latin typeface="Consolas" panose="020B0609020204030204" pitchFamily="49" charset="0"/>
              </a:rPr>
              <a:t>)</a:t>
            </a: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r>
              <a:rPr lang="en-US" altLang="ja-JP" sz="950" b="0" i="1" dirty="0">
                <a:solidFill>
                  <a:srgbClr val="00BFF9"/>
                </a:solidFill>
                <a:effectLst/>
                <a:latin typeface="Consolas" panose="020B0609020204030204" pitchFamily="49" charset="0"/>
              </a:rPr>
              <a:t>Call </a:t>
            </a:r>
            <a:r>
              <a:rPr lang="en-US" altLang="ja-JP" sz="950" b="0" dirty="0" err="1">
                <a:solidFill>
                  <a:srgbClr val="A7DBF7"/>
                </a:solidFill>
                <a:effectLst/>
                <a:latin typeface="Consolas" panose="020B0609020204030204" pitchFamily="49" charset="0"/>
              </a:rPr>
              <a:t>domElm.</a:t>
            </a:r>
            <a:r>
              <a:rPr lang="en-US" altLang="ja-JP" sz="950" b="0" i="1" dirty="0" err="1">
                <a:solidFill>
                  <a:srgbClr val="87AFF4"/>
                </a:solidFill>
                <a:effectLst/>
                <a:latin typeface="Consolas" panose="020B0609020204030204" pitchFamily="49" charset="0"/>
              </a:rPr>
              <a:t>SetAttribute</a:t>
            </a:r>
            <a:r>
              <a:rPr lang="en-US" altLang="ja-JP" sz="950" b="0" dirty="0">
                <a:solidFill>
                  <a:srgbClr val="A7DBF7"/>
                </a:solidFill>
                <a:effectLst/>
                <a:latin typeface="Consolas" panose="020B0609020204030204" pitchFamily="49" charset="0"/>
              </a:rPr>
              <a:t>(</a:t>
            </a:r>
            <a:r>
              <a:rPr lang="en-US" altLang="ja-JP" sz="950" b="0" dirty="0">
                <a:solidFill>
                  <a:srgbClr val="6BFF81"/>
                </a:solidFill>
                <a:effectLst/>
                <a:latin typeface="Consolas" panose="020B0609020204030204" pitchFamily="49" charset="0"/>
              </a:rPr>
              <a:t>"</a:t>
            </a:r>
            <a:r>
              <a:rPr lang="en-US" altLang="ja-JP" sz="950" b="0" dirty="0" err="1">
                <a:solidFill>
                  <a:srgbClr val="BCF0C0"/>
                </a:solidFill>
                <a:effectLst/>
                <a:latin typeface="Consolas" panose="020B0609020204030204" pitchFamily="49" charset="0"/>
              </a:rPr>
              <a:t>bgcolor</a:t>
            </a:r>
            <a:r>
              <a:rPr lang="en-US" altLang="ja-JP" sz="950" b="0" dirty="0">
                <a:solidFill>
                  <a:srgbClr val="6BFF81"/>
                </a:solidFill>
                <a:effectLst/>
                <a:latin typeface="Consolas" panose="020B0609020204030204" pitchFamily="49" charset="0"/>
              </a:rPr>
              <a:t>"</a:t>
            </a:r>
            <a:r>
              <a:rPr lang="en-US" altLang="ja-JP" sz="950" b="0" dirty="0">
                <a:solidFill>
                  <a:srgbClr val="A7DBF7"/>
                </a:solidFill>
                <a:effectLst/>
                <a:latin typeface="Consolas" panose="020B0609020204030204" pitchFamily="49" charset="0"/>
              </a:rPr>
              <a:t>,</a:t>
            </a:r>
            <a:r>
              <a:rPr lang="en-US" altLang="ja-JP" sz="950" b="0" dirty="0">
                <a:solidFill>
                  <a:srgbClr val="6BFF81"/>
                </a:solidFill>
                <a:effectLst/>
                <a:latin typeface="Consolas" panose="020B0609020204030204" pitchFamily="49" charset="0"/>
              </a:rPr>
              <a:t>"</a:t>
            </a:r>
            <a:r>
              <a:rPr lang="en-US" altLang="ja-JP" sz="950" b="0" dirty="0">
                <a:solidFill>
                  <a:srgbClr val="BCF0C0"/>
                </a:solidFill>
                <a:effectLst/>
                <a:latin typeface="Consolas" panose="020B0609020204030204" pitchFamily="49" charset="0"/>
              </a:rPr>
              <a:t>red</a:t>
            </a:r>
            <a:r>
              <a:rPr lang="en-US" altLang="ja-JP" sz="950" b="0" dirty="0">
                <a:solidFill>
                  <a:srgbClr val="6BFF81"/>
                </a:solidFill>
                <a:effectLst/>
                <a:latin typeface="Consolas" panose="020B0609020204030204" pitchFamily="49" charset="0"/>
              </a:rPr>
              <a:t>"</a:t>
            </a:r>
            <a:r>
              <a:rPr lang="en-US" altLang="ja-JP" sz="950" b="0" dirty="0">
                <a:solidFill>
                  <a:srgbClr val="A7DBF7"/>
                </a:solidFill>
                <a:effectLst/>
                <a:latin typeface="Consolas" panose="020B0609020204030204" pitchFamily="49" charset="0"/>
              </a:rPr>
              <a:t>)</a:t>
            </a: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p>
          <a:p>
            <a:pPr marL="0" indent="0">
              <a:lnSpc>
                <a:spcPct val="100000"/>
              </a:lnSpc>
              <a:spcBef>
                <a:spcPts val="0"/>
              </a:spcBef>
              <a:buNone/>
            </a:pPr>
            <a:r>
              <a:rPr lang="en-US" altLang="ja-JP" sz="950" b="0" dirty="0">
                <a:solidFill>
                  <a:srgbClr val="A7DBF7"/>
                </a:solidFill>
                <a:effectLst/>
                <a:latin typeface="Consolas" panose="020B0609020204030204" pitchFamily="49" charset="0"/>
              </a:rPr>
              <a:t>   </a:t>
            </a:r>
          </a:p>
        </p:txBody>
      </p:sp>
      <p:sp>
        <p:nvSpPr>
          <p:cNvPr id="5" name="コンテンツ プレースホルダー 2">
            <a:extLst>
              <a:ext uri="{FF2B5EF4-FFF2-40B4-BE49-F238E27FC236}">
                <a16:creationId xmlns:a16="http://schemas.microsoft.com/office/drawing/2014/main" id="{EC145A42-7528-F804-5DA8-A93820972456}"/>
              </a:ext>
            </a:extLst>
          </p:cNvPr>
          <p:cNvSpPr txBox="1">
            <a:spLocks/>
          </p:cNvSpPr>
          <p:nvPr/>
        </p:nvSpPr>
        <p:spPr>
          <a:xfrm>
            <a:off x="6096001" y="1268761"/>
            <a:ext cx="5761037" cy="5400327"/>
          </a:xfrm>
          <a:prstGeom prst="rect">
            <a:avLst/>
          </a:prstGeom>
          <a:solidFill>
            <a:schemeClr val="accent1">
              <a:lumMod val="5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altLang="ja-JP" sz="950" dirty="0">
                <a:solidFill>
                  <a:srgbClr val="A7DBF7"/>
                </a:solidFill>
                <a:latin typeface="Consolas" panose="020B0609020204030204" pitchFamily="49" charset="0"/>
              </a:rPr>
              <a:t>    </a:t>
            </a:r>
          </a:p>
          <a:p>
            <a:pPr marL="0" indent="0">
              <a:lnSpc>
                <a:spcPct val="100000"/>
              </a:lnSpc>
              <a:spcBef>
                <a:spcPts val="0"/>
              </a:spcBef>
              <a:buFont typeface="Arial" panose="020B0604020202020204" pitchFamily="34" charset="0"/>
              <a:buNone/>
            </a:pPr>
            <a:r>
              <a:rPr lang="en-US" altLang="ja-JP" sz="950" dirty="0">
                <a:solidFill>
                  <a:srgbClr val="A7DBF7"/>
                </a:solidFill>
                <a:latin typeface="Consolas" panose="020B0609020204030204" pitchFamily="49" charset="0"/>
              </a:rPr>
              <a:t>    </a:t>
            </a:r>
            <a:r>
              <a:rPr lang="en-US" altLang="ja-JP" sz="950" b="1" i="1" dirty="0">
                <a:solidFill>
                  <a:srgbClr val="999999"/>
                </a:solidFill>
                <a:latin typeface="Consolas" panose="020B0609020204030204" pitchFamily="49" charset="0"/>
              </a:rPr>
              <a:t>‘STEP3 : DXL</a:t>
            </a:r>
            <a:r>
              <a:rPr lang="ja-JP" altLang="en-US" sz="950" b="1" i="1" dirty="0">
                <a:solidFill>
                  <a:srgbClr val="999999"/>
                </a:solidFill>
                <a:latin typeface="Consolas" panose="020B0609020204030204" pitchFamily="49" charset="0"/>
              </a:rPr>
              <a:t>のインポート</a:t>
            </a:r>
            <a:endParaRPr lang="ja-JP" altLang="en-US" sz="950" b="1" dirty="0">
              <a:solidFill>
                <a:srgbClr val="A7DBF7"/>
              </a:solidFill>
              <a:latin typeface="Consolas" panose="020B0609020204030204" pitchFamily="49" charset="0"/>
            </a:endParaRPr>
          </a:p>
          <a:p>
            <a:pPr marL="0" indent="0">
              <a:lnSpc>
                <a:spcPct val="100000"/>
              </a:lnSpc>
              <a:spcBef>
                <a:spcPts val="0"/>
              </a:spcBef>
              <a:buFont typeface="Arial" panose="020B0604020202020204" pitchFamily="34" charset="0"/>
              <a:buNone/>
            </a:pPr>
            <a:r>
              <a:rPr lang="ja-JP" altLang="en-US" sz="950" dirty="0">
                <a:solidFill>
                  <a:srgbClr val="A7DBF7"/>
                </a:solidFill>
                <a:latin typeface="Consolas" panose="020B0609020204030204" pitchFamily="49" charset="0"/>
              </a:rPr>
              <a:t>    </a:t>
            </a:r>
            <a:r>
              <a:rPr lang="en-US" altLang="ja-JP" sz="950" i="1" dirty="0">
                <a:solidFill>
                  <a:srgbClr val="00BFF9"/>
                </a:solidFill>
                <a:latin typeface="Consolas" panose="020B0609020204030204" pitchFamily="49" charset="0"/>
              </a:rPr>
              <a:t>Set </a:t>
            </a:r>
            <a:r>
              <a:rPr lang="en-US" altLang="ja-JP" sz="950" i="1" dirty="0">
                <a:solidFill>
                  <a:srgbClr val="A4CEEE"/>
                </a:solidFill>
                <a:latin typeface="Consolas" panose="020B0609020204030204" pitchFamily="49" charset="0"/>
              </a:rPr>
              <a:t>stream</a:t>
            </a:r>
            <a:r>
              <a:rPr lang="en-US" altLang="ja-JP" sz="950" dirty="0">
                <a:solidFill>
                  <a:srgbClr val="A7DBF7"/>
                </a:solidFill>
                <a:latin typeface="Consolas" panose="020B0609020204030204" pitchFamily="49" charset="0"/>
              </a:rPr>
              <a:t>      </a:t>
            </a:r>
            <a:r>
              <a:rPr lang="en-US" altLang="ja-JP" sz="950" i="1" dirty="0">
                <a:solidFill>
                  <a:srgbClr val="00BFF9"/>
                </a:solidFill>
                <a:latin typeface="Consolas" panose="020B0609020204030204" pitchFamily="49" charset="0"/>
              </a:rPr>
              <a:t>=</a:t>
            </a:r>
            <a:r>
              <a:rPr lang="en-US" altLang="ja-JP" sz="950" dirty="0">
                <a:solidFill>
                  <a:srgbClr val="A7DBF7"/>
                </a:solidFill>
                <a:latin typeface="Consolas" panose="020B0609020204030204" pitchFamily="49" charset="0"/>
              </a:rPr>
              <a:t> </a:t>
            </a:r>
            <a:r>
              <a:rPr lang="en-US" altLang="ja-JP" sz="950" dirty="0" err="1">
                <a:solidFill>
                  <a:srgbClr val="7FDBCA"/>
                </a:solidFill>
                <a:latin typeface="Consolas" panose="020B0609020204030204" pitchFamily="49" charset="0"/>
              </a:rPr>
              <a:t>session</a:t>
            </a:r>
            <a:r>
              <a:rPr lang="en-US" altLang="ja-JP" sz="950" dirty="0" err="1">
                <a:solidFill>
                  <a:srgbClr val="A7DBF7"/>
                </a:solidFill>
                <a:latin typeface="Consolas" panose="020B0609020204030204" pitchFamily="49" charset="0"/>
              </a:rPr>
              <a:t>.</a:t>
            </a:r>
            <a:r>
              <a:rPr lang="en-US" altLang="ja-JP" sz="950" i="1" dirty="0" err="1">
                <a:solidFill>
                  <a:srgbClr val="87AFF4"/>
                </a:solidFill>
                <a:latin typeface="Consolas" panose="020B0609020204030204" pitchFamily="49" charset="0"/>
              </a:rPr>
              <a:t>CreateStream</a:t>
            </a:r>
            <a:r>
              <a:rPr lang="en-US" altLang="ja-JP" sz="950" dirty="0">
                <a:solidFill>
                  <a:srgbClr val="A7DBF7"/>
                </a:solidFill>
                <a:latin typeface="Consolas" panose="020B0609020204030204" pitchFamily="49" charset="0"/>
              </a:rPr>
              <a:t>()</a:t>
            </a:r>
          </a:p>
          <a:p>
            <a:pPr marL="0" indent="0">
              <a:lnSpc>
                <a:spcPct val="100000"/>
              </a:lnSpc>
              <a:spcBef>
                <a:spcPts val="0"/>
              </a:spcBef>
              <a:buFont typeface="Arial" panose="020B0604020202020204" pitchFamily="34" charset="0"/>
              <a:buNone/>
            </a:pPr>
            <a:r>
              <a:rPr lang="en-US" altLang="ja-JP" sz="950" dirty="0">
                <a:solidFill>
                  <a:srgbClr val="A7DBF7"/>
                </a:solidFill>
                <a:latin typeface="Consolas" panose="020B0609020204030204" pitchFamily="49" charset="0"/>
              </a:rPr>
              <a:t>    </a:t>
            </a:r>
            <a:r>
              <a:rPr lang="en-US" altLang="ja-JP" sz="950" i="1" dirty="0">
                <a:solidFill>
                  <a:srgbClr val="00BFF9"/>
                </a:solidFill>
                <a:latin typeface="Consolas" panose="020B0609020204030204" pitchFamily="49" charset="0"/>
              </a:rPr>
              <a:t>Call </a:t>
            </a:r>
            <a:r>
              <a:rPr lang="en-US" altLang="ja-JP" sz="950" dirty="0" err="1">
                <a:solidFill>
                  <a:srgbClr val="A7DBF7"/>
                </a:solidFill>
                <a:latin typeface="Consolas" panose="020B0609020204030204" pitchFamily="49" charset="0"/>
              </a:rPr>
              <a:t>domParser.</a:t>
            </a:r>
            <a:r>
              <a:rPr lang="en-US" altLang="ja-JP" sz="950" i="1" dirty="0" err="1">
                <a:solidFill>
                  <a:srgbClr val="87AFF4"/>
                </a:solidFill>
                <a:latin typeface="Consolas" panose="020B0609020204030204" pitchFamily="49" charset="0"/>
              </a:rPr>
              <a:t>SetOutput</a:t>
            </a:r>
            <a:r>
              <a:rPr lang="en-US" altLang="ja-JP" sz="950" dirty="0">
                <a:solidFill>
                  <a:srgbClr val="A7DBF7"/>
                </a:solidFill>
                <a:latin typeface="Consolas" panose="020B0609020204030204" pitchFamily="49" charset="0"/>
              </a:rPr>
              <a:t>(</a:t>
            </a:r>
            <a:r>
              <a:rPr lang="en-US" altLang="ja-JP" sz="950" i="1" dirty="0">
                <a:solidFill>
                  <a:srgbClr val="A4CEEE"/>
                </a:solidFill>
                <a:latin typeface="Consolas" panose="020B0609020204030204" pitchFamily="49" charset="0"/>
              </a:rPr>
              <a:t>stream</a:t>
            </a:r>
            <a:r>
              <a:rPr lang="en-US" altLang="ja-JP" sz="950" dirty="0">
                <a:solidFill>
                  <a:srgbClr val="A7DBF7"/>
                </a:solidFill>
                <a:latin typeface="Consolas" panose="020B0609020204030204" pitchFamily="49" charset="0"/>
              </a:rPr>
              <a:t>)                        </a:t>
            </a:r>
            <a:r>
              <a:rPr lang="en-US" altLang="ja-JP" sz="950" i="1" dirty="0">
                <a:solidFill>
                  <a:srgbClr val="999999"/>
                </a:solidFill>
                <a:latin typeface="Consolas" panose="020B0609020204030204" pitchFamily="49" charset="0"/>
              </a:rPr>
              <a:t>'</a:t>
            </a:r>
            <a:r>
              <a:rPr lang="en-US" altLang="ja-JP" sz="950" i="1" dirty="0" err="1">
                <a:solidFill>
                  <a:srgbClr val="999999"/>
                </a:solidFill>
                <a:latin typeface="Consolas" panose="020B0609020204030204" pitchFamily="49" charset="0"/>
              </a:rPr>
              <a:t>DOMParser</a:t>
            </a:r>
            <a:r>
              <a:rPr lang="ja-JP" altLang="en-US" sz="950" i="1" dirty="0">
                <a:solidFill>
                  <a:srgbClr val="999999"/>
                </a:solidFill>
                <a:latin typeface="Consolas" panose="020B0609020204030204" pitchFamily="49" charset="0"/>
              </a:rPr>
              <a:t>の出力先を指定</a:t>
            </a:r>
            <a:endParaRPr lang="ja-JP" altLang="en-US" sz="950" dirty="0">
              <a:solidFill>
                <a:srgbClr val="A7DBF7"/>
              </a:solidFill>
              <a:latin typeface="Consolas" panose="020B0609020204030204" pitchFamily="49" charset="0"/>
            </a:endParaRPr>
          </a:p>
          <a:p>
            <a:pPr marL="0" indent="0">
              <a:lnSpc>
                <a:spcPct val="100000"/>
              </a:lnSpc>
              <a:spcBef>
                <a:spcPts val="0"/>
              </a:spcBef>
              <a:buFont typeface="Arial" panose="020B0604020202020204" pitchFamily="34" charset="0"/>
              <a:buNone/>
            </a:pPr>
            <a:r>
              <a:rPr lang="ja-JP" altLang="en-US" sz="950" dirty="0">
                <a:solidFill>
                  <a:srgbClr val="A7DBF7"/>
                </a:solidFill>
                <a:latin typeface="Consolas" panose="020B0609020204030204" pitchFamily="49" charset="0"/>
              </a:rPr>
              <a:t>    </a:t>
            </a:r>
            <a:r>
              <a:rPr lang="en-US" altLang="ja-JP" sz="950" i="1" dirty="0">
                <a:solidFill>
                  <a:srgbClr val="00BFF9"/>
                </a:solidFill>
                <a:latin typeface="Consolas" panose="020B0609020204030204" pitchFamily="49" charset="0"/>
              </a:rPr>
              <a:t>Call </a:t>
            </a:r>
            <a:r>
              <a:rPr lang="en-US" altLang="ja-JP" sz="950" dirty="0" err="1">
                <a:solidFill>
                  <a:srgbClr val="A7DBF7"/>
                </a:solidFill>
                <a:latin typeface="Consolas" panose="020B0609020204030204" pitchFamily="49" charset="0"/>
              </a:rPr>
              <a:t>domParser.Serialize</a:t>
            </a:r>
            <a:r>
              <a:rPr lang="en-US" altLang="ja-JP" sz="950" dirty="0">
                <a:solidFill>
                  <a:srgbClr val="A7DBF7"/>
                </a:solidFill>
                <a:latin typeface="Consolas" panose="020B0609020204030204" pitchFamily="49" charset="0"/>
              </a:rPr>
              <a:t>                                </a:t>
            </a:r>
            <a:r>
              <a:rPr lang="en-US" altLang="ja-JP" sz="950" i="1" dirty="0">
                <a:solidFill>
                  <a:srgbClr val="999999"/>
                </a:solidFill>
                <a:latin typeface="Consolas" panose="020B0609020204030204" pitchFamily="49" charset="0"/>
              </a:rPr>
              <a:t>'DXL</a:t>
            </a:r>
            <a:r>
              <a:rPr lang="ja-JP" altLang="en-US" sz="950" i="1" dirty="0">
                <a:solidFill>
                  <a:srgbClr val="999999"/>
                </a:solidFill>
                <a:latin typeface="Consolas" panose="020B0609020204030204" pitchFamily="49" charset="0"/>
              </a:rPr>
              <a:t>を</a:t>
            </a:r>
            <a:r>
              <a:rPr lang="en-US" altLang="ja-JP" sz="950" i="1" dirty="0">
                <a:solidFill>
                  <a:srgbClr val="999999"/>
                </a:solidFill>
                <a:latin typeface="Consolas" panose="020B0609020204030204" pitchFamily="49" charset="0"/>
              </a:rPr>
              <a:t>Stream</a:t>
            </a:r>
            <a:r>
              <a:rPr lang="ja-JP" altLang="en-US" sz="950" i="1" dirty="0">
                <a:solidFill>
                  <a:srgbClr val="999999"/>
                </a:solidFill>
                <a:latin typeface="Consolas" panose="020B0609020204030204" pitchFamily="49" charset="0"/>
              </a:rPr>
              <a:t>に出力</a:t>
            </a:r>
            <a:endParaRPr lang="ja-JP" altLang="en-US" sz="950" dirty="0">
              <a:solidFill>
                <a:srgbClr val="A7DBF7"/>
              </a:solidFill>
              <a:latin typeface="Consolas" panose="020B0609020204030204" pitchFamily="49" charset="0"/>
            </a:endParaRPr>
          </a:p>
          <a:p>
            <a:pPr marL="0" indent="0">
              <a:lnSpc>
                <a:spcPct val="100000"/>
              </a:lnSpc>
              <a:spcBef>
                <a:spcPts val="0"/>
              </a:spcBef>
              <a:buFont typeface="Arial" panose="020B0604020202020204" pitchFamily="34" charset="0"/>
              <a:buNone/>
            </a:pPr>
            <a:r>
              <a:rPr lang="ja-JP" altLang="en-US" sz="950" dirty="0">
                <a:solidFill>
                  <a:srgbClr val="A7DBF7"/>
                </a:solidFill>
                <a:latin typeface="Consolas" panose="020B0609020204030204" pitchFamily="49" charset="0"/>
              </a:rPr>
              <a:t>    </a:t>
            </a:r>
            <a:r>
              <a:rPr lang="en-US" altLang="ja-JP" sz="950" i="1" dirty="0">
                <a:solidFill>
                  <a:srgbClr val="00BFF9"/>
                </a:solidFill>
                <a:latin typeface="Consolas" panose="020B0609020204030204" pitchFamily="49" charset="0"/>
              </a:rPr>
              <a:t>Set </a:t>
            </a:r>
            <a:r>
              <a:rPr lang="en-US" altLang="ja-JP" sz="950" i="1" dirty="0" err="1">
                <a:solidFill>
                  <a:srgbClr val="A4CEEE"/>
                </a:solidFill>
                <a:latin typeface="Consolas" panose="020B0609020204030204" pitchFamily="49" charset="0"/>
              </a:rPr>
              <a:t>dxlImp</a:t>
            </a:r>
            <a:r>
              <a:rPr lang="en-US" altLang="ja-JP" sz="950" dirty="0">
                <a:solidFill>
                  <a:srgbClr val="A7DBF7"/>
                </a:solidFill>
                <a:latin typeface="Consolas" panose="020B0609020204030204" pitchFamily="49" charset="0"/>
              </a:rPr>
              <a:t>      </a:t>
            </a:r>
            <a:r>
              <a:rPr lang="en-US" altLang="ja-JP" sz="950" i="1" dirty="0">
                <a:solidFill>
                  <a:srgbClr val="00BFF9"/>
                </a:solidFill>
                <a:latin typeface="Consolas" panose="020B0609020204030204" pitchFamily="49" charset="0"/>
              </a:rPr>
              <a:t>=</a:t>
            </a:r>
            <a:r>
              <a:rPr lang="en-US" altLang="ja-JP" sz="950" dirty="0">
                <a:solidFill>
                  <a:srgbClr val="A7DBF7"/>
                </a:solidFill>
                <a:latin typeface="Consolas" panose="020B0609020204030204" pitchFamily="49" charset="0"/>
              </a:rPr>
              <a:t> </a:t>
            </a:r>
            <a:r>
              <a:rPr lang="en-US" altLang="ja-JP" sz="950" dirty="0" err="1">
                <a:solidFill>
                  <a:srgbClr val="7FDBCA"/>
                </a:solidFill>
                <a:latin typeface="Consolas" panose="020B0609020204030204" pitchFamily="49" charset="0"/>
              </a:rPr>
              <a:t>session</a:t>
            </a:r>
            <a:r>
              <a:rPr lang="en-US" altLang="ja-JP" sz="950" dirty="0" err="1">
                <a:solidFill>
                  <a:srgbClr val="A7DBF7"/>
                </a:solidFill>
                <a:latin typeface="Consolas" panose="020B0609020204030204" pitchFamily="49" charset="0"/>
              </a:rPr>
              <a:t>.CreateDXLImporter</a:t>
            </a:r>
            <a:endParaRPr lang="en-US" altLang="ja-JP" sz="950" dirty="0">
              <a:solidFill>
                <a:srgbClr val="A7DBF7"/>
              </a:solidFill>
              <a:latin typeface="Consolas" panose="020B0609020204030204" pitchFamily="49" charset="0"/>
            </a:endParaRPr>
          </a:p>
          <a:p>
            <a:pPr marL="0" indent="0">
              <a:lnSpc>
                <a:spcPct val="100000"/>
              </a:lnSpc>
              <a:spcBef>
                <a:spcPts val="0"/>
              </a:spcBef>
              <a:buFont typeface="Arial" panose="020B0604020202020204" pitchFamily="34" charset="0"/>
              <a:buNone/>
            </a:pPr>
            <a:r>
              <a:rPr lang="en-US" altLang="ja-JP" sz="950" dirty="0">
                <a:solidFill>
                  <a:srgbClr val="A7DBF7"/>
                </a:solidFill>
                <a:latin typeface="Consolas" panose="020B0609020204030204" pitchFamily="49" charset="0"/>
              </a:rPr>
              <a:t>    </a:t>
            </a:r>
            <a:r>
              <a:rPr lang="en-US" altLang="ja-JP" sz="950" dirty="0" err="1">
                <a:solidFill>
                  <a:srgbClr val="A7DBF7"/>
                </a:solidFill>
                <a:latin typeface="Consolas" panose="020B0609020204030204" pitchFamily="49" charset="0"/>
              </a:rPr>
              <a:t>dxlImp.</a:t>
            </a:r>
            <a:r>
              <a:rPr lang="en-US" altLang="ja-JP" sz="950" i="1" dirty="0" err="1">
                <a:solidFill>
                  <a:srgbClr val="A4CEEE"/>
                </a:solidFill>
                <a:latin typeface="Consolas" panose="020B0609020204030204" pitchFamily="49" charset="0"/>
              </a:rPr>
              <a:t>DesignImportOption</a:t>
            </a:r>
            <a:r>
              <a:rPr lang="en-US" altLang="ja-JP" sz="950" dirty="0">
                <a:solidFill>
                  <a:srgbClr val="A7DBF7"/>
                </a:solidFill>
                <a:latin typeface="Consolas" panose="020B0609020204030204" pitchFamily="49" charset="0"/>
              </a:rPr>
              <a:t> </a:t>
            </a:r>
            <a:r>
              <a:rPr lang="en-US" altLang="ja-JP" sz="950" i="1" dirty="0">
                <a:solidFill>
                  <a:srgbClr val="00BFF9"/>
                </a:solidFill>
                <a:latin typeface="Consolas" panose="020B0609020204030204" pitchFamily="49" charset="0"/>
              </a:rPr>
              <a:t>=</a:t>
            </a:r>
            <a:r>
              <a:rPr lang="en-US" altLang="ja-JP" sz="950" dirty="0">
                <a:solidFill>
                  <a:srgbClr val="A7DBF7"/>
                </a:solidFill>
                <a:latin typeface="Consolas" panose="020B0609020204030204" pitchFamily="49" charset="0"/>
              </a:rPr>
              <a:t> </a:t>
            </a:r>
            <a:r>
              <a:rPr lang="en-US" altLang="ja-JP" sz="950" dirty="0">
                <a:solidFill>
                  <a:srgbClr val="8DEC95"/>
                </a:solidFill>
                <a:latin typeface="Consolas" panose="020B0609020204030204" pitchFamily="49" charset="0"/>
              </a:rPr>
              <a:t>2</a:t>
            </a:r>
            <a:r>
              <a:rPr lang="en-US" altLang="ja-JP" sz="950" dirty="0">
                <a:solidFill>
                  <a:srgbClr val="A7DBF7"/>
                </a:solidFill>
                <a:latin typeface="Consolas" panose="020B0609020204030204" pitchFamily="49" charset="0"/>
              </a:rPr>
              <a:t>                           </a:t>
            </a:r>
            <a:r>
              <a:rPr lang="en-US" altLang="ja-JP" sz="950" i="1" dirty="0">
                <a:solidFill>
                  <a:srgbClr val="999999"/>
                </a:solidFill>
                <a:latin typeface="Consolas" panose="020B0609020204030204" pitchFamily="49" charset="0"/>
              </a:rPr>
              <a:t>'2-</a:t>
            </a:r>
            <a:r>
              <a:rPr lang="ja-JP" altLang="en-US" sz="950" i="1" dirty="0">
                <a:solidFill>
                  <a:srgbClr val="999999"/>
                </a:solidFill>
                <a:latin typeface="Consolas" panose="020B0609020204030204" pitchFamily="49" charset="0"/>
              </a:rPr>
              <a:t>新規追加、</a:t>
            </a:r>
            <a:r>
              <a:rPr lang="en-US" altLang="ja-JP" sz="950" i="1" dirty="0">
                <a:solidFill>
                  <a:srgbClr val="999999"/>
                </a:solidFill>
                <a:latin typeface="Consolas" panose="020B0609020204030204" pitchFamily="49" charset="0"/>
              </a:rPr>
              <a:t>5-</a:t>
            </a:r>
            <a:r>
              <a:rPr lang="ja-JP" altLang="en-US" sz="950" i="1" dirty="0">
                <a:solidFill>
                  <a:srgbClr val="999999"/>
                </a:solidFill>
                <a:latin typeface="Consolas" panose="020B0609020204030204" pitchFamily="49" charset="0"/>
              </a:rPr>
              <a:t>更新</a:t>
            </a:r>
            <a:endParaRPr lang="ja-JP" altLang="en-US" sz="950" dirty="0">
              <a:solidFill>
                <a:srgbClr val="A7DBF7"/>
              </a:solidFill>
              <a:latin typeface="Consolas" panose="020B0609020204030204" pitchFamily="49" charset="0"/>
            </a:endParaRPr>
          </a:p>
          <a:p>
            <a:pPr marL="0" indent="0">
              <a:lnSpc>
                <a:spcPct val="100000"/>
              </a:lnSpc>
              <a:spcBef>
                <a:spcPts val="0"/>
              </a:spcBef>
              <a:buFont typeface="Arial" panose="020B0604020202020204" pitchFamily="34" charset="0"/>
              <a:buNone/>
            </a:pPr>
            <a:r>
              <a:rPr lang="ja-JP" altLang="en-US" sz="950" dirty="0">
                <a:solidFill>
                  <a:srgbClr val="A7DBF7"/>
                </a:solidFill>
                <a:latin typeface="Consolas" panose="020B0609020204030204" pitchFamily="49" charset="0"/>
              </a:rPr>
              <a:t>    </a:t>
            </a:r>
            <a:r>
              <a:rPr lang="en-US" altLang="ja-JP" sz="950" dirty="0" err="1">
                <a:solidFill>
                  <a:srgbClr val="A7DBF7"/>
                </a:solidFill>
                <a:latin typeface="Consolas" panose="020B0609020204030204" pitchFamily="49" charset="0"/>
              </a:rPr>
              <a:t>dxlImp.</a:t>
            </a:r>
            <a:r>
              <a:rPr lang="en-US" altLang="ja-JP" sz="950" i="1" dirty="0" err="1">
                <a:solidFill>
                  <a:srgbClr val="A4CEEE"/>
                </a:solidFill>
                <a:latin typeface="Consolas" panose="020B0609020204030204" pitchFamily="49" charset="0"/>
              </a:rPr>
              <a:t>DocumentImportOption</a:t>
            </a:r>
            <a:r>
              <a:rPr lang="en-US" altLang="ja-JP" sz="950" dirty="0">
                <a:solidFill>
                  <a:srgbClr val="A7DBF7"/>
                </a:solidFill>
                <a:latin typeface="Consolas" panose="020B0609020204030204" pitchFamily="49" charset="0"/>
              </a:rPr>
              <a:t> </a:t>
            </a:r>
            <a:r>
              <a:rPr lang="en-US" altLang="ja-JP" sz="950" i="1" dirty="0">
                <a:solidFill>
                  <a:srgbClr val="00BFF9"/>
                </a:solidFill>
                <a:latin typeface="Consolas" panose="020B0609020204030204" pitchFamily="49" charset="0"/>
              </a:rPr>
              <a:t>=</a:t>
            </a:r>
            <a:r>
              <a:rPr lang="en-US" altLang="ja-JP" sz="950" dirty="0">
                <a:solidFill>
                  <a:srgbClr val="A7DBF7"/>
                </a:solidFill>
                <a:latin typeface="Consolas" panose="020B0609020204030204" pitchFamily="49" charset="0"/>
              </a:rPr>
              <a:t> </a:t>
            </a:r>
            <a:r>
              <a:rPr lang="en-US" altLang="ja-JP" sz="950" dirty="0">
                <a:solidFill>
                  <a:srgbClr val="8DEC95"/>
                </a:solidFill>
                <a:latin typeface="Consolas" panose="020B0609020204030204" pitchFamily="49" charset="0"/>
              </a:rPr>
              <a:t>2</a:t>
            </a:r>
            <a:r>
              <a:rPr lang="en-US" altLang="ja-JP" sz="950" dirty="0">
                <a:solidFill>
                  <a:srgbClr val="A7DBF7"/>
                </a:solidFill>
                <a:latin typeface="Consolas" panose="020B0609020204030204" pitchFamily="49" charset="0"/>
              </a:rPr>
              <a:t>                     </a:t>
            </a:r>
            <a:r>
              <a:rPr lang="en-US" altLang="ja-JP" sz="950" i="1" dirty="0">
                <a:solidFill>
                  <a:srgbClr val="999999"/>
                </a:solidFill>
                <a:latin typeface="Consolas" panose="020B0609020204030204" pitchFamily="49" charset="0"/>
              </a:rPr>
              <a:t>'2-</a:t>
            </a:r>
            <a:r>
              <a:rPr lang="ja-JP" altLang="en-US" sz="950" i="1" dirty="0">
                <a:solidFill>
                  <a:srgbClr val="999999"/>
                </a:solidFill>
                <a:latin typeface="Consolas" panose="020B0609020204030204" pitchFamily="49" charset="0"/>
              </a:rPr>
              <a:t>新規追加、</a:t>
            </a:r>
            <a:r>
              <a:rPr lang="en-US" altLang="ja-JP" sz="950" i="1" dirty="0">
                <a:solidFill>
                  <a:srgbClr val="999999"/>
                </a:solidFill>
                <a:latin typeface="Consolas" panose="020B0609020204030204" pitchFamily="49" charset="0"/>
              </a:rPr>
              <a:t>5-</a:t>
            </a:r>
            <a:r>
              <a:rPr lang="ja-JP" altLang="en-US" sz="950" i="1" dirty="0">
                <a:solidFill>
                  <a:srgbClr val="999999"/>
                </a:solidFill>
                <a:latin typeface="Consolas" panose="020B0609020204030204" pitchFamily="49" charset="0"/>
              </a:rPr>
              <a:t>更新</a:t>
            </a:r>
            <a:endParaRPr lang="ja-JP" altLang="en-US" sz="950" dirty="0">
              <a:solidFill>
                <a:srgbClr val="A7DBF7"/>
              </a:solidFill>
              <a:latin typeface="Consolas" panose="020B0609020204030204" pitchFamily="49" charset="0"/>
            </a:endParaRPr>
          </a:p>
          <a:p>
            <a:pPr marL="0" indent="0">
              <a:lnSpc>
                <a:spcPct val="100000"/>
              </a:lnSpc>
              <a:spcBef>
                <a:spcPts val="0"/>
              </a:spcBef>
              <a:buFont typeface="Arial" panose="020B0604020202020204" pitchFamily="34" charset="0"/>
              <a:buNone/>
            </a:pPr>
            <a:r>
              <a:rPr lang="ja-JP" altLang="en-US" sz="950" dirty="0">
                <a:solidFill>
                  <a:srgbClr val="A7DBF7"/>
                </a:solidFill>
                <a:latin typeface="Consolas" panose="020B0609020204030204" pitchFamily="49" charset="0"/>
              </a:rPr>
              <a:t>    </a:t>
            </a:r>
            <a:r>
              <a:rPr lang="en-US" altLang="ja-JP" sz="950" i="1" dirty="0">
                <a:solidFill>
                  <a:srgbClr val="00BFF9"/>
                </a:solidFill>
                <a:latin typeface="Consolas" panose="020B0609020204030204" pitchFamily="49" charset="0"/>
              </a:rPr>
              <a:t>Call </a:t>
            </a:r>
            <a:r>
              <a:rPr lang="en-US" altLang="ja-JP" sz="950" dirty="0" err="1">
                <a:solidFill>
                  <a:srgbClr val="A7DBF7"/>
                </a:solidFill>
                <a:latin typeface="Consolas" panose="020B0609020204030204" pitchFamily="49" charset="0"/>
              </a:rPr>
              <a:t>dxlImp.</a:t>
            </a:r>
            <a:r>
              <a:rPr lang="en-US" altLang="ja-JP" sz="950" i="1" dirty="0" err="1">
                <a:solidFill>
                  <a:srgbClr val="87AFF4"/>
                </a:solidFill>
                <a:latin typeface="Consolas" panose="020B0609020204030204" pitchFamily="49" charset="0"/>
              </a:rPr>
              <a:t>Import</a:t>
            </a:r>
            <a:r>
              <a:rPr lang="en-US" altLang="ja-JP" sz="950" dirty="0">
                <a:solidFill>
                  <a:srgbClr val="A7DBF7"/>
                </a:solidFill>
                <a:latin typeface="Consolas" panose="020B0609020204030204" pitchFamily="49" charset="0"/>
              </a:rPr>
              <a:t>(</a:t>
            </a:r>
            <a:r>
              <a:rPr lang="en-US" altLang="ja-JP" sz="950" i="1" dirty="0" err="1">
                <a:solidFill>
                  <a:srgbClr val="A4CEEE"/>
                </a:solidFill>
                <a:latin typeface="Consolas" panose="020B0609020204030204" pitchFamily="49" charset="0"/>
              </a:rPr>
              <a:t>stream</a:t>
            </a:r>
            <a:r>
              <a:rPr lang="en-US" altLang="ja-JP" sz="950" dirty="0" err="1">
                <a:solidFill>
                  <a:srgbClr val="A7DBF7"/>
                </a:solidFill>
                <a:latin typeface="Consolas" panose="020B0609020204030204" pitchFamily="49" charset="0"/>
              </a:rPr>
              <a:t>,</a:t>
            </a:r>
            <a:r>
              <a:rPr lang="en-US" altLang="ja-JP" sz="950" i="1" dirty="0" err="1">
                <a:solidFill>
                  <a:srgbClr val="A4CEEE"/>
                </a:solidFill>
                <a:latin typeface="Consolas" panose="020B0609020204030204" pitchFamily="49" charset="0"/>
              </a:rPr>
              <a:t>db</a:t>
            </a:r>
            <a:r>
              <a:rPr lang="en-US" altLang="ja-JP" sz="950" dirty="0">
                <a:solidFill>
                  <a:srgbClr val="A7DBF7"/>
                </a:solidFill>
                <a:latin typeface="Consolas" panose="020B0609020204030204" pitchFamily="49" charset="0"/>
              </a:rPr>
              <a:t>)                           </a:t>
            </a:r>
            <a:r>
              <a:rPr lang="en-US" altLang="ja-JP" sz="950" i="1" dirty="0">
                <a:solidFill>
                  <a:srgbClr val="999999"/>
                </a:solidFill>
                <a:latin typeface="Consolas" panose="020B0609020204030204" pitchFamily="49" charset="0"/>
              </a:rPr>
              <a:t>'</a:t>
            </a:r>
            <a:r>
              <a:rPr lang="ja-JP" altLang="en-US" sz="950" i="1" dirty="0">
                <a:solidFill>
                  <a:srgbClr val="999999"/>
                </a:solidFill>
                <a:latin typeface="Consolas" panose="020B0609020204030204" pitchFamily="49" charset="0"/>
              </a:rPr>
              <a:t>設計にインポート</a:t>
            </a:r>
            <a:endParaRPr lang="ja-JP" altLang="en-US" sz="950" dirty="0">
              <a:solidFill>
                <a:srgbClr val="A7DBF7"/>
              </a:solidFill>
              <a:latin typeface="Consolas" panose="020B0609020204030204" pitchFamily="49" charset="0"/>
            </a:endParaRPr>
          </a:p>
          <a:p>
            <a:pPr marL="0" indent="0">
              <a:lnSpc>
                <a:spcPct val="100000"/>
              </a:lnSpc>
              <a:spcBef>
                <a:spcPts val="0"/>
              </a:spcBef>
              <a:buFont typeface="Arial" panose="020B0604020202020204" pitchFamily="34" charset="0"/>
              <a:buNone/>
            </a:pPr>
            <a:r>
              <a:rPr lang="ja-JP" altLang="en-US" sz="950" dirty="0">
                <a:solidFill>
                  <a:srgbClr val="A7DBF7"/>
                </a:solidFill>
                <a:latin typeface="Consolas" panose="020B0609020204030204" pitchFamily="49" charset="0"/>
              </a:rPr>
              <a:t>    </a:t>
            </a:r>
          </a:p>
          <a:p>
            <a:pPr marL="0" indent="0">
              <a:lnSpc>
                <a:spcPct val="100000"/>
              </a:lnSpc>
              <a:spcBef>
                <a:spcPts val="0"/>
              </a:spcBef>
              <a:buFont typeface="Arial" panose="020B0604020202020204" pitchFamily="34" charset="0"/>
              <a:buNone/>
            </a:pPr>
            <a:r>
              <a:rPr lang="ja-JP" altLang="en-US" sz="950" dirty="0">
                <a:solidFill>
                  <a:srgbClr val="A7DBF7"/>
                </a:solidFill>
                <a:latin typeface="Consolas" panose="020B0609020204030204" pitchFamily="49" charset="0"/>
              </a:rPr>
              <a:t>    </a:t>
            </a:r>
            <a:r>
              <a:rPr lang="en-US" altLang="ja-JP" sz="950" dirty="0" err="1">
                <a:solidFill>
                  <a:srgbClr val="F7ECB5"/>
                </a:solidFill>
                <a:latin typeface="Consolas" panose="020B0609020204030204" pitchFamily="49" charset="0"/>
              </a:rPr>
              <a:t>Msgbox</a:t>
            </a:r>
            <a:r>
              <a:rPr lang="en-US" altLang="ja-JP" sz="950" dirty="0">
                <a:solidFill>
                  <a:srgbClr val="A7DBF7"/>
                </a:solidFill>
                <a:latin typeface="Consolas" panose="020B0609020204030204" pitchFamily="49" charset="0"/>
              </a:rPr>
              <a:t> </a:t>
            </a:r>
            <a:r>
              <a:rPr lang="en-US" altLang="ja-JP" sz="950" dirty="0">
                <a:solidFill>
                  <a:srgbClr val="6BFF81"/>
                </a:solidFill>
                <a:latin typeface="Consolas" panose="020B0609020204030204" pitchFamily="49" charset="0"/>
              </a:rPr>
              <a:t>"</a:t>
            </a:r>
            <a:r>
              <a:rPr lang="en-US" altLang="ja-JP" sz="950" dirty="0">
                <a:solidFill>
                  <a:srgbClr val="BCF0C0"/>
                </a:solidFill>
                <a:latin typeface="Consolas" panose="020B0609020204030204" pitchFamily="49" charset="0"/>
              </a:rPr>
              <a:t>Done.</a:t>
            </a:r>
            <a:r>
              <a:rPr lang="en-US" altLang="ja-JP" sz="950" dirty="0">
                <a:solidFill>
                  <a:srgbClr val="6BFF81"/>
                </a:solidFill>
                <a:latin typeface="Consolas" panose="020B0609020204030204" pitchFamily="49" charset="0"/>
              </a:rPr>
              <a:t>"</a:t>
            </a:r>
            <a:endParaRPr lang="en-US" altLang="ja-JP" sz="950" dirty="0">
              <a:solidFill>
                <a:srgbClr val="A7DBF7"/>
              </a:solidFill>
              <a:latin typeface="Consolas" panose="020B0609020204030204" pitchFamily="49" charset="0"/>
            </a:endParaRPr>
          </a:p>
          <a:p>
            <a:pPr marL="0" indent="0">
              <a:lnSpc>
                <a:spcPct val="100000"/>
              </a:lnSpc>
              <a:spcBef>
                <a:spcPts val="0"/>
              </a:spcBef>
              <a:buFont typeface="Arial" panose="020B0604020202020204" pitchFamily="34" charset="0"/>
              <a:buNone/>
            </a:pPr>
            <a:r>
              <a:rPr lang="en-US" altLang="ja-JP" sz="950" i="1" dirty="0">
                <a:solidFill>
                  <a:srgbClr val="00BFF9"/>
                </a:solidFill>
                <a:latin typeface="Consolas" panose="020B0609020204030204" pitchFamily="49" charset="0"/>
              </a:rPr>
              <a:t>End Sub</a:t>
            </a:r>
            <a:endParaRPr lang="en-US" altLang="ja-JP" sz="950" dirty="0">
              <a:solidFill>
                <a:srgbClr val="A7DBF7"/>
              </a:solidFill>
              <a:latin typeface="Consolas" panose="020B0609020204030204" pitchFamily="49" charset="0"/>
            </a:endParaRPr>
          </a:p>
        </p:txBody>
      </p:sp>
      <p:sp>
        <p:nvSpPr>
          <p:cNvPr id="6" name="スライド番号プレースホルダー 5">
            <a:extLst>
              <a:ext uri="{FF2B5EF4-FFF2-40B4-BE49-F238E27FC236}">
                <a16:creationId xmlns:a16="http://schemas.microsoft.com/office/drawing/2014/main" id="{DF20CC8A-30A6-1DD4-1042-3867C2F52FA3}"/>
              </a:ext>
            </a:extLst>
          </p:cNvPr>
          <p:cNvSpPr>
            <a:spLocks noGrp="1"/>
          </p:cNvSpPr>
          <p:nvPr>
            <p:ph type="sldNum" sz="quarter" idx="12"/>
          </p:nvPr>
        </p:nvSpPr>
        <p:spPr/>
        <p:txBody>
          <a:bodyPr/>
          <a:lstStyle/>
          <a:p>
            <a:fld id="{866A4425-74BD-4038-8F32-A8CA9FC5A1D1}" type="slidenum">
              <a:rPr kumimoji="1" lang="ja-JP" altLang="en-US" smtClean="0"/>
              <a:t>36</a:t>
            </a:fld>
            <a:endParaRPr kumimoji="1" lang="ja-JP" altLang="en-US"/>
          </a:p>
        </p:txBody>
      </p:sp>
    </p:spTree>
    <p:extLst>
      <p:ext uri="{BB962C8B-B14F-4D97-AF65-F5344CB8AC3E}">
        <p14:creationId xmlns:p14="http://schemas.microsoft.com/office/powerpoint/2010/main" val="2334201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9113C4-2E8E-129C-F98B-0C53089E9B08}"/>
              </a:ext>
            </a:extLst>
          </p:cNvPr>
          <p:cNvSpPr>
            <a:spLocks noGrp="1"/>
          </p:cNvSpPr>
          <p:nvPr>
            <p:ph type="title"/>
          </p:nvPr>
        </p:nvSpPr>
        <p:spPr/>
        <p:txBody>
          <a:bodyPr/>
          <a:lstStyle/>
          <a:p>
            <a:r>
              <a:rPr kumimoji="1" lang="en-US" altLang="ja-JP" dirty="0"/>
              <a:t>DXL</a:t>
            </a:r>
            <a:r>
              <a:rPr kumimoji="1" lang="ja-JP" altLang="en-US" dirty="0"/>
              <a:t>利用の具体例</a:t>
            </a:r>
          </a:p>
        </p:txBody>
      </p:sp>
      <p:graphicFrame>
        <p:nvGraphicFramePr>
          <p:cNvPr id="5" name="コンテンツ プレースホルダー 4">
            <a:extLst>
              <a:ext uri="{FF2B5EF4-FFF2-40B4-BE49-F238E27FC236}">
                <a16:creationId xmlns:a16="http://schemas.microsoft.com/office/drawing/2014/main" id="{3D4D6D73-9E73-96BC-E5C3-D41B07FB9742}"/>
              </a:ext>
            </a:extLst>
          </p:cNvPr>
          <p:cNvGraphicFramePr>
            <a:graphicFrameLocks noGrp="1"/>
          </p:cNvGraphicFramePr>
          <p:nvPr>
            <p:ph idx="1"/>
          </p:nvPr>
        </p:nvGraphicFramePr>
        <p:xfrm>
          <a:off x="333348" y="1268760"/>
          <a:ext cx="11522076" cy="3760209"/>
        </p:xfrm>
        <a:graphic>
          <a:graphicData uri="http://schemas.openxmlformats.org/drawingml/2006/table">
            <a:tbl>
              <a:tblPr firstRow="1" bandRow="1">
                <a:tableStyleId>{2D5ABB26-0587-4C30-8999-92F81FD0307C}</a:tableStyleId>
              </a:tblPr>
              <a:tblGrid>
                <a:gridCol w="720477">
                  <a:extLst>
                    <a:ext uri="{9D8B030D-6E8A-4147-A177-3AD203B41FA5}">
                      <a16:colId xmlns:a16="http://schemas.microsoft.com/office/drawing/2014/main" val="1533898799"/>
                    </a:ext>
                  </a:extLst>
                </a:gridCol>
                <a:gridCol w="7920880">
                  <a:extLst>
                    <a:ext uri="{9D8B030D-6E8A-4147-A177-3AD203B41FA5}">
                      <a16:colId xmlns:a16="http://schemas.microsoft.com/office/drawing/2014/main" val="2700629091"/>
                    </a:ext>
                  </a:extLst>
                </a:gridCol>
                <a:gridCol w="2880719">
                  <a:extLst>
                    <a:ext uri="{9D8B030D-6E8A-4147-A177-3AD203B41FA5}">
                      <a16:colId xmlns:a16="http://schemas.microsoft.com/office/drawing/2014/main" val="4274751276"/>
                    </a:ext>
                  </a:extLst>
                </a:gridCol>
              </a:tblGrid>
              <a:tr h="468369">
                <a:tc>
                  <a:txBody>
                    <a:bodyPr/>
                    <a:lstStyle/>
                    <a:p>
                      <a:r>
                        <a:rPr kumimoji="1" lang="en-US" altLang="ja-JP" dirty="0"/>
                        <a:t>No</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タイトル</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担当</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563896869"/>
                  </a:ext>
                </a:extLst>
              </a:tr>
              <a:tr h="923906">
                <a:tc>
                  <a:txBody>
                    <a:bodyPr/>
                    <a:lstStyle/>
                    <a:p>
                      <a:r>
                        <a:rPr kumimoji="1" lang="en-US" altLang="ja-JP" dirty="0"/>
                        <a:t>1</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en-US" altLang="ja-JP" dirty="0"/>
                        <a:t>Notes9</a:t>
                      </a:r>
                      <a:r>
                        <a:rPr kumimoji="1" lang="ja-JP" altLang="en-US" dirty="0"/>
                        <a:t>でも使える</a:t>
                      </a:r>
                      <a:endParaRPr kumimoji="1" lang="en-US" altLang="ja-JP" dirty="0"/>
                    </a:p>
                    <a:p>
                      <a:r>
                        <a:rPr kumimoji="1" lang="en-US" altLang="ja-JP" sz="2400" b="1" dirty="0" err="1"/>
                        <a:t>NotesDB</a:t>
                      </a:r>
                      <a:r>
                        <a:rPr kumimoji="1" lang="ja-JP" altLang="en-US" sz="2400" b="1" dirty="0"/>
                        <a:t>リスタイルツール</a:t>
                      </a:r>
                      <a:endParaRPr kumimoji="1" lang="en-US" altLang="ja-JP" sz="2400" b="1" dirty="0"/>
                    </a:p>
                    <a:p>
                      <a:endParaRPr kumimoji="1" lang="ja-JP" altLang="en-US" sz="2400" b="1" i="0"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林</a:t>
                      </a:r>
                      <a:r>
                        <a:rPr kumimoji="1" lang="en-US" altLang="ja-JP" dirty="0"/>
                        <a:t>K</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51488229"/>
                  </a:ext>
                </a:extLst>
              </a:tr>
              <a:tr h="923906">
                <a:tc>
                  <a:txBody>
                    <a:bodyPr/>
                    <a:lstStyle/>
                    <a:p>
                      <a:r>
                        <a:rPr kumimoji="1" lang="en-US" altLang="ja-JP" dirty="0"/>
                        <a:t>2</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社内情報を守りながら</a:t>
                      </a:r>
                      <a:r>
                        <a:rPr kumimoji="1" lang="en-US" altLang="ja-JP" dirty="0"/>
                        <a:t>AI</a:t>
                      </a:r>
                      <a:r>
                        <a:rPr kumimoji="1" lang="ja-JP" altLang="en-US" dirty="0"/>
                        <a:t>活用</a:t>
                      </a:r>
                      <a:endParaRPr kumimoji="1" lang="en-US" altLang="ja-JP" dirty="0"/>
                    </a:p>
                    <a:p>
                      <a:r>
                        <a:rPr kumimoji="1" lang="en-US" altLang="ja-JP" sz="2400" b="1" dirty="0"/>
                        <a:t>ChatGPT</a:t>
                      </a:r>
                      <a:r>
                        <a:rPr kumimoji="1" lang="ja-JP" altLang="en-US" sz="2400" b="1" dirty="0"/>
                        <a:t>と</a:t>
                      </a:r>
                      <a:r>
                        <a:rPr kumimoji="1" lang="en-US" altLang="ja-JP" sz="2400" b="1" dirty="0"/>
                        <a:t>DXL</a:t>
                      </a:r>
                      <a:r>
                        <a:rPr kumimoji="1" lang="ja-JP" altLang="en-US" sz="2400" b="1" dirty="0"/>
                        <a:t>で作る</a:t>
                      </a:r>
                      <a:r>
                        <a:rPr kumimoji="1" lang="en-US" altLang="ja-JP" sz="2400" b="1" dirty="0"/>
                        <a:t>AI</a:t>
                      </a:r>
                      <a:r>
                        <a:rPr kumimoji="1" lang="ja-JP" altLang="en-US" sz="2400" b="1" dirty="0"/>
                        <a:t>チャットアプリ</a:t>
                      </a:r>
                      <a:endParaRPr kumimoji="1" lang="en-US" altLang="ja-JP" sz="2400" b="1" dirty="0"/>
                    </a:p>
                    <a:p>
                      <a:endParaRPr kumimoji="1" lang="ja-JP" altLang="en-US" sz="2400" b="1"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浜</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051608294"/>
                  </a:ext>
                </a:extLst>
              </a:tr>
              <a:tr h="923906">
                <a:tc>
                  <a:txBody>
                    <a:bodyPr/>
                    <a:lstStyle/>
                    <a:p>
                      <a:r>
                        <a:rPr kumimoji="1" lang="en-US" altLang="ja-JP" dirty="0"/>
                        <a:t>3</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ビューにも画像を出したい！</a:t>
                      </a:r>
                      <a:endParaRPr kumimoji="1" lang="en-US" altLang="ja-JP" dirty="0"/>
                    </a:p>
                    <a:p>
                      <a:r>
                        <a:rPr kumimoji="1" lang="en-US" altLang="ja-JP" sz="2400" b="1" dirty="0" err="1"/>
                        <a:t>YoutubeAPI</a:t>
                      </a:r>
                      <a:r>
                        <a:rPr kumimoji="1" lang="ja-JP" altLang="en-US" sz="2400" b="1" dirty="0"/>
                        <a:t>と</a:t>
                      </a:r>
                      <a:r>
                        <a:rPr kumimoji="1" lang="en-US" altLang="ja-JP" sz="2400" b="1" dirty="0"/>
                        <a:t>DXL</a:t>
                      </a:r>
                      <a:r>
                        <a:rPr kumimoji="1" lang="ja-JP" altLang="en-US" sz="2400" b="1" dirty="0"/>
                        <a:t>で作る</a:t>
                      </a:r>
                      <a:r>
                        <a:rPr kumimoji="1" lang="en-US" altLang="ja-JP" sz="2400" b="1" dirty="0" err="1"/>
                        <a:t>Youtube</a:t>
                      </a:r>
                      <a:r>
                        <a:rPr kumimoji="1" lang="ja-JP" altLang="en-US" sz="2400" b="1" dirty="0"/>
                        <a:t>動画管理アプリ</a:t>
                      </a:r>
                      <a:endParaRPr kumimoji="1" lang="en-US" altLang="ja-JP" sz="2400" b="1" dirty="0"/>
                    </a:p>
                    <a:p>
                      <a:endParaRPr kumimoji="1" lang="ja-JP" altLang="en-US" sz="2400" b="1"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林</a:t>
                      </a:r>
                      <a:r>
                        <a:rPr kumimoji="1" lang="en-US" altLang="ja-JP" dirty="0"/>
                        <a:t>T</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136002390"/>
                  </a:ext>
                </a:extLst>
              </a:tr>
            </a:tbl>
          </a:graphicData>
        </a:graphic>
      </p:graphicFrame>
      <p:sp>
        <p:nvSpPr>
          <p:cNvPr id="6" name="四角形: 角を丸くする 5">
            <a:extLst>
              <a:ext uri="{FF2B5EF4-FFF2-40B4-BE49-F238E27FC236}">
                <a16:creationId xmlns:a16="http://schemas.microsoft.com/office/drawing/2014/main" id="{276B811E-A37C-33E9-5532-D4207036598D}"/>
              </a:ext>
            </a:extLst>
          </p:cNvPr>
          <p:cNvSpPr/>
          <p:nvPr/>
        </p:nvSpPr>
        <p:spPr>
          <a:xfrm>
            <a:off x="9840416" y="2917524"/>
            <a:ext cx="1944216" cy="648072"/>
          </a:xfrm>
          <a:prstGeom prst="roundRect">
            <a:avLst/>
          </a:prstGeom>
          <a:solidFill>
            <a:schemeClr val="bg1">
              <a:lumMod val="50000"/>
            </a:scheme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開発事例</a:t>
            </a:r>
            <a:endParaRPr kumimoji="1" lang="en-US" altLang="ja-JP" sz="1600" b="1" dirty="0">
              <a:solidFill>
                <a:schemeClr val="bg1"/>
              </a:solidFill>
            </a:endParaRPr>
          </a:p>
          <a:p>
            <a:pPr algn="ctr"/>
            <a:r>
              <a:rPr kumimoji="1" lang="ja-JP" altLang="en-US" sz="1600" b="1" dirty="0">
                <a:solidFill>
                  <a:schemeClr val="bg1"/>
                </a:solidFill>
              </a:rPr>
              <a:t>の紹介のみ</a:t>
            </a:r>
          </a:p>
        </p:txBody>
      </p:sp>
      <p:sp>
        <p:nvSpPr>
          <p:cNvPr id="7" name="四角形: 角を丸くする 6">
            <a:extLst>
              <a:ext uri="{FF2B5EF4-FFF2-40B4-BE49-F238E27FC236}">
                <a16:creationId xmlns:a16="http://schemas.microsoft.com/office/drawing/2014/main" id="{C4CB9616-B76B-75F6-F95F-061DC78F1F38}"/>
              </a:ext>
            </a:extLst>
          </p:cNvPr>
          <p:cNvSpPr/>
          <p:nvPr/>
        </p:nvSpPr>
        <p:spPr>
          <a:xfrm>
            <a:off x="9840416" y="3973246"/>
            <a:ext cx="1944216" cy="648072"/>
          </a:xfrm>
          <a:prstGeom prst="roundRect">
            <a:avLst/>
          </a:prstGeom>
          <a:solidFill>
            <a:srgbClr val="004CA4"/>
          </a:solidFill>
          <a:ln w="28575">
            <a:solidFill>
              <a:srgbClr val="004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設計テンプレート</a:t>
            </a:r>
            <a:endParaRPr kumimoji="1" lang="en-US" altLang="ja-JP" sz="1600" b="1" dirty="0">
              <a:solidFill>
                <a:schemeClr val="bg1"/>
              </a:solidFill>
            </a:endParaRPr>
          </a:p>
          <a:p>
            <a:pPr algn="ctr"/>
            <a:r>
              <a:rPr kumimoji="1" lang="ja-JP" altLang="en-US" sz="1600" b="1" dirty="0">
                <a:solidFill>
                  <a:schemeClr val="bg1"/>
                </a:solidFill>
              </a:rPr>
              <a:t>の公開あり</a:t>
            </a:r>
          </a:p>
        </p:txBody>
      </p:sp>
      <p:sp>
        <p:nvSpPr>
          <p:cNvPr id="3" name="四角形: 角を丸くする 2">
            <a:extLst>
              <a:ext uri="{FF2B5EF4-FFF2-40B4-BE49-F238E27FC236}">
                <a16:creationId xmlns:a16="http://schemas.microsoft.com/office/drawing/2014/main" id="{6738F674-628D-E779-F9E2-38F9514D5099}"/>
              </a:ext>
            </a:extLst>
          </p:cNvPr>
          <p:cNvSpPr/>
          <p:nvPr/>
        </p:nvSpPr>
        <p:spPr>
          <a:xfrm>
            <a:off x="9843962" y="1769106"/>
            <a:ext cx="1944216" cy="648072"/>
          </a:xfrm>
          <a:prstGeom prst="roundRect">
            <a:avLst/>
          </a:prstGeom>
          <a:solidFill>
            <a:schemeClr val="bg1">
              <a:lumMod val="50000"/>
            </a:scheme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開発事例</a:t>
            </a:r>
            <a:endParaRPr kumimoji="1" lang="en-US" altLang="ja-JP" sz="1600" b="1" dirty="0">
              <a:solidFill>
                <a:schemeClr val="bg1"/>
              </a:solidFill>
            </a:endParaRPr>
          </a:p>
          <a:p>
            <a:pPr algn="ctr"/>
            <a:r>
              <a:rPr kumimoji="1" lang="ja-JP" altLang="en-US" sz="1600" b="1" dirty="0">
                <a:solidFill>
                  <a:schemeClr val="bg1"/>
                </a:solidFill>
              </a:rPr>
              <a:t>の紹介のみ</a:t>
            </a:r>
          </a:p>
        </p:txBody>
      </p:sp>
      <p:sp>
        <p:nvSpPr>
          <p:cNvPr id="8" name="スライド番号プレースホルダー 7">
            <a:extLst>
              <a:ext uri="{FF2B5EF4-FFF2-40B4-BE49-F238E27FC236}">
                <a16:creationId xmlns:a16="http://schemas.microsoft.com/office/drawing/2014/main" id="{F81F6B6A-E5A8-DCC8-76A8-7C496CC9EB7E}"/>
              </a:ext>
            </a:extLst>
          </p:cNvPr>
          <p:cNvSpPr>
            <a:spLocks noGrp="1"/>
          </p:cNvSpPr>
          <p:nvPr>
            <p:ph type="sldNum" sz="quarter" idx="12"/>
          </p:nvPr>
        </p:nvSpPr>
        <p:spPr/>
        <p:txBody>
          <a:bodyPr/>
          <a:lstStyle/>
          <a:p>
            <a:fld id="{866A4425-74BD-4038-8F32-A8CA9FC5A1D1}" type="slidenum">
              <a:rPr kumimoji="1" lang="ja-JP" altLang="en-US" smtClean="0"/>
              <a:t>37</a:t>
            </a:fld>
            <a:endParaRPr kumimoji="1" lang="ja-JP" altLang="en-US"/>
          </a:p>
        </p:txBody>
      </p:sp>
    </p:spTree>
    <p:extLst>
      <p:ext uri="{BB962C8B-B14F-4D97-AF65-F5344CB8AC3E}">
        <p14:creationId xmlns:p14="http://schemas.microsoft.com/office/powerpoint/2010/main" val="3950852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9113C4-2E8E-129C-F98B-0C53089E9B08}"/>
              </a:ext>
            </a:extLst>
          </p:cNvPr>
          <p:cNvSpPr>
            <a:spLocks noGrp="1"/>
          </p:cNvSpPr>
          <p:nvPr>
            <p:ph type="title"/>
          </p:nvPr>
        </p:nvSpPr>
        <p:spPr/>
        <p:txBody>
          <a:bodyPr/>
          <a:lstStyle/>
          <a:p>
            <a:r>
              <a:rPr kumimoji="1" lang="en-US" altLang="ja-JP" dirty="0"/>
              <a:t>DXL</a:t>
            </a:r>
            <a:r>
              <a:rPr kumimoji="1" lang="ja-JP" altLang="en-US" dirty="0"/>
              <a:t>利用の具体例</a:t>
            </a:r>
          </a:p>
        </p:txBody>
      </p:sp>
      <p:graphicFrame>
        <p:nvGraphicFramePr>
          <p:cNvPr id="5" name="コンテンツ プレースホルダー 4">
            <a:extLst>
              <a:ext uri="{FF2B5EF4-FFF2-40B4-BE49-F238E27FC236}">
                <a16:creationId xmlns:a16="http://schemas.microsoft.com/office/drawing/2014/main" id="{3D4D6D73-9E73-96BC-E5C3-D41B07FB9742}"/>
              </a:ext>
            </a:extLst>
          </p:cNvPr>
          <p:cNvGraphicFramePr>
            <a:graphicFrameLocks noGrp="1"/>
          </p:cNvGraphicFramePr>
          <p:nvPr>
            <p:ph idx="1"/>
          </p:nvPr>
        </p:nvGraphicFramePr>
        <p:xfrm>
          <a:off x="333348" y="1268760"/>
          <a:ext cx="11522076" cy="3760209"/>
        </p:xfrm>
        <a:graphic>
          <a:graphicData uri="http://schemas.openxmlformats.org/drawingml/2006/table">
            <a:tbl>
              <a:tblPr firstRow="1" bandRow="1">
                <a:tableStyleId>{2D5ABB26-0587-4C30-8999-92F81FD0307C}</a:tableStyleId>
              </a:tblPr>
              <a:tblGrid>
                <a:gridCol w="720477">
                  <a:extLst>
                    <a:ext uri="{9D8B030D-6E8A-4147-A177-3AD203B41FA5}">
                      <a16:colId xmlns:a16="http://schemas.microsoft.com/office/drawing/2014/main" val="1533898799"/>
                    </a:ext>
                  </a:extLst>
                </a:gridCol>
                <a:gridCol w="7920880">
                  <a:extLst>
                    <a:ext uri="{9D8B030D-6E8A-4147-A177-3AD203B41FA5}">
                      <a16:colId xmlns:a16="http://schemas.microsoft.com/office/drawing/2014/main" val="2700629091"/>
                    </a:ext>
                  </a:extLst>
                </a:gridCol>
                <a:gridCol w="2880719">
                  <a:extLst>
                    <a:ext uri="{9D8B030D-6E8A-4147-A177-3AD203B41FA5}">
                      <a16:colId xmlns:a16="http://schemas.microsoft.com/office/drawing/2014/main" val="4274751276"/>
                    </a:ext>
                  </a:extLst>
                </a:gridCol>
              </a:tblGrid>
              <a:tr h="468369">
                <a:tc>
                  <a:txBody>
                    <a:bodyPr/>
                    <a:lstStyle/>
                    <a:p>
                      <a:r>
                        <a:rPr kumimoji="1" lang="en-US" altLang="ja-JP" dirty="0"/>
                        <a:t>No</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タイトル</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担当</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563896869"/>
                  </a:ext>
                </a:extLst>
              </a:tr>
              <a:tr h="923906">
                <a:tc>
                  <a:txBody>
                    <a:bodyPr/>
                    <a:lstStyle/>
                    <a:p>
                      <a:r>
                        <a:rPr kumimoji="1" lang="en-US" altLang="ja-JP" dirty="0"/>
                        <a:t>1</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en-US" altLang="ja-JP" dirty="0"/>
                        <a:t>Notes9</a:t>
                      </a:r>
                      <a:r>
                        <a:rPr kumimoji="1" lang="ja-JP" altLang="en-US" dirty="0"/>
                        <a:t>でも使える</a:t>
                      </a:r>
                      <a:endParaRPr kumimoji="1" lang="en-US" altLang="ja-JP" dirty="0"/>
                    </a:p>
                    <a:p>
                      <a:r>
                        <a:rPr kumimoji="1" lang="en-US" altLang="ja-JP" sz="2400" b="1" dirty="0" err="1"/>
                        <a:t>NotesDB</a:t>
                      </a:r>
                      <a:r>
                        <a:rPr kumimoji="1" lang="ja-JP" altLang="en-US" sz="2400" b="1" dirty="0"/>
                        <a:t>リスタイルツール</a:t>
                      </a:r>
                      <a:endParaRPr kumimoji="1" lang="en-US" altLang="ja-JP" sz="2400" b="1" dirty="0"/>
                    </a:p>
                    <a:p>
                      <a:endParaRPr kumimoji="1" lang="ja-JP" altLang="en-US" sz="2400" b="1" i="0"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林</a:t>
                      </a:r>
                      <a:r>
                        <a:rPr kumimoji="1" lang="en-US" altLang="ja-JP" dirty="0"/>
                        <a:t>K</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51488229"/>
                  </a:ext>
                </a:extLst>
              </a:tr>
              <a:tr h="923906">
                <a:tc>
                  <a:txBody>
                    <a:bodyPr/>
                    <a:lstStyle/>
                    <a:p>
                      <a:r>
                        <a:rPr kumimoji="1" lang="en-US" altLang="ja-JP" dirty="0"/>
                        <a:t>2</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社内情報を守りながら</a:t>
                      </a:r>
                      <a:r>
                        <a:rPr kumimoji="1" lang="en-US" altLang="ja-JP" dirty="0"/>
                        <a:t>AI</a:t>
                      </a:r>
                      <a:r>
                        <a:rPr kumimoji="1" lang="ja-JP" altLang="en-US" dirty="0"/>
                        <a:t>活用</a:t>
                      </a:r>
                      <a:endParaRPr kumimoji="1" lang="en-US" altLang="ja-JP" dirty="0"/>
                    </a:p>
                    <a:p>
                      <a:r>
                        <a:rPr kumimoji="1" lang="en-US" altLang="ja-JP" sz="2400" b="1" dirty="0"/>
                        <a:t>ChatGPT</a:t>
                      </a:r>
                      <a:r>
                        <a:rPr kumimoji="1" lang="ja-JP" altLang="en-US" sz="2400" b="1" dirty="0"/>
                        <a:t>と</a:t>
                      </a:r>
                      <a:r>
                        <a:rPr kumimoji="1" lang="en-US" altLang="ja-JP" sz="2400" b="1" dirty="0"/>
                        <a:t>DXL</a:t>
                      </a:r>
                      <a:r>
                        <a:rPr kumimoji="1" lang="ja-JP" altLang="en-US" sz="2400" b="1" dirty="0"/>
                        <a:t>で作る</a:t>
                      </a:r>
                      <a:r>
                        <a:rPr kumimoji="1" lang="en-US" altLang="ja-JP" sz="2400" b="1" dirty="0"/>
                        <a:t>AI</a:t>
                      </a:r>
                      <a:r>
                        <a:rPr kumimoji="1" lang="ja-JP" altLang="en-US" sz="2400" b="1" dirty="0"/>
                        <a:t>チャットアプリ</a:t>
                      </a:r>
                      <a:endParaRPr kumimoji="1" lang="en-US" altLang="ja-JP" sz="2400" b="1" dirty="0"/>
                    </a:p>
                    <a:p>
                      <a:endParaRPr kumimoji="1" lang="ja-JP" altLang="en-US" sz="2400" b="1"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浜</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051608294"/>
                  </a:ext>
                </a:extLst>
              </a:tr>
              <a:tr h="923906">
                <a:tc>
                  <a:txBody>
                    <a:bodyPr/>
                    <a:lstStyle/>
                    <a:p>
                      <a:r>
                        <a:rPr kumimoji="1" lang="en-US" altLang="ja-JP" dirty="0"/>
                        <a:t>3</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ビューにも画像を出したい！</a:t>
                      </a:r>
                      <a:endParaRPr kumimoji="1" lang="en-US" altLang="ja-JP" dirty="0"/>
                    </a:p>
                    <a:p>
                      <a:r>
                        <a:rPr kumimoji="1" lang="en-US" altLang="ja-JP" sz="2400" b="1" dirty="0" err="1"/>
                        <a:t>YoutubeAPI</a:t>
                      </a:r>
                      <a:r>
                        <a:rPr kumimoji="1" lang="ja-JP" altLang="en-US" sz="2400" b="1" dirty="0"/>
                        <a:t>と</a:t>
                      </a:r>
                      <a:r>
                        <a:rPr kumimoji="1" lang="en-US" altLang="ja-JP" sz="2400" b="1" dirty="0"/>
                        <a:t>DXL</a:t>
                      </a:r>
                      <a:r>
                        <a:rPr kumimoji="1" lang="ja-JP" altLang="en-US" sz="2400" b="1" dirty="0"/>
                        <a:t>で作る</a:t>
                      </a:r>
                      <a:r>
                        <a:rPr kumimoji="1" lang="en-US" altLang="ja-JP" sz="2400" b="1" dirty="0" err="1"/>
                        <a:t>Youtube</a:t>
                      </a:r>
                      <a:r>
                        <a:rPr kumimoji="1" lang="ja-JP" altLang="en-US" sz="2400" b="1" dirty="0"/>
                        <a:t>動画管理アプリ</a:t>
                      </a:r>
                      <a:endParaRPr kumimoji="1" lang="en-US" altLang="ja-JP" sz="2400" b="1" dirty="0"/>
                    </a:p>
                    <a:p>
                      <a:endParaRPr kumimoji="1" lang="ja-JP" altLang="en-US" sz="2400" b="1"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林</a:t>
                      </a:r>
                      <a:r>
                        <a:rPr kumimoji="1" lang="en-US" altLang="ja-JP" dirty="0"/>
                        <a:t>T</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136002390"/>
                  </a:ext>
                </a:extLst>
              </a:tr>
            </a:tbl>
          </a:graphicData>
        </a:graphic>
      </p:graphicFrame>
      <p:sp>
        <p:nvSpPr>
          <p:cNvPr id="6" name="四角形: 角を丸くする 5">
            <a:extLst>
              <a:ext uri="{FF2B5EF4-FFF2-40B4-BE49-F238E27FC236}">
                <a16:creationId xmlns:a16="http://schemas.microsoft.com/office/drawing/2014/main" id="{276B811E-A37C-33E9-5532-D4207036598D}"/>
              </a:ext>
            </a:extLst>
          </p:cNvPr>
          <p:cNvSpPr/>
          <p:nvPr/>
        </p:nvSpPr>
        <p:spPr>
          <a:xfrm>
            <a:off x="9840416" y="2917524"/>
            <a:ext cx="1944216" cy="648072"/>
          </a:xfrm>
          <a:prstGeom prst="roundRect">
            <a:avLst/>
          </a:prstGeom>
          <a:solidFill>
            <a:schemeClr val="bg1">
              <a:lumMod val="50000"/>
            </a:scheme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開発事例</a:t>
            </a:r>
            <a:endParaRPr kumimoji="1" lang="en-US" altLang="ja-JP" sz="1600" b="1" dirty="0">
              <a:solidFill>
                <a:schemeClr val="bg1"/>
              </a:solidFill>
            </a:endParaRPr>
          </a:p>
          <a:p>
            <a:pPr algn="ctr"/>
            <a:r>
              <a:rPr kumimoji="1" lang="ja-JP" altLang="en-US" sz="1600" b="1" dirty="0">
                <a:solidFill>
                  <a:schemeClr val="bg1"/>
                </a:solidFill>
              </a:rPr>
              <a:t>の紹介のみ</a:t>
            </a:r>
          </a:p>
        </p:txBody>
      </p:sp>
      <p:sp>
        <p:nvSpPr>
          <p:cNvPr id="7" name="四角形: 角を丸くする 6">
            <a:extLst>
              <a:ext uri="{FF2B5EF4-FFF2-40B4-BE49-F238E27FC236}">
                <a16:creationId xmlns:a16="http://schemas.microsoft.com/office/drawing/2014/main" id="{C4CB9616-B76B-75F6-F95F-061DC78F1F38}"/>
              </a:ext>
            </a:extLst>
          </p:cNvPr>
          <p:cNvSpPr/>
          <p:nvPr/>
        </p:nvSpPr>
        <p:spPr>
          <a:xfrm>
            <a:off x="9840416" y="3973246"/>
            <a:ext cx="1944216" cy="648072"/>
          </a:xfrm>
          <a:prstGeom prst="roundRect">
            <a:avLst/>
          </a:prstGeom>
          <a:solidFill>
            <a:srgbClr val="004CA4"/>
          </a:solidFill>
          <a:ln w="28575">
            <a:solidFill>
              <a:srgbClr val="004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設計テンプレート</a:t>
            </a:r>
            <a:endParaRPr kumimoji="1" lang="en-US" altLang="ja-JP" sz="1600" b="1" dirty="0">
              <a:solidFill>
                <a:schemeClr val="bg1"/>
              </a:solidFill>
            </a:endParaRPr>
          </a:p>
          <a:p>
            <a:pPr algn="ctr"/>
            <a:r>
              <a:rPr kumimoji="1" lang="ja-JP" altLang="en-US" sz="1600" b="1" dirty="0">
                <a:solidFill>
                  <a:schemeClr val="bg1"/>
                </a:solidFill>
              </a:rPr>
              <a:t>の公開あり</a:t>
            </a:r>
          </a:p>
        </p:txBody>
      </p:sp>
      <p:sp>
        <p:nvSpPr>
          <p:cNvPr id="3" name="四角形: 角を丸くする 2">
            <a:extLst>
              <a:ext uri="{FF2B5EF4-FFF2-40B4-BE49-F238E27FC236}">
                <a16:creationId xmlns:a16="http://schemas.microsoft.com/office/drawing/2014/main" id="{6738F674-628D-E779-F9E2-38F9514D5099}"/>
              </a:ext>
            </a:extLst>
          </p:cNvPr>
          <p:cNvSpPr/>
          <p:nvPr/>
        </p:nvSpPr>
        <p:spPr>
          <a:xfrm>
            <a:off x="9843962" y="1769106"/>
            <a:ext cx="1944216" cy="648072"/>
          </a:xfrm>
          <a:prstGeom prst="roundRect">
            <a:avLst/>
          </a:prstGeom>
          <a:solidFill>
            <a:schemeClr val="bg1">
              <a:lumMod val="50000"/>
            </a:scheme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開発事例</a:t>
            </a:r>
            <a:endParaRPr kumimoji="1" lang="en-US" altLang="ja-JP" sz="1600" b="1" dirty="0">
              <a:solidFill>
                <a:schemeClr val="bg1"/>
              </a:solidFill>
            </a:endParaRPr>
          </a:p>
          <a:p>
            <a:pPr algn="ctr"/>
            <a:r>
              <a:rPr kumimoji="1" lang="ja-JP" altLang="en-US" sz="1600" b="1" dirty="0">
                <a:solidFill>
                  <a:schemeClr val="bg1"/>
                </a:solidFill>
              </a:rPr>
              <a:t>の紹介のみ</a:t>
            </a:r>
          </a:p>
        </p:txBody>
      </p:sp>
      <p:sp>
        <p:nvSpPr>
          <p:cNvPr id="8" name="正方形/長方形 7">
            <a:extLst>
              <a:ext uri="{FF2B5EF4-FFF2-40B4-BE49-F238E27FC236}">
                <a16:creationId xmlns:a16="http://schemas.microsoft.com/office/drawing/2014/main" id="{9CEB4223-AA9F-EF76-3469-928E426ADEB3}"/>
              </a:ext>
            </a:extLst>
          </p:cNvPr>
          <p:cNvSpPr/>
          <p:nvPr/>
        </p:nvSpPr>
        <p:spPr>
          <a:xfrm>
            <a:off x="336577" y="1700808"/>
            <a:ext cx="11520461" cy="1055723"/>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8">
            <a:extLst>
              <a:ext uri="{FF2B5EF4-FFF2-40B4-BE49-F238E27FC236}">
                <a16:creationId xmlns:a16="http://schemas.microsoft.com/office/drawing/2014/main" id="{BF17D39F-4434-BBF2-5886-9584AF7ED861}"/>
              </a:ext>
            </a:extLst>
          </p:cNvPr>
          <p:cNvSpPr>
            <a:spLocks noGrp="1"/>
          </p:cNvSpPr>
          <p:nvPr>
            <p:ph type="sldNum" sz="quarter" idx="12"/>
          </p:nvPr>
        </p:nvSpPr>
        <p:spPr/>
        <p:txBody>
          <a:bodyPr/>
          <a:lstStyle/>
          <a:p>
            <a:fld id="{866A4425-74BD-4038-8F32-A8CA9FC5A1D1}" type="slidenum">
              <a:rPr kumimoji="1" lang="ja-JP" altLang="en-US" smtClean="0"/>
              <a:t>38</a:t>
            </a:fld>
            <a:endParaRPr kumimoji="1" lang="ja-JP" altLang="en-US"/>
          </a:p>
        </p:txBody>
      </p:sp>
    </p:spTree>
    <p:extLst>
      <p:ext uri="{BB962C8B-B14F-4D97-AF65-F5344CB8AC3E}">
        <p14:creationId xmlns:p14="http://schemas.microsoft.com/office/powerpoint/2010/main" val="701452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2CD3735-53BB-6A7C-D4A5-A499978D53D0}"/>
              </a:ext>
            </a:extLst>
          </p:cNvPr>
          <p:cNvSpPr>
            <a:spLocks noGrp="1"/>
          </p:cNvSpPr>
          <p:nvPr>
            <p:ph idx="1"/>
          </p:nvPr>
        </p:nvSpPr>
        <p:spPr/>
        <p:txBody>
          <a:bodyPr anchor="t">
            <a:normAutofit/>
          </a:bodyPr>
          <a:lstStyle/>
          <a:p>
            <a:pPr marL="0" indent="0">
              <a:lnSpc>
                <a:spcPct val="150000"/>
              </a:lnSpc>
              <a:spcBef>
                <a:spcPts val="600"/>
              </a:spcBef>
              <a:buNone/>
            </a:pPr>
            <a:r>
              <a:rPr lang="ja-JP" altLang="en-US" sz="2400" b="1" dirty="0"/>
              <a:t>■</a:t>
            </a:r>
            <a:r>
              <a:rPr lang="en-US" altLang="ja-JP" sz="2400" b="1" dirty="0"/>
              <a:t>Domino Restyle</a:t>
            </a:r>
            <a:r>
              <a:rPr lang="ja-JP" altLang="en-US" sz="2400" b="1" dirty="0"/>
              <a:t>への不満 </a:t>
            </a:r>
            <a:endParaRPr lang="en-US" altLang="ja-JP" sz="2400" b="1" dirty="0"/>
          </a:p>
          <a:p>
            <a:pPr marL="457200" indent="-457200">
              <a:lnSpc>
                <a:spcPct val="100000"/>
              </a:lnSpc>
              <a:spcBef>
                <a:spcPts val="600"/>
              </a:spcBef>
              <a:buFont typeface="+mj-lt"/>
              <a:buAutoNum type="arabicPeriod"/>
            </a:pPr>
            <a:r>
              <a:rPr lang="ja-JP" altLang="en-US" sz="2400" b="1" dirty="0"/>
              <a:t>設定のカスタマイズができない</a:t>
            </a:r>
            <a:endParaRPr lang="en-US" altLang="ja-JP" sz="2400" b="1" dirty="0"/>
          </a:p>
          <a:p>
            <a:pPr marL="457200" indent="-457200">
              <a:lnSpc>
                <a:spcPct val="100000"/>
              </a:lnSpc>
              <a:spcBef>
                <a:spcPts val="600"/>
              </a:spcBef>
              <a:buFont typeface="+mj-lt"/>
              <a:buAutoNum type="arabicPeriod"/>
            </a:pPr>
            <a:r>
              <a:rPr lang="ja-JP" altLang="en-US" sz="2400" b="1" dirty="0"/>
              <a:t>アプリケーションの中で設定を使い分けれない</a:t>
            </a:r>
            <a:endParaRPr lang="en-US" altLang="ja-JP" sz="2400" b="1" dirty="0"/>
          </a:p>
          <a:p>
            <a:pPr marL="457200" indent="-457200">
              <a:lnSpc>
                <a:spcPct val="100000"/>
              </a:lnSpc>
              <a:spcBef>
                <a:spcPts val="600"/>
              </a:spcBef>
              <a:buFont typeface="+mj-lt"/>
              <a:buAutoNum type="arabicPeriod"/>
            </a:pPr>
            <a:r>
              <a:rPr lang="ja-JP" altLang="en-US" sz="2400" b="1" dirty="0"/>
              <a:t>複数アプリケーションを一括処理できない</a:t>
            </a:r>
            <a:endParaRPr lang="en-US" altLang="ja-JP" sz="2400" b="1" dirty="0"/>
          </a:p>
          <a:p>
            <a:pPr marL="457200" indent="-457200">
              <a:lnSpc>
                <a:spcPct val="100000"/>
              </a:lnSpc>
              <a:spcBef>
                <a:spcPts val="600"/>
              </a:spcBef>
              <a:buFont typeface="+mj-lt"/>
              <a:buAutoNum type="arabicPeriod"/>
            </a:pPr>
            <a:r>
              <a:rPr lang="ja-JP" altLang="en-US" sz="2400" b="1" dirty="0"/>
              <a:t> </a:t>
            </a:r>
            <a:r>
              <a:rPr lang="en-US" altLang="ja-JP" sz="2400" b="1" dirty="0"/>
              <a:t>V12.0.2</a:t>
            </a:r>
            <a:r>
              <a:rPr lang="ja-JP" altLang="en-US" sz="2400" b="1" dirty="0"/>
              <a:t>でないと利用できない</a:t>
            </a:r>
            <a:endParaRPr lang="en-US" altLang="ja-JP" sz="2400" b="1" dirty="0"/>
          </a:p>
          <a:p>
            <a:pPr marL="914400" lvl="1" indent="-457200">
              <a:lnSpc>
                <a:spcPct val="100000"/>
              </a:lnSpc>
              <a:spcBef>
                <a:spcPts val="600"/>
              </a:spcBef>
              <a:buFont typeface="+mj-ea"/>
              <a:buAutoNum type="circleNumDbPlain"/>
            </a:pPr>
            <a:r>
              <a:rPr lang="ja-JP" altLang="en-US" sz="2200" dirty="0"/>
              <a:t>インフラ環境は簡単にはバージョンアップができない！</a:t>
            </a:r>
            <a:endParaRPr lang="en-US" altLang="ja-JP" sz="2200" dirty="0"/>
          </a:p>
          <a:p>
            <a:pPr marL="914400" lvl="1" indent="-457200">
              <a:lnSpc>
                <a:spcPct val="100000"/>
              </a:lnSpc>
              <a:spcBef>
                <a:spcPts val="600"/>
              </a:spcBef>
              <a:buFont typeface="+mj-ea"/>
              <a:buAutoNum type="circleNumDbPlain"/>
            </a:pPr>
            <a:r>
              <a:rPr lang="ja-JP" altLang="en-US" sz="2200" dirty="0"/>
              <a:t>どのバージョンでも利用したい！</a:t>
            </a:r>
            <a:endParaRPr lang="en-US" altLang="ja-JP" sz="2200" dirty="0"/>
          </a:p>
          <a:p>
            <a:pPr marL="0" indent="0">
              <a:lnSpc>
                <a:spcPct val="100000"/>
              </a:lnSpc>
              <a:spcBef>
                <a:spcPts val="600"/>
              </a:spcBef>
              <a:buNone/>
            </a:pPr>
            <a:endParaRPr kumimoji="1" lang="en-US" altLang="ja-JP" sz="2400" dirty="0"/>
          </a:p>
        </p:txBody>
      </p:sp>
      <p:sp>
        <p:nvSpPr>
          <p:cNvPr id="5" name="正方形/長方形 4">
            <a:extLst>
              <a:ext uri="{FF2B5EF4-FFF2-40B4-BE49-F238E27FC236}">
                <a16:creationId xmlns:a16="http://schemas.microsoft.com/office/drawing/2014/main" id="{A735DC5C-C1E9-1991-D8E1-C06E117C4428}"/>
              </a:ext>
            </a:extLst>
          </p:cNvPr>
          <p:cNvSpPr/>
          <p:nvPr/>
        </p:nvSpPr>
        <p:spPr>
          <a:xfrm>
            <a:off x="334963" y="6129360"/>
            <a:ext cx="11522075" cy="540000"/>
          </a:xfrm>
          <a:prstGeom prst="rect">
            <a:avLst/>
          </a:prstGeom>
          <a:solidFill>
            <a:srgbClr val="004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effectLst>
                  <a:outerShdw blurRad="38100" dist="38100" dir="2700000" algn="tl">
                    <a:srgbClr val="000000">
                      <a:alpha val="43137"/>
                    </a:srgbClr>
                  </a:outerShdw>
                </a:effectLst>
              </a:rPr>
              <a:t>プロジェクトコード：シン・リスタイル</a:t>
            </a:r>
          </a:p>
        </p:txBody>
      </p:sp>
      <p:sp>
        <p:nvSpPr>
          <p:cNvPr id="2" name="タイトル 1">
            <a:extLst>
              <a:ext uri="{FF2B5EF4-FFF2-40B4-BE49-F238E27FC236}">
                <a16:creationId xmlns:a16="http://schemas.microsoft.com/office/drawing/2014/main" id="{3E9113C4-2E8E-129C-F98B-0C53089E9B08}"/>
              </a:ext>
            </a:extLst>
          </p:cNvPr>
          <p:cNvSpPr>
            <a:spLocks noGrp="1"/>
          </p:cNvSpPr>
          <p:nvPr>
            <p:ph type="title"/>
          </p:nvPr>
        </p:nvSpPr>
        <p:spPr/>
        <p:txBody>
          <a:bodyPr/>
          <a:lstStyle/>
          <a:p>
            <a:r>
              <a:rPr lang="en-US" altLang="ja-JP" dirty="0"/>
              <a:t>Domino</a:t>
            </a:r>
            <a:r>
              <a:rPr lang="ja-JP" altLang="en-US" dirty="0"/>
              <a:t> </a:t>
            </a:r>
            <a:r>
              <a:rPr lang="en-US" altLang="ja-JP" dirty="0"/>
              <a:t>Restyle</a:t>
            </a:r>
            <a:r>
              <a:rPr lang="ja-JP" altLang="en-US" dirty="0"/>
              <a:t>への不満と遊び心から始まった</a:t>
            </a:r>
            <a:endParaRPr kumimoji="1" lang="ja-JP" altLang="en-US" dirty="0"/>
          </a:p>
        </p:txBody>
      </p:sp>
      <p:sp>
        <p:nvSpPr>
          <p:cNvPr id="8" name="テキスト ボックス 7">
            <a:extLst>
              <a:ext uri="{FF2B5EF4-FFF2-40B4-BE49-F238E27FC236}">
                <a16:creationId xmlns:a16="http://schemas.microsoft.com/office/drawing/2014/main" id="{3672B2CD-7D67-3AF3-D987-64E29B0968B1}"/>
              </a:ext>
            </a:extLst>
          </p:cNvPr>
          <p:cNvSpPr txBox="1"/>
          <p:nvPr/>
        </p:nvSpPr>
        <p:spPr>
          <a:xfrm>
            <a:off x="335361" y="5052189"/>
            <a:ext cx="11521677" cy="540000"/>
          </a:xfrm>
          <a:prstGeom prst="rect">
            <a:avLst/>
          </a:prstGeom>
          <a:solidFill>
            <a:schemeClr val="bg1">
              <a:lumMod val="95000"/>
            </a:schemeClr>
          </a:solidFill>
        </p:spPr>
        <p:txBody>
          <a:bodyPr wrap="square" anchor="ctr">
            <a:noAutofit/>
          </a:bodyPr>
          <a:lstStyle/>
          <a:p>
            <a:pPr algn="ctr"/>
            <a:r>
              <a:rPr lang="ja-JP" altLang="en-US" sz="2400" b="1" dirty="0">
                <a:solidFill>
                  <a:srgbClr val="004CA4"/>
                </a:solidFill>
                <a:latin typeface="+mn-ea"/>
              </a:rPr>
              <a:t>純正を超える</a:t>
            </a:r>
            <a:r>
              <a:rPr lang="en-US" altLang="ja-JP" sz="2400" b="1" dirty="0">
                <a:solidFill>
                  <a:srgbClr val="004CA4"/>
                </a:solidFill>
                <a:latin typeface="+mn-ea"/>
              </a:rPr>
              <a:t>Restyle</a:t>
            </a:r>
            <a:r>
              <a:rPr lang="ja-JP" altLang="en-US" sz="2400" b="1" dirty="0">
                <a:solidFill>
                  <a:srgbClr val="004CA4"/>
                </a:solidFill>
                <a:latin typeface="+mn-ea"/>
              </a:rPr>
              <a:t>を作ったら、面白いんじゃない？</a:t>
            </a:r>
          </a:p>
        </p:txBody>
      </p:sp>
      <p:sp>
        <p:nvSpPr>
          <p:cNvPr id="9" name="矢印: 下 8">
            <a:extLst>
              <a:ext uri="{FF2B5EF4-FFF2-40B4-BE49-F238E27FC236}">
                <a16:creationId xmlns:a16="http://schemas.microsoft.com/office/drawing/2014/main" id="{B2D32596-C068-B2A5-284A-BA072DB20D5C}"/>
              </a:ext>
            </a:extLst>
          </p:cNvPr>
          <p:cNvSpPr/>
          <p:nvPr/>
        </p:nvSpPr>
        <p:spPr>
          <a:xfrm>
            <a:off x="5663952" y="4571134"/>
            <a:ext cx="864096" cy="435230"/>
          </a:xfrm>
          <a:prstGeom prst="downArrow">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下 9">
            <a:extLst>
              <a:ext uri="{FF2B5EF4-FFF2-40B4-BE49-F238E27FC236}">
                <a16:creationId xmlns:a16="http://schemas.microsoft.com/office/drawing/2014/main" id="{CE801D24-6B7C-C98B-2776-33C6AD86BC58}"/>
              </a:ext>
            </a:extLst>
          </p:cNvPr>
          <p:cNvSpPr/>
          <p:nvPr/>
        </p:nvSpPr>
        <p:spPr>
          <a:xfrm>
            <a:off x="5663952" y="5652606"/>
            <a:ext cx="864096" cy="435230"/>
          </a:xfrm>
          <a:prstGeom prst="downArrow">
            <a:avLst/>
          </a:prstGeom>
          <a:solidFill>
            <a:srgbClr val="004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2ADD2B20-1C1E-D001-F8EE-D60F3D3DAD72}"/>
              </a:ext>
            </a:extLst>
          </p:cNvPr>
          <p:cNvSpPr>
            <a:spLocks noGrp="1"/>
          </p:cNvSpPr>
          <p:nvPr>
            <p:ph type="sldNum" sz="quarter" idx="12"/>
          </p:nvPr>
        </p:nvSpPr>
        <p:spPr/>
        <p:txBody>
          <a:bodyPr/>
          <a:lstStyle/>
          <a:p>
            <a:fld id="{866A4425-74BD-4038-8F32-A8CA9FC5A1D1}" type="slidenum">
              <a:rPr kumimoji="1" lang="ja-JP" altLang="en-US" smtClean="0"/>
              <a:t>39</a:t>
            </a:fld>
            <a:endParaRPr kumimoji="1" lang="ja-JP" altLang="en-US"/>
          </a:p>
        </p:txBody>
      </p:sp>
    </p:spTree>
    <p:extLst>
      <p:ext uri="{BB962C8B-B14F-4D97-AF65-F5344CB8AC3E}">
        <p14:creationId xmlns:p14="http://schemas.microsoft.com/office/powerpoint/2010/main" val="406972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957A4D-92E5-443F-8A88-C3F95AA9996F}"/>
              </a:ext>
            </a:extLst>
          </p:cNvPr>
          <p:cNvSpPr>
            <a:spLocks noGrp="1"/>
          </p:cNvSpPr>
          <p:nvPr>
            <p:ph type="title"/>
          </p:nvPr>
        </p:nvSpPr>
        <p:spPr/>
        <p:txBody>
          <a:bodyPr/>
          <a:lstStyle/>
          <a:p>
            <a:r>
              <a:rPr kumimoji="1" lang="ja-JP" altLang="en-US" dirty="0"/>
              <a:t>アジェンダ</a:t>
            </a:r>
          </a:p>
        </p:txBody>
      </p:sp>
      <p:sp>
        <p:nvSpPr>
          <p:cNvPr id="4" name="正方形/長方形 3">
            <a:extLst>
              <a:ext uri="{FF2B5EF4-FFF2-40B4-BE49-F238E27FC236}">
                <a16:creationId xmlns:a16="http://schemas.microsoft.com/office/drawing/2014/main" id="{20FD1B6F-D261-4825-A6B1-FA475356CCC7}"/>
              </a:ext>
            </a:extLst>
          </p:cNvPr>
          <p:cNvSpPr/>
          <p:nvPr/>
        </p:nvSpPr>
        <p:spPr>
          <a:xfrm>
            <a:off x="334963" y="188913"/>
            <a:ext cx="144413" cy="90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5" name="表 7">
            <a:extLst>
              <a:ext uri="{FF2B5EF4-FFF2-40B4-BE49-F238E27FC236}">
                <a16:creationId xmlns:a16="http://schemas.microsoft.com/office/drawing/2014/main" id="{BFB41F2A-CFCB-0BB7-EEBD-87DB72069EF4}"/>
              </a:ext>
            </a:extLst>
          </p:cNvPr>
          <p:cNvGraphicFramePr>
            <a:graphicFrameLocks/>
          </p:cNvGraphicFramePr>
          <p:nvPr/>
        </p:nvGraphicFramePr>
        <p:xfrm>
          <a:off x="334961" y="1484784"/>
          <a:ext cx="11522077" cy="4209816"/>
        </p:xfrm>
        <a:graphic>
          <a:graphicData uri="http://schemas.openxmlformats.org/drawingml/2006/table">
            <a:tbl>
              <a:tblPr firstRow="1" bandRow="1">
                <a:tableStyleId>{5C22544A-7EE6-4342-B048-85BDC9FD1C3A}</a:tableStyleId>
              </a:tblPr>
              <a:tblGrid>
                <a:gridCol w="576461">
                  <a:extLst>
                    <a:ext uri="{9D8B030D-6E8A-4147-A177-3AD203B41FA5}">
                      <a16:colId xmlns:a16="http://schemas.microsoft.com/office/drawing/2014/main" val="3355906952"/>
                    </a:ext>
                  </a:extLst>
                </a:gridCol>
                <a:gridCol w="792088">
                  <a:extLst>
                    <a:ext uri="{9D8B030D-6E8A-4147-A177-3AD203B41FA5}">
                      <a16:colId xmlns:a16="http://schemas.microsoft.com/office/drawing/2014/main" val="979513587"/>
                    </a:ext>
                  </a:extLst>
                </a:gridCol>
                <a:gridCol w="7272809">
                  <a:extLst>
                    <a:ext uri="{9D8B030D-6E8A-4147-A177-3AD203B41FA5}">
                      <a16:colId xmlns:a16="http://schemas.microsoft.com/office/drawing/2014/main" val="3687687015"/>
                    </a:ext>
                  </a:extLst>
                </a:gridCol>
                <a:gridCol w="2880719">
                  <a:extLst>
                    <a:ext uri="{9D8B030D-6E8A-4147-A177-3AD203B41FA5}">
                      <a16:colId xmlns:a16="http://schemas.microsoft.com/office/drawing/2014/main" val="1377459720"/>
                    </a:ext>
                  </a:extLst>
                </a:gridCol>
              </a:tblGrid>
              <a:tr h="359273">
                <a:tc>
                  <a:txBody>
                    <a:bodyPr/>
                    <a:lstStyle/>
                    <a:p>
                      <a:pPr marL="0" indent="0">
                        <a:buFont typeface="+mj-lt"/>
                        <a:buNone/>
                      </a:pPr>
                      <a:r>
                        <a:rPr kumimoji="1" lang="en-US" altLang="ja-JP" sz="2000" b="0" dirty="0">
                          <a:solidFill>
                            <a:schemeClr val="tx1">
                              <a:lumMod val="85000"/>
                              <a:lumOff val="15000"/>
                            </a:schemeClr>
                          </a:solidFill>
                          <a:latin typeface="Century Gothic" panose="020B0502020202020204" pitchFamily="34" charset="0"/>
                          <a:ea typeface="メイリオ" panose="020B0604030504040204" pitchFamily="50" charset="-128"/>
                        </a:rPr>
                        <a:t>1</a:t>
                      </a:r>
                      <a:endParaRPr kumimoji="1" lang="ja-JP" altLang="en-US" sz="20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600" b="0" dirty="0">
                          <a:solidFill>
                            <a:schemeClr val="tx1">
                              <a:lumMod val="85000"/>
                              <a:lumOff val="15000"/>
                            </a:schemeClr>
                          </a:solidFill>
                          <a:latin typeface="Century Gothic" panose="020B0502020202020204" pitchFamily="34" charset="0"/>
                          <a:ea typeface="メイリオ" panose="020B0604030504040204" pitchFamily="50" charset="-128"/>
                        </a:rPr>
                        <a:t>13:00</a:t>
                      </a:r>
                      <a:endParaRPr kumimoji="1" lang="ja-JP" altLang="en-US" sz="16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2000" b="0" dirty="0">
                          <a:solidFill>
                            <a:schemeClr val="tx1">
                              <a:lumMod val="85000"/>
                              <a:lumOff val="15000"/>
                            </a:schemeClr>
                          </a:solidFill>
                          <a:latin typeface="+mn-ea"/>
                          <a:ea typeface="+mn-ea"/>
                        </a:rPr>
                        <a:t>メンバー紹介</a:t>
                      </a:r>
                      <a:r>
                        <a:rPr kumimoji="1" lang="en-US" altLang="ja-JP" sz="2000" b="0" dirty="0">
                          <a:solidFill>
                            <a:schemeClr val="tx1">
                              <a:lumMod val="85000"/>
                              <a:lumOff val="15000"/>
                            </a:schemeClr>
                          </a:solidFill>
                          <a:latin typeface="+mn-ea"/>
                          <a:ea typeface="+mn-ea"/>
                        </a:rPr>
                        <a:t>(</a:t>
                      </a:r>
                      <a:r>
                        <a:rPr kumimoji="1" lang="ja-JP" altLang="en-US" sz="2000" b="0" dirty="0">
                          <a:solidFill>
                            <a:schemeClr val="tx1">
                              <a:lumMod val="85000"/>
                              <a:lumOff val="15000"/>
                            </a:schemeClr>
                          </a:solidFill>
                          <a:latin typeface="+mn-ea"/>
                          <a:ea typeface="+mn-ea"/>
                        </a:rPr>
                        <a:t>初参加者用</a:t>
                      </a:r>
                      <a:r>
                        <a:rPr kumimoji="1" lang="en-US" altLang="ja-JP" sz="2000" b="0" dirty="0">
                          <a:solidFill>
                            <a:schemeClr val="tx1">
                              <a:lumMod val="85000"/>
                              <a:lumOff val="15000"/>
                            </a:schemeClr>
                          </a:solidFill>
                          <a:latin typeface="+mn-ea"/>
                          <a:ea typeface="+mn-ea"/>
                        </a:rPr>
                        <a:t>)</a:t>
                      </a:r>
                      <a:endParaRPr kumimoji="1" lang="ja-JP" altLang="en-US" sz="2000" b="0" dirty="0">
                        <a:solidFill>
                          <a:schemeClr val="tx1">
                            <a:lumMod val="85000"/>
                            <a:lumOff val="1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0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6292280"/>
                  </a:ext>
                </a:extLst>
              </a:tr>
              <a:tr h="359273">
                <a:tc>
                  <a:txBody>
                    <a:bodyPr/>
                    <a:lstStyle/>
                    <a:p>
                      <a:pPr marL="0" indent="0">
                        <a:buFont typeface="+mj-lt"/>
                        <a:buNone/>
                      </a:pPr>
                      <a:r>
                        <a:rPr kumimoji="1" lang="en-US" altLang="ja-JP" sz="2000" b="0" dirty="0">
                          <a:solidFill>
                            <a:schemeClr val="tx1">
                              <a:lumMod val="85000"/>
                              <a:lumOff val="15000"/>
                            </a:schemeClr>
                          </a:solidFill>
                          <a:latin typeface="Century Gothic" panose="020B0502020202020204" pitchFamily="34" charset="0"/>
                          <a:ea typeface="メイリオ" panose="020B0604030504040204" pitchFamily="50" charset="-128"/>
                        </a:rPr>
                        <a:t>2</a:t>
                      </a:r>
                      <a:endParaRPr kumimoji="1" lang="ja-JP" altLang="en-US" sz="20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endParaRPr kumimoji="1" lang="ja-JP" altLang="en-US" sz="16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n-ea"/>
                          <a:ea typeface="+mn-ea"/>
                        </a:rPr>
                        <a:t>昨年の振り返り</a:t>
                      </a:r>
                      <a:r>
                        <a:rPr kumimoji="1" lang="en-US" altLang="ja-JP" sz="2000" dirty="0">
                          <a:latin typeface="+mn-ea"/>
                          <a:ea typeface="+mn-ea"/>
                        </a:rPr>
                        <a:t>(</a:t>
                      </a:r>
                      <a:r>
                        <a:rPr kumimoji="1" lang="ja-JP" altLang="en-US" sz="2000" dirty="0">
                          <a:latin typeface="+mn-ea"/>
                          <a:ea typeface="+mn-ea"/>
                        </a:rPr>
                        <a:t>初参加者用</a:t>
                      </a:r>
                      <a:r>
                        <a:rPr kumimoji="1" lang="en-US" altLang="ja-JP" sz="2000" dirty="0">
                          <a:latin typeface="+mn-ea"/>
                          <a:ea typeface="+mn-ea"/>
                        </a:rPr>
                        <a:t>)</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0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8383343"/>
                  </a:ext>
                </a:extLst>
              </a:tr>
              <a:tr h="359273">
                <a:tc>
                  <a:txBody>
                    <a:bodyPr/>
                    <a:lstStyle/>
                    <a:p>
                      <a:pPr marL="0" indent="0">
                        <a:buFont typeface="+mj-lt"/>
                        <a:buNone/>
                      </a:pPr>
                      <a:r>
                        <a:rPr kumimoji="1" lang="en-US" altLang="ja-JP" sz="2000" b="0" dirty="0">
                          <a:solidFill>
                            <a:schemeClr val="tx1">
                              <a:lumMod val="85000"/>
                              <a:lumOff val="15000"/>
                            </a:schemeClr>
                          </a:solidFill>
                          <a:latin typeface="Century Gothic" panose="020B0502020202020204" pitchFamily="34" charset="0"/>
                          <a:ea typeface="メイリオ" panose="020B0604030504040204" pitchFamily="50" charset="-128"/>
                        </a:rPr>
                        <a:t>3</a:t>
                      </a:r>
                      <a:endParaRPr kumimoji="1" lang="ja-JP" altLang="en-US" sz="20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600" b="0" dirty="0">
                          <a:solidFill>
                            <a:schemeClr val="tx1">
                              <a:lumMod val="85000"/>
                              <a:lumOff val="15000"/>
                            </a:schemeClr>
                          </a:solidFill>
                          <a:latin typeface="Century Gothic" panose="020B0502020202020204" pitchFamily="34" charset="0"/>
                          <a:ea typeface="メイリオ" panose="020B0604030504040204" pitchFamily="50" charset="-128"/>
                        </a:rPr>
                        <a:t>13:30</a:t>
                      </a:r>
                      <a:endParaRPr kumimoji="1" lang="ja-JP" altLang="en-US" sz="16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2000" b="0" dirty="0">
                          <a:solidFill>
                            <a:schemeClr val="tx1">
                              <a:lumMod val="85000"/>
                              <a:lumOff val="15000"/>
                            </a:schemeClr>
                          </a:solidFill>
                          <a:latin typeface="+mn-ea"/>
                          <a:ea typeface="+mn-ea"/>
                        </a:rPr>
                        <a:t>姫路悪巧みの会フィードバック</a:t>
                      </a:r>
                      <a:endParaRPr kumimoji="1" lang="en-US" altLang="ja-JP" sz="2000" b="0" dirty="0">
                        <a:solidFill>
                          <a:schemeClr val="tx1">
                            <a:lumMod val="85000"/>
                            <a:lumOff val="1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0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8098654"/>
                  </a:ext>
                </a:extLst>
              </a:tr>
              <a:tr h="359273">
                <a:tc>
                  <a:txBody>
                    <a:bodyPr/>
                    <a:lstStyle/>
                    <a:p>
                      <a:pPr marL="0" indent="0">
                        <a:buFont typeface="+mj-lt"/>
                        <a:buNone/>
                      </a:pPr>
                      <a:r>
                        <a:rPr kumimoji="1" lang="en-US" altLang="ja-JP" sz="2000" b="0" dirty="0">
                          <a:solidFill>
                            <a:schemeClr val="tx1">
                              <a:lumMod val="85000"/>
                              <a:lumOff val="15000"/>
                            </a:schemeClr>
                          </a:solidFill>
                          <a:latin typeface="Century Gothic" panose="020B0502020202020204" pitchFamily="34" charset="0"/>
                          <a:ea typeface="メイリオ" panose="020B0604030504040204" pitchFamily="50" charset="-128"/>
                        </a:rPr>
                        <a:t>4</a:t>
                      </a:r>
                      <a:endParaRPr kumimoji="1" lang="ja-JP" altLang="en-US" sz="20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en-US" altLang="ja-JP" sz="1600" b="0" dirty="0">
                          <a:solidFill>
                            <a:schemeClr val="tx1">
                              <a:lumMod val="85000"/>
                              <a:lumOff val="15000"/>
                            </a:schemeClr>
                          </a:solidFill>
                          <a:latin typeface="Century Gothic" panose="020B0502020202020204" pitchFamily="34" charset="0"/>
                          <a:ea typeface="+mn-ea"/>
                        </a:rPr>
                        <a:t>14:00</a:t>
                      </a:r>
                      <a:endParaRPr kumimoji="1" lang="ja-JP" altLang="en-US" sz="1600" b="0" dirty="0">
                        <a:solidFill>
                          <a:schemeClr val="tx1">
                            <a:lumMod val="85000"/>
                            <a:lumOff val="15000"/>
                          </a:schemeClr>
                        </a:solidFill>
                        <a:latin typeface="Century Gothic" panose="020B0502020202020204" pitchFamily="34" charset="0"/>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2000" b="0" dirty="0">
                          <a:solidFill>
                            <a:schemeClr val="tx1">
                              <a:lumMod val="85000"/>
                              <a:lumOff val="15000"/>
                            </a:schemeClr>
                          </a:solidFill>
                          <a:latin typeface="+mn-ea"/>
                          <a:ea typeface="+mn-ea"/>
                        </a:rPr>
                        <a:t>HCL</a:t>
                      </a:r>
                      <a:r>
                        <a:rPr kumimoji="1" lang="ja-JP" altLang="en-US" sz="2000" b="0" dirty="0">
                          <a:solidFill>
                            <a:schemeClr val="tx1">
                              <a:lumMod val="85000"/>
                              <a:lumOff val="15000"/>
                            </a:schemeClr>
                          </a:solidFill>
                          <a:latin typeface="+mn-ea"/>
                          <a:ea typeface="+mn-ea"/>
                        </a:rPr>
                        <a:t>タイム</a:t>
                      </a:r>
                      <a:endParaRPr kumimoji="1" lang="en-US" altLang="ja-JP" sz="2000" b="0" dirty="0">
                        <a:solidFill>
                          <a:schemeClr val="tx1">
                            <a:lumMod val="85000"/>
                            <a:lumOff val="1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2000" b="0" dirty="0">
                          <a:solidFill>
                            <a:schemeClr val="tx1">
                              <a:lumMod val="85000"/>
                              <a:lumOff val="15000"/>
                            </a:schemeClr>
                          </a:solidFill>
                          <a:latin typeface="Century Gothic" panose="020B0502020202020204" pitchFamily="34" charset="0"/>
                          <a:ea typeface="メイリオ" panose="020B0604030504040204" pitchFamily="50" charset="-128"/>
                        </a:rPr>
                        <a:t>臼井さん</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6479602"/>
                  </a:ext>
                </a:extLst>
              </a:tr>
              <a:tr h="359273">
                <a:tc>
                  <a:txBody>
                    <a:bodyPr/>
                    <a:lstStyle/>
                    <a:p>
                      <a:pPr marL="0" indent="0">
                        <a:buFont typeface="+mj-lt"/>
                        <a:buNone/>
                      </a:pPr>
                      <a:r>
                        <a:rPr kumimoji="1" lang="en-US" altLang="ja-JP" sz="2000" b="0" dirty="0">
                          <a:solidFill>
                            <a:schemeClr val="tx1">
                              <a:lumMod val="85000"/>
                              <a:lumOff val="15000"/>
                            </a:schemeClr>
                          </a:solidFill>
                          <a:latin typeface="Century Gothic" panose="020B0502020202020204" pitchFamily="34" charset="0"/>
                          <a:ea typeface="メイリオ" panose="020B0604030504040204" pitchFamily="50" charset="-128"/>
                        </a:rPr>
                        <a:t>5</a:t>
                      </a:r>
                      <a:endParaRPr kumimoji="1" lang="ja-JP" altLang="en-US" sz="20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600" b="0" dirty="0">
                          <a:solidFill>
                            <a:schemeClr val="tx1">
                              <a:lumMod val="85000"/>
                              <a:lumOff val="15000"/>
                            </a:schemeClr>
                          </a:solidFill>
                          <a:latin typeface="Century Gothic" panose="020B0502020202020204" pitchFamily="34" charset="0"/>
                          <a:ea typeface="メイリオ" panose="020B0604030504040204" pitchFamily="50" charset="-128"/>
                        </a:rPr>
                        <a:t>14:30</a:t>
                      </a:r>
                      <a:endParaRPr kumimoji="1" lang="ja-JP" altLang="en-US" sz="16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ja-JP" altLang="en-US" sz="2000" dirty="0">
                          <a:solidFill>
                            <a:schemeClr val="tx1">
                              <a:lumMod val="85000"/>
                              <a:lumOff val="15000"/>
                            </a:schemeClr>
                          </a:solidFill>
                          <a:latin typeface="+mn-ea"/>
                          <a:ea typeface="+mn-ea"/>
                        </a:rPr>
                        <a:t>教育コンテンツの議論</a:t>
                      </a:r>
                      <a:endParaRPr kumimoji="1" lang="en-US" altLang="ja-JP" sz="2000" dirty="0">
                        <a:solidFill>
                          <a:schemeClr val="tx1">
                            <a:lumMod val="85000"/>
                            <a:lumOff val="1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0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4707265"/>
                  </a:ext>
                </a:extLst>
              </a:tr>
              <a:tr h="359273">
                <a:tc>
                  <a:txBody>
                    <a:bodyPr/>
                    <a:lstStyle/>
                    <a:p>
                      <a:pPr marL="0" indent="0">
                        <a:buFont typeface="+mj-lt"/>
                        <a:buNone/>
                      </a:pPr>
                      <a:r>
                        <a:rPr kumimoji="1" lang="en-US" altLang="ja-JP" sz="2000" b="0" dirty="0">
                          <a:solidFill>
                            <a:schemeClr val="tx1">
                              <a:lumMod val="85000"/>
                              <a:lumOff val="15000"/>
                            </a:schemeClr>
                          </a:solidFill>
                          <a:latin typeface="Century Gothic" panose="020B0502020202020204" pitchFamily="34" charset="0"/>
                          <a:ea typeface="メイリオ" panose="020B0604030504040204" pitchFamily="50" charset="-128"/>
                        </a:rPr>
                        <a:t>6</a:t>
                      </a:r>
                      <a:endParaRPr kumimoji="1" lang="ja-JP" altLang="en-US" sz="20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600" b="0" dirty="0">
                          <a:solidFill>
                            <a:schemeClr val="tx1">
                              <a:lumMod val="85000"/>
                              <a:lumOff val="15000"/>
                            </a:schemeClr>
                          </a:solidFill>
                          <a:latin typeface="Century Gothic" panose="020B0502020202020204" pitchFamily="34" charset="0"/>
                          <a:ea typeface="メイリオ" panose="020B0604030504040204" pitchFamily="50" charset="-128"/>
                        </a:rPr>
                        <a:t>16:00</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2000" b="0" dirty="0">
                          <a:solidFill>
                            <a:schemeClr val="tx1">
                              <a:lumMod val="75000"/>
                              <a:lumOff val="25000"/>
                            </a:schemeClr>
                          </a:solidFill>
                          <a:latin typeface="+mn-ea"/>
                          <a:ea typeface="+mn-ea"/>
                        </a:rPr>
                        <a:t>V12.0.2</a:t>
                      </a:r>
                      <a:r>
                        <a:rPr kumimoji="1" lang="ja-JP" altLang="en-US" sz="2000" b="0" dirty="0">
                          <a:solidFill>
                            <a:schemeClr val="tx1">
                              <a:lumMod val="75000"/>
                              <a:lumOff val="25000"/>
                            </a:schemeClr>
                          </a:solidFill>
                          <a:latin typeface="+mn-ea"/>
                          <a:ea typeface="+mn-ea"/>
                        </a:rPr>
                        <a:t>アップデート、新機能調査</a:t>
                      </a:r>
                      <a:endParaRPr kumimoji="1" lang="en-US" altLang="ja-JP" sz="2000" b="0" dirty="0">
                        <a:solidFill>
                          <a:schemeClr val="tx1">
                            <a:lumMod val="75000"/>
                            <a:lumOff val="2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2000" b="0" dirty="0">
                          <a:solidFill>
                            <a:schemeClr val="tx1">
                              <a:lumMod val="85000"/>
                              <a:lumOff val="15000"/>
                            </a:schemeClr>
                          </a:solidFill>
                          <a:latin typeface="Century Gothic" panose="020B0502020202020204" pitchFamily="34" charset="0"/>
                          <a:ea typeface="メイリオ" panose="020B0604030504040204" pitchFamily="50" charset="-128"/>
                        </a:rPr>
                        <a:t>野村さん</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98604"/>
                  </a:ext>
                </a:extLst>
              </a:tr>
              <a:tr h="505672">
                <a:tc>
                  <a:txBody>
                    <a:bodyPr/>
                    <a:lstStyle/>
                    <a:p>
                      <a:pPr marL="0" indent="0">
                        <a:buFont typeface="+mj-lt"/>
                        <a:buNone/>
                      </a:pPr>
                      <a:r>
                        <a:rPr kumimoji="1" lang="en-US" altLang="ja-JP" sz="2000" b="0" dirty="0">
                          <a:solidFill>
                            <a:schemeClr val="tx1">
                              <a:lumMod val="85000"/>
                              <a:lumOff val="15000"/>
                            </a:schemeClr>
                          </a:solidFill>
                          <a:latin typeface="Century Gothic" panose="020B0502020202020204" pitchFamily="34" charset="0"/>
                          <a:ea typeface="メイリオ" panose="020B0604030504040204" pitchFamily="50" charset="-128"/>
                        </a:rPr>
                        <a:t>7</a:t>
                      </a:r>
                      <a:endParaRPr kumimoji="1" lang="ja-JP" altLang="en-US" sz="20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en-US" altLang="ja-JP" sz="1600" b="0" dirty="0">
                          <a:solidFill>
                            <a:schemeClr val="tx1">
                              <a:lumMod val="85000"/>
                              <a:lumOff val="15000"/>
                            </a:schemeClr>
                          </a:solidFill>
                          <a:latin typeface="Century Gothic" panose="020B0502020202020204" pitchFamily="34" charset="0"/>
                          <a:ea typeface="+mn-ea"/>
                        </a:rPr>
                        <a:t>16:30-</a:t>
                      </a:r>
                      <a:endParaRPr kumimoji="1" lang="ja-JP" altLang="en-US" sz="1600" b="0" dirty="0">
                        <a:solidFill>
                          <a:schemeClr val="tx1">
                            <a:lumMod val="85000"/>
                            <a:lumOff val="15000"/>
                          </a:schemeClr>
                        </a:solidFill>
                        <a:latin typeface="Century Gothic" panose="020B0502020202020204" pitchFamily="34" charset="0"/>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2000" b="0" dirty="0">
                          <a:solidFill>
                            <a:schemeClr val="tx1">
                              <a:lumMod val="85000"/>
                              <a:lumOff val="15000"/>
                            </a:schemeClr>
                          </a:solidFill>
                          <a:latin typeface="+mn-ea"/>
                          <a:ea typeface="+mn-ea"/>
                        </a:rPr>
                        <a:t>シン・リスタイルの提案</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2000" b="0" dirty="0">
                          <a:solidFill>
                            <a:schemeClr val="tx1">
                              <a:lumMod val="85000"/>
                              <a:lumOff val="15000"/>
                            </a:schemeClr>
                          </a:solidFill>
                          <a:latin typeface="Century Gothic" panose="020B0502020202020204" pitchFamily="34" charset="0"/>
                          <a:ea typeface="メイリオ" panose="020B0604030504040204" pitchFamily="50" charset="-128"/>
                        </a:rPr>
                        <a:t>林</a:t>
                      </a:r>
                      <a:r>
                        <a:rPr kumimoji="1" lang="en-US" altLang="ja-JP" sz="2000" b="0" dirty="0">
                          <a:solidFill>
                            <a:schemeClr val="tx1">
                              <a:lumMod val="85000"/>
                              <a:lumOff val="15000"/>
                            </a:schemeClr>
                          </a:solidFill>
                          <a:latin typeface="Century Gothic" panose="020B0502020202020204" pitchFamily="34" charset="0"/>
                          <a:ea typeface="メイリオ" panose="020B0604030504040204" pitchFamily="50" charset="-128"/>
                        </a:rPr>
                        <a:t>K</a:t>
                      </a:r>
                      <a:r>
                        <a:rPr kumimoji="1" lang="ja-JP" altLang="en-US" sz="2000" b="0" dirty="0">
                          <a:solidFill>
                            <a:schemeClr val="tx1">
                              <a:lumMod val="85000"/>
                              <a:lumOff val="15000"/>
                            </a:schemeClr>
                          </a:solidFill>
                          <a:latin typeface="Century Gothic" panose="020B0502020202020204" pitchFamily="34" charset="0"/>
                          <a:ea typeface="メイリオ" panose="020B0604030504040204" pitchFamily="50" charset="-128"/>
                        </a:rPr>
                        <a:t>さん</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189662"/>
                  </a:ext>
                </a:extLst>
              </a:tr>
              <a:tr h="505672">
                <a:tc>
                  <a:txBody>
                    <a:bodyPr/>
                    <a:lstStyle/>
                    <a:p>
                      <a:pPr marL="0" indent="0">
                        <a:buFont typeface="+mj-lt"/>
                        <a:buNone/>
                      </a:pPr>
                      <a:endParaRPr kumimoji="1" lang="ja-JP" altLang="en-US" sz="20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1" lang="ja-JP" altLang="en-US" sz="1600" b="0" dirty="0">
                        <a:solidFill>
                          <a:schemeClr val="tx1">
                            <a:lumMod val="85000"/>
                            <a:lumOff val="15000"/>
                          </a:schemeClr>
                        </a:solidFill>
                        <a:latin typeface="Century Gothic" panose="020B0502020202020204" pitchFamily="34" charset="0"/>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000" b="0" dirty="0">
                        <a:solidFill>
                          <a:schemeClr val="tx1">
                            <a:lumMod val="85000"/>
                            <a:lumOff val="1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0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5097606"/>
                  </a:ext>
                </a:extLst>
              </a:tr>
              <a:tr h="505672">
                <a:tc>
                  <a:txBody>
                    <a:bodyPr/>
                    <a:lstStyle/>
                    <a:p>
                      <a:pPr marL="0" indent="0">
                        <a:buFont typeface="+mj-lt"/>
                        <a:buNone/>
                      </a:pPr>
                      <a:r>
                        <a:rPr kumimoji="1" lang="en-US" altLang="ja-JP" sz="2000" b="0" dirty="0">
                          <a:solidFill>
                            <a:schemeClr val="tx1">
                              <a:lumMod val="85000"/>
                              <a:lumOff val="15000"/>
                            </a:schemeClr>
                          </a:solidFill>
                          <a:latin typeface="Century Gothic" panose="020B0502020202020204" pitchFamily="34" charset="0"/>
                          <a:ea typeface="メイリオ" panose="020B0604030504040204" pitchFamily="50" charset="-128"/>
                        </a:rPr>
                        <a:t>8</a:t>
                      </a:r>
                      <a:endParaRPr kumimoji="1" lang="ja-JP" altLang="en-US" sz="20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en-US" altLang="ja-JP" sz="1600" b="0" dirty="0">
                          <a:solidFill>
                            <a:schemeClr val="tx1">
                              <a:lumMod val="85000"/>
                              <a:lumOff val="15000"/>
                            </a:schemeClr>
                          </a:solidFill>
                          <a:latin typeface="Century Gothic" panose="020B0502020202020204" pitchFamily="34" charset="0"/>
                          <a:ea typeface="+mn-ea"/>
                        </a:rPr>
                        <a:t>17:30-</a:t>
                      </a:r>
                      <a:endParaRPr kumimoji="1" lang="ja-JP" altLang="en-US" sz="1600" b="0" dirty="0">
                        <a:solidFill>
                          <a:schemeClr val="tx1">
                            <a:lumMod val="85000"/>
                            <a:lumOff val="15000"/>
                          </a:schemeClr>
                        </a:solidFill>
                        <a:latin typeface="Century Gothic" panose="020B0502020202020204" pitchFamily="34" charset="0"/>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2000" b="0" dirty="0">
                          <a:solidFill>
                            <a:schemeClr val="tx1">
                              <a:lumMod val="85000"/>
                              <a:lumOff val="15000"/>
                            </a:schemeClr>
                          </a:solidFill>
                          <a:latin typeface="+mn-ea"/>
                          <a:ea typeface="+mn-ea"/>
                        </a:rPr>
                        <a:t>懇親会</a:t>
                      </a:r>
                      <a:endParaRPr kumimoji="1" lang="en-US" altLang="ja-JP" sz="2000" b="0" dirty="0">
                        <a:solidFill>
                          <a:schemeClr val="tx1">
                            <a:lumMod val="85000"/>
                            <a:lumOff val="1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2000" b="0" dirty="0">
                          <a:solidFill>
                            <a:schemeClr val="tx1">
                              <a:lumMod val="85000"/>
                              <a:lumOff val="15000"/>
                            </a:schemeClr>
                          </a:solidFill>
                          <a:latin typeface="Century Gothic" panose="020B0502020202020204" pitchFamily="34" charset="0"/>
                          <a:ea typeface="メイリオ" panose="020B0604030504040204" pitchFamily="50" charset="-128"/>
                        </a:rPr>
                        <a:t>希望者のみ</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0428174"/>
                  </a:ext>
                </a:extLst>
              </a:tr>
            </a:tbl>
          </a:graphicData>
        </a:graphic>
      </p:graphicFrame>
      <p:sp>
        <p:nvSpPr>
          <p:cNvPr id="7" name="正方形/長方形 6">
            <a:extLst>
              <a:ext uri="{FF2B5EF4-FFF2-40B4-BE49-F238E27FC236}">
                <a16:creationId xmlns:a16="http://schemas.microsoft.com/office/drawing/2014/main" id="{40FF70F9-550B-3ADD-290F-159438EDFDBE}"/>
              </a:ext>
            </a:extLst>
          </p:cNvPr>
          <p:cNvSpPr/>
          <p:nvPr/>
        </p:nvSpPr>
        <p:spPr>
          <a:xfrm rot="1800000" flipH="1">
            <a:off x="10301931" y="267434"/>
            <a:ext cx="2520280"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Century Gothic" panose="020B0502020202020204" pitchFamily="34" charset="0"/>
              </a:rPr>
              <a:t>第</a:t>
            </a:r>
            <a:r>
              <a:rPr kumimoji="1" lang="en-US" altLang="ja-JP" dirty="0">
                <a:latin typeface="Century Gothic" panose="020B0502020202020204" pitchFamily="34" charset="0"/>
              </a:rPr>
              <a:t>1</a:t>
            </a:r>
            <a:r>
              <a:rPr kumimoji="1" lang="ja-JP" altLang="en-US" dirty="0">
                <a:latin typeface="Century Gothic" panose="020B0502020202020204" pitchFamily="34" charset="0"/>
              </a:rPr>
              <a:t>回</a:t>
            </a:r>
            <a:r>
              <a:rPr kumimoji="1" lang="en-US" altLang="ja-JP" dirty="0">
                <a:latin typeface="Century Gothic" panose="020B0502020202020204" pitchFamily="34" charset="0"/>
              </a:rPr>
              <a:t>(</a:t>
            </a:r>
            <a:r>
              <a:rPr lang="en-US" altLang="ja-JP" dirty="0">
                <a:latin typeface="Century Gothic" panose="020B0502020202020204" pitchFamily="34" charset="0"/>
              </a:rPr>
              <a:t>4/21)</a:t>
            </a:r>
            <a:endParaRPr kumimoji="1" lang="ja-JP" altLang="en-US" dirty="0">
              <a:latin typeface="Century Gothic" panose="020B0502020202020204" pitchFamily="34" charset="0"/>
            </a:endParaRPr>
          </a:p>
        </p:txBody>
      </p:sp>
      <p:sp>
        <p:nvSpPr>
          <p:cNvPr id="6" name="スライド番号プレースホルダー 5">
            <a:extLst>
              <a:ext uri="{FF2B5EF4-FFF2-40B4-BE49-F238E27FC236}">
                <a16:creationId xmlns:a16="http://schemas.microsoft.com/office/drawing/2014/main" id="{9AAC089F-6E4C-E29C-19F5-2260A500D874}"/>
              </a:ext>
            </a:extLst>
          </p:cNvPr>
          <p:cNvSpPr>
            <a:spLocks noGrp="1"/>
          </p:cNvSpPr>
          <p:nvPr>
            <p:ph type="sldNum" sz="quarter" idx="12"/>
          </p:nvPr>
        </p:nvSpPr>
        <p:spPr/>
        <p:txBody>
          <a:bodyPr/>
          <a:lstStyle/>
          <a:p>
            <a:fld id="{866A4425-74BD-4038-8F32-A8CA9FC5A1D1}" type="slidenum">
              <a:rPr kumimoji="1" lang="ja-JP" altLang="en-US" smtClean="0"/>
              <a:t>4</a:t>
            </a:fld>
            <a:endParaRPr kumimoji="1" lang="ja-JP" altLang="en-US"/>
          </a:p>
        </p:txBody>
      </p:sp>
    </p:spTree>
    <p:extLst>
      <p:ext uri="{BB962C8B-B14F-4D97-AF65-F5344CB8AC3E}">
        <p14:creationId xmlns:p14="http://schemas.microsoft.com/office/powerpoint/2010/main" val="1297922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9113C4-2E8E-129C-F98B-0C53089E9B08}"/>
              </a:ext>
            </a:extLst>
          </p:cNvPr>
          <p:cNvSpPr>
            <a:spLocks noGrp="1"/>
          </p:cNvSpPr>
          <p:nvPr>
            <p:ph type="title"/>
          </p:nvPr>
        </p:nvSpPr>
        <p:spPr/>
        <p:txBody>
          <a:bodyPr/>
          <a:lstStyle/>
          <a:p>
            <a:r>
              <a:rPr lang="ja-JP" altLang="en-US" dirty="0"/>
              <a:t>動作紹介：</a:t>
            </a:r>
            <a:endParaRPr kumimoji="1" lang="ja-JP" altLang="en-US" dirty="0"/>
          </a:p>
        </p:txBody>
      </p:sp>
      <p:pic>
        <p:nvPicPr>
          <p:cNvPr id="9" name="図 8" descr="図形 が含まれている画像">
            <a:extLst>
              <a:ext uri="{FF2B5EF4-FFF2-40B4-BE49-F238E27FC236}">
                <a16:creationId xmlns:a16="http://schemas.microsoft.com/office/drawing/2014/main" id="{A159D9CB-1536-94C7-350C-AEB3F95D1E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078" y="1575028"/>
            <a:ext cx="9054368" cy="5089106"/>
          </a:xfrm>
          <a:prstGeom prst="rect">
            <a:avLst/>
          </a:prstGeom>
        </p:spPr>
      </p:pic>
      <p:sp>
        <p:nvSpPr>
          <p:cNvPr id="3" name="テキスト ボックス 2">
            <a:extLst>
              <a:ext uri="{FF2B5EF4-FFF2-40B4-BE49-F238E27FC236}">
                <a16:creationId xmlns:a16="http://schemas.microsoft.com/office/drawing/2014/main" id="{30D9D9AB-AA9C-A85B-EB69-93E372711FC2}"/>
              </a:ext>
            </a:extLst>
          </p:cNvPr>
          <p:cNvSpPr txBox="1"/>
          <p:nvPr/>
        </p:nvSpPr>
        <p:spPr>
          <a:xfrm>
            <a:off x="334963" y="1268760"/>
            <a:ext cx="11521677" cy="784830"/>
          </a:xfrm>
          <a:prstGeom prst="rect">
            <a:avLst/>
          </a:prstGeom>
          <a:solidFill>
            <a:schemeClr val="bg1"/>
          </a:solidFill>
        </p:spPr>
        <p:txBody>
          <a:bodyPr wrap="square" rtlCol="0">
            <a:spAutoFit/>
          </a:bodyPr>
          <a:lstStyle/>
          <a:p>
            <a:pPr marL="457200" indent="-457200">
              <a:spcBef>
                <a:spcPts val="600"/>
              </a:spcBef>
              <a:buFont typeface="+mj-lt"/>
              <a:buAutoNum type="arabicPeriod"/>
            </a:pPr>
            <a:r>
              <a:rPr lang="ja-JP" altLang="en-US" sz="2000" b="1" dirty="0">
                <a:solidFill>
                  <a:srgbClr val="004CA4"/>
                </a:solidFill>
                <a:latin typeface="+mn-ea"/>
              </a:rPr>
              <a:t>色やフォントなど、適用する内容は設定文書で管理</a:t>
            </a:r>
          </a:p>
          <a:p>
            <a:pPr marL="457200" indent="-457200">
              <a:spcBef>
                <a:spcPts val="600"/>
              </a:spcBef>
              <a:buFont typeface="+mj-lt"/>
              <a:buAutoNum type="arabicPeriod"/>
            </a:pPr>
            <a:r>
              <a:rPr lang="ja-JP" altLang="en-US" sz="2000" b="1" dirty="0">
                <a:solidFill>
                  <a:srgbClr val="004CA4"/>
                </a:solidFill>
                <a:latin typeface="+mn-ea"/>
              </a:rPr>
              <a:t>対象アプリケーションの設計情報は、事前に当該ツール内の機能で取得</a:t>
            </a:r>
          </a:p>
        </p:txBody>
      </p:sp>
      <p:graphicFrame>
        <p:nvGraphicFramePr>
          <p:cNvPr id="7" name="表 6">
            <a:extLst>
              <a:ext uri="{FF2B5EF4-FFF2-40B4-BE49-F238E27FC236}">
                <a16:creationId xmlns:a16="http://schemas.microsoft.com/office/drawing/2014/main" id="{DB9ADC66-4BAD-B52B-FF4A-A3539B3EA229}"/>
              </a:ext>
            </a:extLst>
          </p:cNvPr>
          <p:cNvGraphicFramePr>
            <a:graphicFrameLocks noGrp="1"/>
          </p:cNvGraphicFramePr>
          <p:nvPr>
            <p:extLst>
              <p:ext uri="{D42A27DB-BD31-4B8C-83A1-F6EECF244321}">
                <p14:modId xmlns:p14="http://schemas.microsoft.com/office/powerpoint/2010/main" val="2154120443"/>
              </p:ext>
            </p:extLst>
          </p:nvPr>
        </p:nvGraphicFramePr>
        <p:xfrm>
          <a:off x="8040216" y="2053590"/>
          <a:ext cx="3816822" cy="2804160"/>
        </p:xfrm>
        <a:graphic>
          <a:graphicData uri="http://schemas.openxmlformats.org/drawingml/2006/table">
            <a:tbl>
              <a:tblPr firstRow="1" bandRow="1">
                <a:tableStyleId>{5C22544A-7EE6-4342-B048-85BDC9FD1C3A}</a:tableStyleId>
              </a:tblPr>
              <a:tblGrid>
                <a:gridCol w="576064">
                  <a:extLst>
                    <a:ext uri="{9D8B030D-6E8A-4147-A177-3AD203B41FA5}">
                      <a16:colId xmlns:a16="http://schemas.microsoft.com/office/drawing/2014/main" val="2447618117"/>
                    </a:ext>
                  </a:extLst>
                </a:gridCol>
                <a:gridCol w="3240758">
                  <a:extLst>
                    <a:ext uri="{9D8B030D-6E8A-4147-A177-3AD203B41FA5}">
                      <a16:colId xmlns:a16="http://schemas.microsoft.com/office/drawing/2014/main" val="334221761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solidFill>
                            <a:schemeClr val="bg1"/>
                          </a:solidFill>
                        </a:rPr>
                        <a:t>1</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rgbClr val="004CA4"/>
                          </a:solidFill>
                        </a:rPr>
                        <a:t>割り当てたい</a:t>
                      </a:r>
                      <a:r>
                        <a:rPr kumimoji="1" lang="ja-JP" altLang="en-US" sz="1600" b="1" dirty="0">
                          <a:solidFill>
                            <a:srgbClr val="004CA4"/>
                          </a:solidFill>
                        </a:rPr>
                        <a:t>色情報を設定文書に保存</a:t>
                      </a:r>
                      <a:endParaRPr kumimoji="1" lang="en-US" altLang="ja-JP" sz="1600" b="1" dirty="0">
                        <a:solidFill>
                          <a:srgbClr val="004CA4"/>
                        </a:solidFill>
                      </a:endParaRP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407350483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solidFill>
                            <a:schemeClr val="bg1"/>
                          </a:solidFill>
                        </a:rPr>
                        <a:t>2</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rgbClr val="004CA4"/>
                          </a:solidFill>
                        </a:rPr>
                        <a:t>ボタンで</a:t>
                      </a:r>
                      <a:r>
                        <a:rPr kumimoji="1" lang="en-US" altLang="ja-JP" sz="1600" dirty="0">
                          <a:solidFill>
                            <a:srgbClr val="004CA4"/>
                          </a:solidFill>
                        </a:rPr>
                        <a:t>DB</a:t>
                      </a:r>
                      <a:r>
                        <a:rPr kumimoji="1" lang="ja-JP" altLang="en-US" sz="1600" dirty="0">
                          <a:solidFill>
                            <a:srgbClr val="004CA4"/>
                          </a:solidFill>
                        </a:rPr>
                        <a:t>一覧を取得</a:t>
                      </a:r>
                      <a:endParaRPr kumimoji="1" lang="en-US" altLang="ja-JP" sz="1600" dirty="0">
                        <a:solidFill>
                          <a:srgbClr val="004CA4"/>
                        </a:solidFill>
                      </a:endParaRP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575835235"/>
                  </a:ext>
                </a:extLst>
              </a:tr>
              <a:tr h="370840">
                <a:tc>
                  <a:txBody>
                    <a:bodyPr/>
                    <a:lstStyle/>
                    <a:p>
                      <a:pPr algn="ctr"/>
                      <a:r>
                        <a:rPr kumimoji="1" lang="en-US" altLang="ja-JP" sz="1600" b="1" dirty="0">
                          <a:solidFill>
                            <a:schemeClr val="bg1"/>
                          </a:solidFill>
                        </a:rPr>
                        <a:t>3</a:t>
                      </a:r>
                      <a:endParaRPr kumimoji="1" lang="ja-JP" altLang="en-US" sz="1600" b="1" dirty="0">
                        <a:solidFill>
                          <a:schemeClr val="bg1"/>
                        </a:solidFill>
                      </a:endParaRP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tc>
                  <a:txBody>
                    <a:bodyPr/>
                    <a:lstStyle/>
                    <a:p>
                      <a:r>
                        <a:rPr kumimoji="1" lang="ja-JP" altLang="en-US" sz="1600" dirty="0">
                          <a:solidFill>
                            <a:srgbClr val="004CA4"/>
                          </a:solidFill>
                        </a:rPr>
                        <a:t>対象</a:t>
                      </a:r>
                      <a:r>
                        <a:rPr kumimoji="1" lang="en-US" altLang="ja-JP" sz="1600" dirty="0">
                          <a:solidFill>
                            <a:srgbClr val="004CA4"/>
                          </a:solidFill>
                        </a:rPr>
                        <a:t>DB</a:t>
                      </a:r>
                      <a:r>
                        <a:rPr kumimoji="1" lang="ja-JP" altLang="en-US" sz="1600" dirty="0">
                          <a:solidFill>
                            <a:srgbClr val="004CA4"/>
                          </a:solidFill>
                        </a:rPr>
                        <a:t>を選択し、</a:t>
                      </a:r>
                      <a:r>
                        <a:rPr kumimoji="1" lang="ja-JP" altLang="en-US" sz="1600" b="1" dirty="0">
                          <a:solidFill>
                            <a:srgbClr val="004CA4"/>
                          </a:solidFill>
                        </a:rPr>
                        <a:t>ボタンで設計要素一覧を取得</a:t>
                      </a:r>
                      <a:endParaRPr kumimoji="1" lang="ja-JP" altLang="en-US" sz="1600" dirty="0"/>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429136739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solidFill>
                            <a:schemeClr val="bg1"/>
                          </a:solidFill>
                        </a:rPr>
                        <a:t>4</a:t>
                      </a:r>
                      <a:endParaRPr kumimoji="1" lang="ja-JP" altLang="en-US" sz="1600" b="1" dirty="0">
                        <a:solidFill>
                          <a:schemeClr val="bg1"/>
                        </a:solidFill>
                      </a:endParaRP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rgbClr val="004CA4"/>
                          </a:solidFill>
                        </a:rPr>
                        <a:t>3</a:t>
                      </a:r>
                      <a:r>
                        <a:rPr kumimoji="1" lang="ja-JP" altLang="en-US" sz="1600" dirty="0">
                          <a:solidFill>
                            <a:srgbClr val="004CA4"/>
                          </a:solidFill>
                        </a:rPr>
                        <a:t>の</a:t>
                      </a:r>
                      <a:r>
                        <a:rPr kumimoji="1" lang="ja-JP" altLang="en-US" sz="1600" b="1" dirty="0">
                          <a:solidFill>
                            <a:srgbClr val="004CA4"/>
                          </a:solidFill>
                        </a:rPr>
                        <a:t>設計要素を選択し、割り当てる色情報</a:t>
                      </a:r>
                      <a:r>
                        <a:rPr kumimoji="1" lang="en-US" altLang="ja-JP" sz="1600" b="1" dirty="0">
                          <a:solidFill>
                            <a:srgbClr val="004CA4"/>
                          </a:solidFill>
                        </a:rPr>
                        <a:t>(1</a:t>
                      </a:r>
                      <a:r>
                        <a:rPr kumimoji="1" lang="ja-JP" altLang="en-US" sz="1600" b="1" dirty="0">
                          <a:solidFill>
                            <a:srgbClr val="004CA4"/>
                          </a:solidFill>
                        </a:rPr>
                        <a:t>で保存</a:t>
                      </a:r>
                      <a:r>
                        <a:rPr kumimoji="1" lang="en-US" altLang="ja-JP" sz="1600" b="1" dirty="0">
                          <a:solidFill>
                            <a:srgbClr val="004CA4"/>
                          </a:solidFill>
                        </a:rPr>
                        <a:t>)</a:t>
                      </a:r>
                      <a:r>
                        <a:rPr kumimoji="1" lang="ja-JP" altLang="en-US" sz="1600" b="1" dirty="0">
                          <a:solidFill>
                            <a:srgbClr val="004CA4"/>
                          </a:solidFill>
                        </a:rPr>
                        <a:t>を反映</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1296276441"/>
                  </a:ext>
                </a:extLst>
              </a:tr>
            </a:tbl>
          </a:graphicData>
        </a:graphic>
      </p:graphicFrame>
      <p:sp>
        <p:nvSpPr>
          <p:cNvPr id="5" name="スライド番号プレースホルダー 4">
            <a:extLst>
              <a:ext uri="{FF2B5EF4-FFF2-40B4-BE49-F238E27FC236}">
                <a16:creationId xmlns:a16="http://schemas.microsoft.com/office/drawing/2014/main" id="{71F8D94B-F70F-1DC0-7185-A102F72D7CB1}"/>
              </a:ext>
            </a:extLst>
          </p:cNvPr>
          <p:cNvSpPr>
            <a:spLocks noGrp="1"/>
          </p:cNvSpPr>
          <p:nvPr>
            <p:ph type="sldNum" sz="quarter" idx="12"/>
          </p:nvPr>
        </p:nvSpPr>
        <p:spPr/>
        <p:txBody>
          <a:bodyPr/>
          <a:lstStyle/>
          <a:p>
            <a:fld id="{866A4425-74BD-4038-8F32-A8CA9FC5A1D1}" type="slidenum">
              <a:rPr kumimoji="1" lang="ja-JP" altLang="en-US" smtClean="0"/>
              <a:t>40</a:t>
            </a:fld>
            <a:endParaRPr kumimoji="1" lang="ja-JP" altLang="en-US"/>
          </a:p>
        </p:txBody>
      </p:sp>
    </p:spTree>
    <p:extLst>
      <p:ext uri="{BB962C8B-B14F-4D97-AF65-F5344CB8AC3E}">
        <p14:creationId xmlns:p14="http://schemas.microsoft.com/office/powerpoint/2010/main" val="480127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9113C4-2E8E-129C-F98B-0C53089E9B08}"/>
              </a:ext>
            </a:extLst>
          </p:cNvPr>
          <p:cNvSpPr>
            <a:spLocks noGrp="1"/>
          </p:cNvSpPr>
          <p:nvPr>
            <p:ph type="title"/>
          </p:nvPr>
        </p:nvSpPr>
        <p:spPr/>
        <p:txBody>
          <a:bodyPr/>
          <a:lstStyle/>
          <a:p>
            <a:r>
              <a:rPr lang="en-US" altLang="ja-JP" dirty="0"/>
              <a:t>Before </a:t>
            </a:r>
            <a:r>
              <a:rPr lang="ja-JP" altLang="en-US" dirty="0"/>
              <a:t>→ </a:t>
            </a:r>
            <a:r>
              <a:rPr lang="en-US" altLang="ja-JP" dirty="0"/>
              <a:t>After</a:t>
            </a:r>
            <a:endParaRPr kumimoji="1" lang="ja-JP" altLang="en-US" dirty="0"/>
          </a:p>
        </p:txBody>
      </p:sp>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BB48CD5E-B56D-AF5B-D3AC-F8CB95489038}"/>
              </a:ext>
            </a:extLst>
          </p:cNvPr>
          <p:cNvPicPr>
            <a:picLocks noChangeAspect="1"/>
          </p:cNvPicPr>
          <p:nvPr/>
        </p:nvPicPr>
        <p:blipFill rotWithShape="1">
          <a:blip r:embed="rId2">
            <a:extLst>
              <a:ext uri="{28A0092B-C50C-407E-A947-70E740481C1C}">
                <a14:useLocalDpi xmlns:a14="http://schemas.microsoft.com/office/drawing/2010/main" val="0"/>
              </a:ext>
            </a:extLst>
          </a:blip>
          <a:srcRect l="3" r="30342"/>
          <a:stretch/>
        </p:blipFill>
        <p:spPr>
          <a:xfrm>
            <a:off x="362510" y="1700808"/>
            <a:ext cx="4901470" cy="4436269"/>
          </a:xfrm>
          <a:prstGeom prst="rect">
            <a:avLst/>
          </a:prstGeom>
          <a:ln>
            <a:solidFill>
              <a:schemeClr val="bg1">
                <a:lumMod val="65000"/>
              </a:schemeClr>
            </a:solidFill>
          </a:ln>
        </p:spPr>
      </p:pic>
      <p:pic>
        <p:nvPicPr>
          <p:cNvPr id="8" name="図 7" descr="グラフィカル ユーザー インターフェイス, アプリケーション&#10;&#10;自動的に生成された説明">
            <a:extLst>
              <a:ext uri="{FF2B5EF4-FFF2-40B4-BE49-F238E27FC236}">
                <a16:creationId xmlns:a16="http://schemas.microsoft.com/office/drawing/2014/main" id="{F89E92DD-B6BC-4364-7339-5FC76DB3D6F7}"/>
              </a:ext>
            </a:extLst>
          </p:cNvPr>
          <p:cNvPicPr>
            <a:picLocks noChangeAspect="1"/>
          </p:cNvPicPr>
          <p:nvPr/>
        </p:nvPicPr>
        <p:blipFill rotWithShape="1">
          <a:blip r:embed="rId3">
            <a:extLst>
              <a:ext uri="{28A0092B-C50C-407E-A947-70E740481C1C}">
                <a14:useLocalDpi xmlns:a14="http://schemas.microsoft.com/office/drawing/2010/main" val="0"/>
              </a:ext>
            </a:extLst>
          </a:blip>
          <a:srcRect r="30343"/>
          <a:stretch/>
        </p:blipFill>
        <p:spPr>
          <a:xfrm>
            <a:off x="6833986" y="1700807"/>
            <a:ext cx="4901470" cy="4436269"/>
          </a:xfrm>
          <a:prstGeom prst="rect">
            <a:avLst/>
          </a:prstGeom>
          <a:ln>
            <a:solidFill>
              <a:schemeClr val="bg1">
                <a:lumMod val="65000"/>
              </a:schemeClr>
            </a:solidFill>
          </a:ln>
        </p:spPr>
      </p:pic>
      <p:sp>
        <p:nvSpPr>
          <p:cNvPr id="9" name="矢印: 右 8">
            <a:extLst>
              <a:ext uri="{FF2B5EF4-FFF2-40B4-BE49-F238E27FC236}">
                <a16:creationId xmlns:a16="http://schemas.microsoft.com/office/drawing/2014/main" id="{94BB7C13-32C9-4BE9-D6A9-D78803478F30}"/>
              </a:ext>
            </a:extLst>
          </p:cNvPr>
          <p:cNvSpPr/>
          <p:nvPr/>
        </p:nvSpPr>
        <p:spPr>
          <a:xfrm>
            <a:off x="5795786" y="3415051"/>
            <a:ext cx="600428" cy="887589"/>
          </a:xfrm>
          <a:prstGeom prst="rightArrow">
            <a:avLst>
              <a:gd name="adj1" fmla="val 50000"/>
              <a:gd name="adj2" fmla="val 57265"/>
            </a:avLst>
          </a:prstGeom>
          <a:solidFill>
            <a:srgbClr val="004C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 name="表 2">
            <a:extLst>
              <a:ext uri="{FF2B5EF4-FFF2-40B4-BE49-F238E27FC236}">
                <a16:creationId xmlns:a16="http://schemas.microsoft.com/office/drawing/2014/main" id="{EDE65945-3070-0EBA-E372-141FF2280AAE}"/>
              </a:ext>
            </a:extLst>
          </p:cNvPr>
          <p:cNvGraphicFramePr>
            <a:graphicFrameLocks noGrp="1"/>
          </p:cNvGraphicFramePr>
          <p:nvPr>
            <p:extLst>
              <p:ext uri="{D42A27DB-BD31-4B8C-83A1-F6EECF244321}">
                <p14:modId xmlns:p14="http://schemas.microsoft.com/office/powerpoint/2010/main" val="3335645434"/>
              </p:ext>
            </p:extLst>
          </p:nvPr>
        </p:nvGraphicFramePr>
        <p:xfrm>
          <a:off x="334963" y="1268760"/>
          <a:ext cx="11521677" cy="370840"/>
        </p:xfrm>
        <a:graphic>
          <a:graphicData uri="http://schemas.openxmlformats.org/drawingml/2006/table">
            <a:tbl>
              <a:tblPr firstRow="1" bandRow="1">
                <a:tableStyleId>{5C22544A-7EE6-4342-B048-85BDC9FD1C3A}</a:tableStyleId>
              </a:tblPr>
              <a:tblGrid>
                <a:gridCol w="5040957">
                  <a:extLst>
                    <a:ext uri="{9D8B030D-6E8A-4147-A177-3AD203B41FA5}">
                      <a16:colId xmlns:a16="http://schemas.microsoft.com/office/drawing/2014/main" val="115369021"/>
                    </a:ext>
                  </a:extLst>
                </a:gridCol>
                <a:gridCol w="1440160">
                  <a:extLst>
                    <a:ext uri="{9D8B030D-6E8A-4147-A177-3AD203B41FA5}">
                      <a16:colId xmlns:a16="http://schemas.microsoft.com/office/drawing/2014/main" val="3370563611"/>
                    </a:ext>
                  </a:extLst>
                </a:gridCol>
                <a:gridCol w="5040560">
                  <a:extLst>
                    <a:ext uri="{9D8B030D-6E8A-4147-A177-3AD203B41FA5}">
                      <a16:colId xmlns:a16="http://schemas.microsoft.com/office/drawing/2014/main" val="1934782921"/>
                    </a:ext>
                  </a:extLst>
                </a:gridCol>
              </a:tblGrid>
              <a:tr h="370840">
                <a:tc>
                  <a:txBody>
                    <a:bodyPr/>
                    <a:lstStyle/>
                    <a:p>
                      <a:r>
                        <a:rPr kumimoji="1" lang="en-US" altLang="ja-JP" dirty="0"/>
                        <a:t>Before</a:t>
                      </a:r>
                      <a:endParaRPr kumimoji="1" lang="ja-JP" alt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7F7F7F"/>
                    </a:solidFill>
                  </a:tcPr>
                </a:tc>
                <a:tc>
                  <a:txBody>
                    <a:bodyPr/>
                    <a:lstStyle/>
                    <a:p>
                      <a:endParaRPr kumimoji="1" lang="ja-JP" alt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en-US" altLang="ja-JP" dirty="0"/>
                        <a:t>After</a:t>
                      </a:r>
                      <a:endParaRPr kumimoji="1" lang="ja-JP" alt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4CA4"/>
                    </a:solidFill>
                  </a:tcPr>
                </a:tc>
                <a:extLst>
                  <a:ext uri="{0D108BD9-81ED-4DB2-BD59-A6C34878D82A}">
                    <a16:rowId xmlns:a16="http://schemas.microsoft.com/office/drawing/2014/main" val="3451549148"/>
                  </a:ext>
                </a:extLst>
              </a:tr>
            </a:tbl>
          </a:graphicData>
        </a:graphic>
      </p:graphicFrame>
      <p:sp>
        <p:nvSpPr>
          <p:cNvPr id="12" name="吹き出し: 四角形 11">
            <a:extLst>
              <a:ext uri="{FF2B5EF4-FFF2-40B4-BE49-F238E27FC236}">
                <a16:creationId xmlns:a16="http://schemas.microsoft.com/office/drawing/2014/main" id="{7CB7BA39-9C5E-171D-ACF8-72B2BB57AD69}"/>
              </a:ext>
            </a:extLst>
          </p:cNvPr>
          <p:cNvSpPr/>
          <p:nvPr/>
        </p:nvSpPr>
        <p:spPr>
          <a:xfrm>
            <a:off x="9293858" y="4760839"/>
            <a:ext cx="2563180" cy="792708"/>
          </a:xfrm>
          <a:prstGeom prst="wedgeRectCallout">
            <a:avLst>
              <a:gd name="adj1" fmla="val -51844"/>
              <a:gd name="adj2" fmla="val -81112"/>
            </a:avLst>
          </a:prstGeom>
          <a:solidFill>
            <a:srgbClr val="DAE3F3"/>
          </a:solidFill>
          <a:ln>
            <a:solidFill>
              <a:srgbClr val="004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004CA4"/>
                </a:solidFill>
              </a:rPr>
              <a:t>色変更を反映</a:t>
            </a:r>
            <a:endParaRPr kumimoji="1" lang="en-US" altLang="ja-JP" sz="1600" b="1" dirty="0">
              <a:solidFill>
                <a:srgbClr val="004CA4"/>
              </a:solidFill>
            </a:endParaRPr>
          </a:p>
          <a:p>
            <a:pPr algn="ctr"/>
            <a:r>
              <a:rPr kumimoji="1" lang="en-US" altLang="ja-JP" sz="1200" dirty="0">
                <a:solidFill>
                  <a:srgbClr val="004CA4"/>
                </a:solidFill>
              </a:rPr>
              <a:t>(</a:t>
            </a:r>
            <a:r>
              <a:rPr kumimoji="1" lang="en-US" altLang="ja-JP" sz="1200" dirty="0" err="1">
                <a:solidFill>
                  <a:srgbClr val="004CA4"/>
                </a:solidFill>
              </a:rPr>
              <a:t>FlameSet</a:t>
            </a:r>
            <a:r>
              <a:rPr kumimoji="1" lang="ja-JP" altLang="en-US" sz="1200" dirty="0">
                <a:solidFill>
                  <a:srgbClr val="004CA4"/>
                </a:solidFill>
              </a:rPr>
              <a:t>などは既存のもの</a:t>
            </a:r>
            <a:r>
              <a:rPr kumimoji="1" lang="en-US" altLang="ja-JP" sz="1200" dirty="0">
                <a:solidFill>
                  <a:srgbClr val="004CA4"/>
                </a:solidFill>
              </a:rPr>
              <a:t>)</a:t>
            </a:r>
            <a:endParaRPr kumimoji="1" lang="ja-JP" altLang="en-US" sz="1200" dirty="0">
              <a:solidFill>
                <a:srgbClr val="004CA4"/>
              </a:solidFill>
            </a:endParaRPr>
          </a:p>
        </p:txBody>
      </p:sp>
      <p:sp>
        <p:nvSpPr>
          <p:cNvPr id="5" name="スライド番号プレースホルダー 4">
            <a:extLst>
              <a:ext uri="{FF2B5EF4-FFF2-40B4-BE49-F238E27FC236}">
                <a16:creationId xmlns:a16="http://schemas.microsoft.com/office/drawing/2014/main" id="{4A1A2722-5E4F-EF01-0EAE-C780745722FB}"/>
              </a:ext>
            </a:extLst>
          </p:cNvPr>
          <p:cNvSpPr>
            <a:spLocks noGrp="1"/>
          </p:cNvSpPr>
          <p:nvPr>
            <p:ph type="sldNum" sz="quarter" idx="12"/>
          </p:nvPr>
        </p:nvSpPr>
        <p:spPr/>
        <p:txBody>
          <a:bodyPr/>
          <a:lstStyle/>
          <a:p>
            <a:fld id="{866A4425-74BD-4038-8F32-A8CA9FC5A1D1}" type="slidenum">
              <a:rPr kumimoji="1" lang="ja-JP" altLang="en-US" smtClean="0"/>
              <a:t>41</a:t>
            </a:fld>
            <a:endParaRPr kumimoji="1" lang="ja-JP" altLang="en-US"/>
          </a:p>
        </p:txBody>
      </p:sp>
    </p:spTree>
    <p:extLst>
      <p:ext uri="{BB962C8B-B14F-4D97-AF65-F5344CB8AC3E}">
        <p14:creationId xmlns:p14="http://schemas.microsoft.com/office/powerpoint/2010/main" val="19456886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EAB1C592-0E7C-E16D-DC99-0E62149E06F8}"/>
              </a:ext>
            </a:extLst>
          </p:cNvPr>
          <p:cNvGraphicFramePr>
            <a:graphicFrameLocks/>
          </p:cNvGraphicFramePr>
          <p:nvPr>
            <p:extLst>
              <p:ext uri="{D42A27DB-BD31-4B8C-83A1-F6EECF244321}">
                <p14:modId xmlns:p14="http://schemas.microsoft.com/office/powerpoint/2010/main" val="1352594096"/>
              </p:ext>
            </p:extLst>
          </p:nvPr>
        </p:nvGraphicFramePr>
        <p:xfrm>
          <a:off x="334963" y="1268413"/>
          <a:ext cx="11520000" cy="3450464"/>
        </p:xfrm>
        <a:graphic>
          <a:graphicData uri="http://schemas.openxmlformats.org/drawingml/2006/table">
            <a:tbl>
              <a:tblPr firstRow="1" bandRow="1">
                <a:tableStyleId>{7DF18680-E054-41AD-8BC1-D1AEF772440D}</a:tableStyleId>
              </a:tblPr>
              <a:tblGrid>
                <a:gridCol w="2160000">
                  <a:extLst>
                    <a:ext uri="{9D8B030D-6E8A-4147-A177-3AD203B41FA5}">
                      <a16:colId xmlns:a16="http://schemas.microsoft.com/office/drawing/2014/main" val="3116325334"/>
                    </a:ext>
                  </a:extLst>
                </a:gridCol>
                <a:gridCol w="4680000">
                  <a:extLst>
                    <a:ext uri="{9D8B030D-6E8A-4147-A177-3AD203B41FA5}">
                      <a16:colId xmlns:a16="http://schemas.microsoft.com/office/drawing/2014/main" val="767474256"/>
                    </a:ext>
                  </a:extLst>
                </a:gridCol>
                <a:gridCol w="4680000">
                  <a:extLst>
                    <a:ext uri="{9D8B030D-6E8A-4147-A177-3AD203B41FA5}">
                      <a16:colId xmlns:a16="http://schemas.microsoft.com/office/drawing/2014/main" val="1054982614"/>
                    </a:ext>
                  </a:extLst>
                </a:gridCol>
              </a:tblGrid>
              <a:tr h="282882">
                <a:tc>
                  <a:txBody>
                    <a:bodyPr/>
                    <a:lstStyle/>
                    <a:p>
                      <a:pPr>
                        <a:lnSpc>
                          <a:spcPct val="150000"/>
                        </a:lnSpc>
                      </a:pPr>
                      <a:endParaRPr kumimoji="1" lang="ja-JP" altLang="en-US" sz="1400" b="0" dirty="0">
                        <a:solidFill>
                          <a:schemeClr val="bg1"/>
                        </a:solidFill>
                        <a:latin typeface="+mn-lt"/>
                        <a:ea typeface="+mn-ea"/>
                      </a:endParaRPr>
                    </a:p>
                  </a:txBody>
                  <a:tcPr marT="72000">
                    <a:solidFill>
                      <a:srgbClr val="004CA4"/>
                    </a:solidFill>
                  </a:tcPr>
                </a:tc>
                <a:tc>
                  <a:txBody>
                    <a:bodyPr/>
                    <a:lstStyle/>
                    <a:p>
                      <a:pPr algn="ctr">
                        <a:lnSpc>
                          <a:spcPct val="100000"/>
                        </a:lnSpc>
                      </a:pPr>
                      <a:r>
                        <a:rPr kumimoji="1" lang="en-US" altLang="ja-JP" sz="1600" b="1" dirty="0">
                          <a:solidFill>
                            <a:schemeClr val="bg1"/>
                          </a:solidFill>
                          <a:latin typeface="+mn-lt"/>
                          <a:ea typeface="+mn-ea"/>
                        </a:rPr>
                        <a:t>Domino</a:t>
                      </a:r>
                      <a:r>
                        <a:rPr kumimoji="1" lang="ja-JP" altLang="en-US" sz="1600" b="1" dirty="0">
                          <a:solidFill>
                            <a:schemeClr val="bg1"/>
                          </a:solidFill>
                          <a:latin typeface="+mn-lt"/>
                          <a:ea typeface="+mn-ea"/>
                        </a:rPr>
                        <a:t> </a:t>
                      </a:r>
                      <a:r>
                        <a:rPr kumimoji="1" lang="en-US" altLang="ja-JP" sz="1600" b="1" dirty="0">
                          <a:solidFill>
                            <a:schemeClr val="bg1"/>
                          </a:solidFill>
                          <a:latin typeface="+mn-lt"/>
                          <a:ea typeface="+mn-ea"/>
                        </a:rPr>
                        <a:t>Restyle</a:t>
                      </a:r>
                      <a:endParaRPr kumimoji="1" lang="ja-JP" altLang="en-US" sz="1600" b="1" dirty="0">
                        <a:solidFill>
                          <a:schemeClr val="bg1"/>
                        </a:solidFill>
                        <a:latin typeface="+mn-lt"/>
                        <a:ea typeface="+mn-ea"/>
                      </a:endParaRPr>
                    </a:p>
                  </a:txBody>
                  <a:tcPr anchor="ctr">
                    <a:solidFill>
                      <a:srgbClr val="004CA4"/>
                    </a:solidFill>
                  </a:tcPr>
                </a:tc>
                <a:tc>
                  <a:txBody>
                    <a:bodyPr/>
                    <a:lstStyle/>
                    <a:p>
                      <a:pPr algn="ctr">
                        <a:lnSpc>
                          <a:spcPct val="100000"/>
                        </a:lnSpc>
                      </a:pPr>
                      <a:r>
                        <a:rPr kumimoji="1" lang="ja-JP" altLang="en-US" sz="1600" b="1" dirty="0">
                          <a:solidFill>
                            <a:schemeClr val="bg1"/>
                          </a:solidFill>
                          <a:latin typeface="+mn-lt"/>
                          <a:ea typeface="+mn-ea"/>
                        </a:rPr>
                        <a:t>シン・リスタイル</a:t>
                      </a:r>
                    </a:p>
                  </a:txBody>
                  <a:tcPr marT="72000" anchor="ctr">
                    <a:solidFill>
                      <a:srgbClr val="004CA4"/>
                    </a:solidFill>
                  </a:tcPr>
                </a:tc>
                <a:extLst>
                  <a:ext uri="{0D108BD9-81ED-4DB2-BD59-A6C34878D82A}">
                    <a16:rowId xmlns:a16="http://schemas.microsoft.com/office/drawing/2014/main" val="2613763049"/>
                  </a:ext>
                </a:extLst>
              </a:tr>
              <a:tr h="282882">
                <a:tc>
                  <a:txBody>
                    <a:bodyPr/>
                    <a:lstStyle/>
                    <a:p>
                      <a:pPr>
                        <a:lnSpc>
                          <a:spcPct val="100000"/>
                        </a:lnSpc>
                      </a:pPr>
                      <a:r>
                        <a:rPr kumimoji="1" lang="ja-JP" altLang="en-US" sz="1400" b="1" dirty="0">
                          <a:solidFill>
                            <a:schemeClr val="bg1"/>
                          </a:solidFill>
                          <a:latin typeface="+mn-lt"/>
                          <a:ea typeface="+mn-ea"/>
                        </a:rPr>
                        <a:t>実行単位</a:t>
                      </a:r>
                    </a:p>
                  </a:txBody>
                  <a:tcPr marT="72000">
                    <a:solidFill>
                      <a:srgbClr val="004CA4"/>
                    </a:solidFill>
                  </a:tcPr>
                </a:tc>
                <a:tc>
                  <a:txBody>
                    <a:bodyPr/>
                    <a:lstStyle/>
                    <a:p>
                      <a:pPr>
                        <a:lnSpc>
                          <a:spcPct val="100000"/>
                        </a:lnSpc>
                      </a:pPr>
                      <a:r>
                        <a:rPr kumimoji="1" lang="ja-JP" altLang="en-US" sz="1400" b="0" dirty="0">
                          <a:solidFill>
                            <a:schemeClr val="tx1"/>
                          </a:solidFill>
                          <a:latin typeface="+mn-lt"/>
                          <a:ea typeface="+mn-ea"/>
                        </a:rPr>
                        <a:t>単一アプリケーション</a:t>
                      </a:r>
                    </a:p>
                  </a:txBody>
                  <a:tcPr marT="72000"/>
                </a:tc>
                <a:tc>
                  <a:txBody>
                    <a:bodyPr/>
                    <a:lstStyle/>
                    <a:p>
                      <a:pPr>
                        <a:lnSpc>
                          <a:spcPct val="100000"/>
                        </a:lnSpc>
                      </a:pPr>
                      <a:r>
                        <a:rPr kumimoji="1" lang="ja-JP" altLang="en-US" sz="1400" b="0" dirty="0">
                          <a:solidFill>
                            <a:schemeClr val="tx1"/>
                          </a:solidFill>
                          <a:latin typeface="+mn-lt"/>
                          <a:ea typeface="+mn-ea"/>
                        </a:rPr>
                        <a:t>単一または複数アプリケーション</a:t>
                      </a:r>
                    </a:p>
                  </a:txBody>
                  <a:tcPr marT="72000">
                    <a:solidFill>
                      <a:srgbClr val="FFCCFF"/>
                    </a:solidFill>
                  </a:tcPr>
                </a:tc>
                <a:extLst>
                  <a:ext uri="{0D108BD9-81ED-4DB2-BD59-A6C34878D82A}">
                    <a16:rowId xmlns:a16="http://schemas.microsoft.com/office/drawing/2014/main" val="213198236"/>
                  </a:ext>
                </a:extLst>
              </a:tr>
              <a:tr h="282882">
                <a:tc>
                  <a:txBody>
                    <a:bodyPr/>
                    <a:lstStyle/>
                    <a:p>
                      <a:pPr>
                        <a:lnSpc>
                          <a:spcPct val="100000"/>
                        </a:lnSpc>
                      </a:pPr>
                      <a:r>
                        <a:rPr kumimoji="1" lang="ja-JP" altLang="en-US" sz="1400" b="1" dirty="0">
                          <a:solidFill>
                            <a:schemeClr val="bg1"/>
                          </a:solidFill>
                          <a:latin typeface="+mn-lt"/>
                          <a:ea typeface="+mn-ea"/>
                        </a:rPr>
                        <a:t>適用範囲</a:t>
                      </a:r>
                    </a:p>
                  </a:txBody>
                  <a:tcPr marT="72000">
                    <a:solidFill>
                      <a:srgbClr val="004CA4"/>
                    </a:solidFill>
                  </a:tcPr>
                </a:tc>
                <a:tc>
                  <a:txBody>
                    <a:bodyPr/>
                    <a:lstStyle/>
                    <a:p>
                      <a:pPr>
                        <a:lnSpc>
                          <a:spcPct val="100000"/>
                        </a:lnSpc>
                      </a:pPr>
                      <a:r>
                        <a:rPr kumimoji="1" lang="ja-JP" altLang="en-US" sz="1400" b="0" dirty="0">
                          <a:solidFill>
                            <a:schemeClr val="tx1"/>
                          </a:solidFill>
                          <a:latin typeface="+mn-lt"/>
                          <a:ea typeface="+mn-ea"/>
                        </a:rPr>
                        <a:t>フォーム、ビュー</a:t>
                      </a:r>
                      <a:r>
                        <a:rPr kumimoji="1" lang="en-US" altLang="ja-JP" sz="1400" b="0" dirty="0">
                          <a:solidFill>
                            <a:schemeClr val="tx1"/>
                          </a:solidFill>
                          <a:latin typeface="+mn-lt"/>
                          <a:ea typeface="+mn-ea"/>
                        </a:rPr>
                        <a:t>/</a:t>
                      </a:r>
                      <a:r>
                        <a:rPr kumimoji="1" lang="ja-JP" altLang="en-US" sz="1400" b="0" dirty="0">
                          <a:solidFill>
                            <a:schemeClr val="tx1"/>
                          </a:solidFill>
                          <a:latin typeface="+mn-lt"/>
                          <a:ea typeface="+mn-ea"/>
                        </a:rPr>
                        <a:t>フォルダ、ページ、フレームセット、埋込アウトライン、ナビゲーター、アプリケーションの使い方など</a:t>
                      </a:r>
                    </a:p>
                  </a:txBody>
                  <a:tcPr marT="72000">
                    <a:solidFill>
                      <a:srgbClr val="FFCCFF"/>
                    </a:solidFill>
                  </a:tcPr>
                </a:tc>
                <a:tc>
                  <a:txBody>
                    <a:bodyPr/>
                    <a:lstStyle/>
                    <a:p>
                      <a:pPr>
                        <a:lnSpc>
                          <a:spcPct val="100000"/>
                        </a:lnSpc>
                      </a:pPr>
                      <a:r>
                        <a:rPr kumimoji="1" lang="ja-JP" altLang="en-US" sz="1400" b="0" dirty="0">
                          <a:solidFill>
                            <a:schemeClr val="tx1"/>
                          </a:solidFill>
                          <a:latin typeface="+mn-lt"/>
                          <a:ea typeface="+mn-ea"/>
                        </a:rPr>
                        <a:t>フォーム（アクションバーのみ）、ビュー</a:t>
                      </a:r>
                      <a:r>
                        <a:rPr kumimoji="1" lang="en-US" altLang="ja-JP" sz="1400" b="0" dirty="0">
                          <a:solidFill>
                            <a:schemeClr val="tx1"/>
                          </a:solidFill>
                          <a:latin typeface="+mn-lt"/>
                          <a:ea typeface="+mn-ea"/>
                        </a:rPr>
                        <a:t>/</a:t>
                      </a:r>
                      <a:r>
                        <a:rPr kumimoji="1" lang="ja-JP" altLang="en-US" sz="1400" b="0" dirty="0">
                          <a:solidFill>
                            <a:schemeClr val="tx1"/>
                          </a:solidFill>
                          <a:latin typeface="+mn-lt"/>
                          <a:ea typeface="+mn-ea"/>
                        </a:rPr>
                        <a:t>フォルダ、ページ、フレームセット、埋込アウトライン</a:t>
                      </a:r>
                      <a:endParaRPr kumimoji="1" lang="en-US" altLang="ja-JP" sz="1400" b="0" dirty="0">
                        <a:solidFill>
                          <a:schemeClr val="tx1"/>
                        </a:solidFill>
                        <a:latin typeface="+mn-lt"/>
                        <a:ea typeface="+mn-ea"/>
                      </a:endParaRPr>
                    </a:p>
                    <a:p>
                      <a:pPr>
                        <a:lnSpc>
                          <a:spcPct val="100000"/>
                        </a:lnSpc>
                      </a:pPr>
                      <a:endParaRPr kumimoji="1" lang="ja-JP" altLang="en-US" sz="1400" b="0" dirty="0">
                        <a:solidFill>
                          <a:schemeClr val="tx1"/>
                        </a:solidFill>
                        <a:latin typeface="+mn-lt"/>
                        <a:ea typeface="+mn-ea"/>
                      </a:endParaRPr>
                    </a:p>
                  </a:txBody>
                  <a:tcPr marT="72000"/>
                </a:tc>
                <a:extLst>
                  <a:ext uri="{0D108BD9-81ED-4DB2-BD59-A6C34878D82A}">
                    <a16:rowId xmlns:a16="http://schemas.microsoft.com/office/drawing/2014/main" val="3970614209"/>
                  </a:ext>
                </a:extLst>
              </a:tr>
              <a:tr h="282882">
                <a:tc>
                  <a:txBody>
                    <a:bodyPr/>
                    <a:lstStyle/>
                    <a:p>
                      <a:pPr>
                        <a:lnSpc>
                          <a:spcPct val="100000"/>
                        </a:lnSpc>
                      </a:pPr>
                      <a:r>
                        <a:rPr kumimoji="1" lang="ja-JP" altLang="en-US" sz="1400" b="1" dirty="0">
                          <a:solidFill>
                            <a:schemeClr val="bg1"/>
                          </a:solidFill>
                          <a:latin typeface="+mn-lt"/>
                          <a:ea typeface="+mn-ea"/>
                        </a:rPr>
                        <a:t>適用設計の指定</a:t>
                      </a:r>
                    </a:p>
                  </a:txBody>
                  <a:tcPr marT="72000">
                    <a:solidFill>
                      <a:srgbClr val="004CA4"/>
                    </a:solidFill>
                  </a:tcPr>
                </a:tc>
                <a:tc>
                  <a:txBody>
                    <a:bodyPr/>
                    <a:lstStyle/>
                    <a:p>
                      <a:pPr>
                        <a:lnSpc>
                          <a:spcPct val="100000"/>
                        </a:lnSpc>
                      </a:pPr>
                      <a:r>
                        <a:rPr kumimoji="1" lang="ja-JP" altLang="en-US" sz="1400" b="0" dirty="0">
                          <a:solidFill>
                            <a:schemeClr val="tx1"/>
                          </a:solidFill>
                          <a:latin typeface="+mn-lt"/>
                          <a:ea typeface="+mn-ea"/>
                        </a:rPr>
                        <a:t>不可 → </a:t>
                      </a:r>
                      <a:r>
                        <a:rPr kumimoji="1" lang="en-US" altLang="ja-JP" sz="1400" b="1" dirty="0">
                          <a:solidFill>
                            <a:srgbClr val="C00000"/>
                          </a:solidFill>
                          <a:latin typeface="+mn-lt"/>
                          <a:ea typeface="+mn-ea"/>
                        </a:rPr>
                        <a:t>V14</a:t>
                      </a:r>
                      <a:r>
                        <a:rPr kumimoji="1" lang="ja-JP" altLang="en-US" sz="1400" b="1" dirty="0">
                          <a:solidFill>
                            <a:srgbClr val="C00000"/>
                          </a:solidFill>
                          <a:latin typeface="+mn-lt"/>
                          <a:ea typeface="+mn-ea"/>
                        </a:rPr>
                        <a:t>から可能に！</a:t>
                      </a:r>
                    </a:p>
                  </a:txBody>
                  <a:tcPr marT="72000"/>
                </a:tc>
                <a:tc>
                  <a:txBody>
                    <a:bodyPr/>
                    <a:lstStyle/>
                    <a:p>
                      <a:pPr>
                        <a:lnSpc>
                          <a:spcPct val="100000"/>
                        </a:lnSpc>
                      </a:pPr>
                      <a:r>
                        <a:rPr kumimoji="1" lang="ja-JP" altLang="en-US" sz="1400" b="0" dirty="0">
                          <a:solidFill>
                            <a:schemeClr val="tx1"/>
                          </a:solidFill>
                          <a:latin typeface="+mn-lt"/>
                          <a:ea typeface="+mn-ea"/>
                        </a:rPr>
                        <a:t>可能</a:t>
                      </a:r>
                    </a:p>
                  </a:txBody>
                  <a:tcPr marT="72000">
                    <a:solidFill>
                      <a:srgbClr val="FFCCFF"/>
                    </a:solidFill>
                  </a:tcPr>
                </a:tc>
                <a:extLst>
                  <a:ext uri="{0D108BD9-81ED-4DB2-BD59-A6C34878D82A}">
                    <a16:rowId xmlns:a16="http://schemas.microsoft.com/office/drawing/2014/main" val="2172847884"/>
                  </a:ext>
                </a:extLst>
              </a:tr>
              <a:tr h="282882">
                <a:tc>
                  <a:txBody>
                    <a:bodyPr/>
                    <a:lstStyle/>
                    <a:p>
                      <a:pPr>
                        <a:lnSpc>
                          <a:spcPct val="100000"/>
                        </a:lnSpc>
                      </a:pPr>
                      <a:r>
                        <a:rPr kumimoji="1" lang="ja-JP" altLang="en-US" sz="1400" b="1" dirty="0">
                          <a:solidFill>
                            <a:schemeClr val="bg1"/>
                          </a:solidFill>
                          <a:latin typeface="+mn-lt"/>
                          <a:ea typeface="+mn-ea"/>
                        </a:rPr>
                        <a:t>設定のカスタマイズ</a:t>
                      </a:r>
                    </a:p>
                  </a:txBody>
                  <a:tcPr marT="72000">
                    <a:solidFill>
                      <a:srgbClr val="004CA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n-lt"/>
                          <a:ea typeface="+mn-ea"/>
                        </a:rPr>
                        <a:t>不可 → </a:t>
                      </a:r>
                      <a:r>
                        <a:rPr kumimoji="1" lang="en-US" altLang="ja-JP" sz="1400" b="1" dirty="0">
                          <a:solidFill>
                            <a:srgbClr val="C00000"/>
                          </a:solidFill>
                          <a:latin typeface="+mn-lt"/>
                          <a:ea typeface="+mn-ea"/>
                        </a:rPr>
                        <a:t>V14</a:t>
                      </a:r>
                      <a:r>
                        <a:rPr kumimoji="1" lang="ja-JP" altLang="en-US" sz="1400" b="1" dirty="0">
                          <a:solidFill>
                            <a:srgbClr val="C00000"/>
                          </a:solidFill>
                          <a:latin typeface="+mn-lt"/>
                          <a:ea typeface="+mn-ea"/>
                        </a:rPr>
                        <a:t>から可能に！</a:t>
                      </a:r>
                    </a:p>
                    <a:p>
                      <a:pPr>
                        <a:lnSpc>
                          <a:spcPct val="100000"/>
                        </a:lnSpc>
                      </a:pPr>
                      <a:r>
                        <a:rPr kumimoji="1" lang="ja-JP" altLang="en-US" sz="1400" b="0" dirty="0">
                          <a:solidFill>
                            <a:schemeClr val="tx1"/>
                          </a:solidFill>
                          <a:latin typeface="+mn-lt"/>
                          <a:ea typeface="+mn-ea"/>
                        </a:rPr>
                        <a:t>　・ただし、</a:t>
                      </a:r>
                      <a:r>
                        <a:rPr kumimoji="1" lang="en-US" altLang="ja-JP" sz="1400" b="0" dirty="0">
                          <a:solidFill>
                            <a:schemeClr val="tx1"/>
                          </a:solidFill>
                          <a:latin typeface="+mn-lt"/>
                          <a:ea typeface="+mn-ea"/>
                        </a:rPr>
                        <a:t>JSON</a:t>
                      </a:r>
                      <a:r>
                        <a:rPr kumimoji="1" lang="ja-JP" altLang="en-US" sz="1400" b="0" dirty="0">
                          <a:solidFill>
                            <a:schemeClr val="tx1"/>
                          </a:solidFill>
                          <a:latin typeface="+mn-lt"/>
                          <a:ea typeface="+mn-ea"/>
                        </a:rPr>
                        <a:t>形式で設定がわかりにくい</a:t>
                      </a:r>
                    </a:p>
                  </a:txBody>
                  <a:tcPr marT="72000"/>
                </a:tc>
                <a:tc>
                  <a:txBody>
                    <a:bodyPr/>
                    <a:lstStyle/>
                    <a:p>
                      <a:pPr>
                        <a:lnSpc>
                          <a:spcPct val="100000"/>
                        </a:lnSpc>
                      </a:pPr>
                      <a:r>
                        <a:rPr kumimoji="1" lang="ja-JP" altLang="en-US" sz="1400" b="0" dirty="0">
                          <a:solidFill>
                            <a:schemeClr val="tx1"/>
                          </a:solidFill>
                          <a:latin typeface="+mn-lt"/>
                          <a:ea typeface="+mn-ea"/>
                        </a:rPr>
                        <a:t>可能</a:t>
                      </a:r>
                      <a:endParaRPr kumimoji="1" lang="en-US" altLang="ja-JP" sz="1400" b="0" dirty="0">
                        <a:solidFill>
                          <a:schemeClr val="tx1"/>
                        </a:solidFill>
                        <a:latin typeface="+mn-lt"/>
                        <a:ea typeface="+mn-ea"/>
                      </a:endParaRPr>
                    </a:p>
                    <a:p>
                      <a:pPr>
                        <a:lnSpc>
                          <a:spcPct val="100000"/>
                        </a:lnSpc>
                      </a:pPr>
                      <a:r>
                        <a:rPr kumimoji="1" lang="ja-JP" altLang="en-US" sz="1400" b="0" dirty="0">
                          <a:solidFill>
                            <a:schemeClr val="tx1"/>
                          </a:solidFill>
                          <a:latin typeface="+mn-lt"/>
                          <a:ea typeface="+mn-ea"/>
                        </a:rPr>
                        <a:t>　・色、フォントをはじめ、各種デザイン関連の設定</a:t>
                      </a:r>
                      <a:endParaRPr kumimoji="1" lang="en-US" altLang="ja-JP" sz="1400" b="0" dirty="0">
                        <a:solidFill>
                          <a:schemeClr val="tx1"/>
                        </a:solidFill>
                        <a:latin typeface="+mn-lt"/>
                        <a:ea typeface="+mn-ea"/>
                      </a:endParaRPr>
                    </a:p>
                    <a:p>
                      <a:pPr>
                        <a:lnSpc>
                          <a:spcPct val="100000"/>
                        </a:lnSpc>
                      </a:pPr>
                      <a:r>
                        <a:rPr kumimoji="1" lang="ja-JP" altLang="en-US" sz="1400" b="0" dirty="0">
                          <a:solidFill>
                            <a:schemeClr val="tx1"/>
                          </a:solidFill>
                          <a:latin typeface="+mn-lt"/>
                          <a:ea typeface="+mn-ea"/>
                        </a:rPr>
                        <a:t>　・</a:t>
                      </a:r>
                      <a:r>
                        <a:rPr kumimoji="1" lang="en-US" altLang="ja-JP" sz="1400" b="0" dirty="0">
                          <a:solidFill>
                            <a:schemeClr val="tx1"/>
                          </a:solidFill>
                          <a:latin typeface="+mn-lt"/>
                          <a:ea typeface="+mn-ea"/>
                        </a:rPr>
                        <a:t>GUI</a:t>
                      </a:r>
                      <a:r>
                        <a:rPr kumimoji="1" lang="ja-JP" altLang="en-US" sz="1400" b="0" dirty="0">
                          <a:solidFill>
                            <a:schemeClr val="tx1"/>
                          </a:solidFill>
                          <a:latin typeface="+mn-lt"/>
                          <a:ea typeface="+mn-ea"/>
                        </a:rPr>
                        <a:t>による設定</a:t>
                      </a:r>
                    </a:p>
                  </a:txBody>
                  <a:tcPr marT="72000">
                    <a:solidFill>
                      <a:srgbClr val="FFCCFF"/>
                    </a:solidFill>
                  </a:tcPr>
                </a:tc>
                <a:extLst>
                  <a:ext uri="{0D108BD9-81ED-4DB2-BD59-A6C34878D82A}">
                    <a16:rowId xmlns:a16="http://schemas.microsoft.com/office/drawing/2014/main" val="1415886327"/>
                  </a:ext>
                </a:extLst>
              </a:tr>
              <a:tr h="282882">
                <a:tc>
                  <a:txBody>
                    <a:bodyPr/>
                    <a:lstStyle/>
                    <a:p>
                      <a:pPr>
                        <a:lnSpc>
                          <a:spcPct val="100000"/>
                        </a:lnSpc>
                      </a:pPr>
                      <a:r>
                        <a:rPr kumimoji="1" lang="ja-JP" altLang="en-US" sz="1400" b="1" dirty="0">
                          <a:solidFill>
                            <a:schemeClr val="bg1"/>
                          </a:solidFill>
                          <a:latin typeface="+mn-lt"/>
                          <a:ea typeface="+mn-ea"/>
                        </a:rPr>
                        <a:t>サポートバージョン</a:t>
                      </a:r>
                    </a:p>
                  </a:txBody>
                  <a:tcPr marT="72000">
                    <a:solidFill>
                      <a:srgbClr val="004CA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mn-lt"/>
                          <a:ea typeface="+mn-ea"/>
                        </a:rPr>
                        <a:t>Notes</a:t>
                      </a:r>
                      <a:r>
                        <a:rPr kumimoji="1" lang="ja-JP" altLang="en-US" sz="1400" b="0" dirty="0">
                          <a:solidFill>
                            <a:schemeClr val="tx1"/>
                          </a:solidFill>
                          <a:latin typeface="+mn-lt"/>
                          <a:ea typeface="+mn-ea"/>
                        </a:rPr>
                        <a:t> </a:t>
                      </a:r>
                      <a:r>
                        <a:rPr kumimoji="1" lang="en-US" altLang="ja-JP" sz="1400" b="0" dirty="0">
                          <a:solidFill>
                            <a:schemeClr val="tx1"/>
                          </a:solidFill>
                          <a:latin typeface="+mn-lt"/>
                          <a:ea typeface="+mn-ea"/>
                        </a:rPr>
                        <a:t>V12.0.2</a:t>
                      </a:r>
                      <a:r>
                        <a:rPr kumimoji="1" lang="ja-JP" altLang="en-US" sz="1400" b="0" dirty="0">
                          <a:solidFill>
                            <a:schemeClr val="tx1"/>
                          </a:solidFill>
                          <a:latin typeface="+mn-lt"/>
                          <a:ea typeface="+mn-ea"/>
                        </a:rPr>
                        <a:t>以降</a:t>
                      </a:r>
                      <a:endParaRPr kumimoji="1" lang="en-US" altLang="ja-JP" sz="1400" b="0" dirty="0">
                        <a:solidFill>
                          <a:schemeClr val="tx1"/>
                        </a:solidFill>
                        <a:latin typeface="+mn-lt"/>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mn-lt"/>
                          <a:ea typeface="+mn-ea"/>
                        </a:rPr>
                        <a:t>Nomad</a:t>
                      </a:r>
                      <a:r>
                        <a:rPr kumimoji="1" lang="ja-JP" altLang="en-US" sz="1400" b="0" dirty="0">
                          <a:solidFill>
                            <a:schemeClr val="tx1"/>
                          </a:solidFill>
                          <a:latin typeface="+mn-lt"/>
                          <a:ea typeface="+mn-ea"/>
                        </a:rPr>
                        <a:t> </a:t>
                      </a:r>
                      <a:r>
                        <a:rPr kumimoji="1" lang="en-US" altLang="ja-JP" sz="1400" b="0" dirty="0">
                          <a:solidFill>
                            <a:schemeClr val="tx1"/>
                          </a:solidFill>
                          <a:latin typeface="+mn-lt"/>
                          <a:ea typeface="+mn-ea"/>
                        </a:rPr>
                        <a:t>Web</a:t>
                      </a:r>
                      <a:endParaRPr kumimoji="1" lang="ja-JP" altLang="en-US" sz="1400" b="0" dirty="0">
                        <a:solidFill>
                          <a:schemeClr val="tx1"/>
                        </a:solidFill>
                        <a:latin typeface="+mn-lt"/>
                        <a:ea typeface="+mn-ea"/>
                      </a:endParaRPr>
                    </a:p>
                  </a:txBody>
                  <a:tcPr marT="72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n-lt"/>
                          <a:ea typeface="+mn-ea"/>
                        </a:rPr>
                        <a:t>動作確認は、</a:t>
                      </a:r>
                      <a:r>
                        <a:rPr kumimoji="1" lang="en-US" altLang="ja-JP" sz="1400" b="0" dirty="0">
                          <a:solidFill>
                            <a:schemeClr val="tx1"/>
                          </a:solidFill>
                          <a:latin typeface="+mn-lt"/>
                          <a:ea typeface="+mn-ea"/>
                        </a:rPr>
                        <a:t>Notes</a:t>
                      </a:r>
                      <a:r>
                        <a:rPr kumimoji="1" lang="ja-JP" altLang="en-US" sz="1400" b="0" dirty="0">
                          <a:solidFill>
                            <a:schemeClr val="tx1"/>
                          </a:solidFill>
                          <a:latin typeface="+mn-lt"/>
                          <a:ea typeface="+mn-ea"/>
                        </a:rPr>
                        <a:t> </a:t>
                      </a:r>
                      <a:r>
                        <a:rPr kumimoji="1" lang="en-US" altLang="ja-JP" sz="1400" b="0" dirty="0">
                          <a:solidFill>
                            <a:schemeClr val="tx1"/>
                          </a:solidFill>
                          <a:latin typeface="+mn-lt"/>
                          <a:ea typeface="+mn-ea"/>
                        </a:rPr>
                        <a:t>V9.0.1 FP10</a:t>
                      </a:r>
                      <a:r>
                        <a:rPr kumimoji="1" lang="ja-JP" altLang="en-US" sz="1400" b="0" dirty="0">
                          <a:solidFill>
                            <a:schemeClr val="tx1"/>
                          </a:solidFill>
                          <a:latin typeface="+mn-lt"/>
                          <a:ea typeface="+mn-ea"/>
                        </a:rPr>
                        <a:t>で実施</a:t>
                      </a:r>
                      <a:endParaRPr kumimoji="1" lang="en-US" altLang="ja-JP" sz="1400" b="0" dirty="0">
                        <a:solidFill>
                          <a:schemeClr val="tx1"/>
                        </a:solidFill>
                        <a:latin typeface="+mn-lt"/>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n-lt"/>
                          <a:ea typeface="+mn-ea"/>
                        </a:rPr>
                        <a:t>（未確認ですが、</a:t>
                      </a:r>
                      <a:r>
                        <a:rPr kumimoji="1" lang="en-US" altLang="ja-JP" sz="1400" b="0" dirty="0">
                          <a:solidFill>
                            <a:schemeClr val="tx1"/>
                          </a:solidFill>
                          <a:latin typeface="+mn-lt"/>
                          <a:ea typeface="+mn-ea"/>
                        </a:rPr>
                        <a:t>R6</a:t>
                      </a:r>
                      <a:r>
                        <a:rPr kumimoji="1" lang="ja-JP" altLang="en-US" sz="1400" b="0" dirty="0">
                          <a:solidFill>
                            <a:schemeClr val="tx1"/>
                          </a:solidFill>
                          <a:latin typeface="+mn-lt"/>
                          <a:ea typeface="+mn-ea"/>
                        </a:rPr>
                        <a:t>以降であれば動くはず）</a:t>
                      </a:r>
                      <a:endParaRPr kumimoji="1" lang="en-US" altLang="ja-JP" sz="1400" b="0" dirty="0">
                        <a:solidFill>
                          <a:schemeClr val="tx1"/>
                        </a:solidFill>
                        <a:latin typeface="+mn-lt"/>
                        <a:ea typeface="+mn-ea"/>
                      </a:endParaRPr>
                    </a:p>
                  </a:txBody>
                  <a:tcPr marT="72000">
                    <a:solidFill>
                      <a:srgbClr val="FFCCFF"/>
                    </a:solidFill>
                  </a:tcPr>
                </a:tc>
                <a:extLst>
                  <a:ext uri="{0D108BD9-81ED-4DB2-BD59-A6C34878D82A}">
                    <a16:rowId xmlns:a16="http://schemas.microsoft.com/office/drawing/2014/main" val="557003050"/>
                  </a:ext>
                </a:extLst>
              </a:tr>
              <a:tr h="282882">
                <a:tc>
                  <a:txBody>
                    <a:bodyPr/>
                    <a:lstStyle/>
                    <a:p>
                      <a:pPr>
                        <a:lnSpc>
                          <a:spcPct val="100000"/>
                        </a:lnSpc>
                      </a:pPr>
                      <a:r>
                        <a:rPr kumimoji="1" lang="ja-JP" altLang="en-US" sz="1400" b="1" dirty="0">
                          <a:solidFill>
                            <a:schemeClr val="bg1"/>
                          </a:solidFill>
                          <a:latin typeface="+mn-lt"/>
                          <a:ea typeface="+mn-ea"/>
                        </a:rPr>
                        <a:t>将来性</a:t>
                      </a:r>
                    </a:p>
                  </a:txBody>
                  <a:tcPr marT="72000">
                    <a:solidFill>
                      <a:srgbClr val="004CA4"/>
                    </a:solidFill>
                  </a:tcPr>
                </a:tc>
                <a:tc>
                  <a:txBody>
                    <a:bodyPr/>
                    <a:lstStyle/>
                    <a:p>
                      <a:pPr>
                        <a:lnSpc>
                          <a:spcPct val="100000"/>
                        </a:lnSpc>
                      </a:pPr>
                      <a:r>
                        <a:rPr kumimoji="1" lang="ja-JP" altLang="en-US" sz="1400" b="0" dirty="0">
                          <a:solidFill>
                            <a:schemeClr val="tx1"/>
                          </a:solidFill>
                          <a:latin typeface="+mn-lt"/>
                          <a:ea typeface="+mn-ea"/>
                        </a:rPr>
                        <a:t>バージョンアップの度、新機能が追加されている</a:t>
                      </a:r>
                      <a:endParaRPr kumimoji="1" lang="en-US" altLang="ja-JP" sz="1400" b="0" dirty="0">
                        <a:solidFill>
                          <a:schemeClr val="tx1"/>
                        </a:solidFill>
                        <a:latin typeface="+mn-lt"/>
                        <a:ea typeface="+mn-ea"/>
                      </a:endParaRPr>
                    </a:p>
                  </a:txBody>
                  <a:tcPr marT="72000">
                    <a:solidFill>
                      <a:srgbClr val="FFCCFF"/>
                    </a:solidFill>
                  </a:tcPr>
                </a:tc>
                <a:tc>
                  <a:txBody>
                    <a:bodyPr/>
                    <a:lstStyle/>
                    <a:p>
                      <a:pPr>
                        <a:lnSpc>
                          <a:spcPct val="100000"/>
                        </a:lnSpc>
                      </a:pPr>
                      <a:r>
                        <a:rPr kumimoji="1" lang="ja-JP" altLang="en-US" sz="1400" b="0" dirty="0">
                          <a:solidFill>
                            <a:schemeClr val="tx1"/>
                          </a:solidFill>
                          <a:latin typeface="+mn-lt"/>
                          <a:ea typeface="+mn-ea"/>
                        </a:rPr>
                        <a:t>機能拡張が可能だが、</a:t>
                      </a:r>
                      <a:r>
                        <a:rPr kumimoji="1" lang="en-US" altLang="ja-JP" sz="1400" b="0" dirty="0">
                          <a:solidFill>
                            <a:schemeClr val="tx1"/>
                          </a:solidFill>
                          <a:latin typeface="+mn-lt"/>
                          <a:ea typeface="+mn-ea"/>
                        </a:rPr>
                        <a:t>DXL</a:t>
                      </a:r>
                      <a:r>
                        <a:rPr kumimoji="1" lang="ja-JP" altLang="en-US" sz="1400" b="0" dirty="0">
                          <a:solidFill>
                            <a:schemeClr val="tx1"/>
                          </a:solidFill>
                          <a:latin typeface="+mn-lt"/>
                          <a:ea typeface="+mn-ea"/>
                        </a:rPr>
                        <a:t>の情報が少ないことが難点</a:t>
                      </a:r>
                    </a:p>
                  </a:txBody>
                  <a:tcPr marT="72000"/>
                </a:tc>
                <a:extLst>
                  <a:ext uri="{0D108BD9-81ED-4DB2-BD59-A6C34878D82A}">
                    <a16:rowId xmlns:a16="http://schemas.microsoft.com/office/drawing/2014/main" val="3634998620"/>
                  </a:ext>
                </a:extLst>
              </a:tr>
            </a:tbl>
          </a:graphicData>
        </a:graphic>
      </p:graphicFrame>
      <p:sp>
        <p:nvSpPr>
          <p:cNvPr id="2" name="タイトル 1">
            <a:extLst>
              <a:ext uri="{FF2B5EF4-FFF2-40B4-BE49-F238E27FC236}">
                <a16:creationId xmlns:a16="http://schemas.microsoft.com/office/drawing/2014/main" id="{3E9113C4-2E8E-129C-F98B-0C53089E9B08}"/>
              </a:ext>
            </a:extLst>
          </p:cNvPr>
          <p:cNvSpPr>
            <a:spLocks noGrp="1"/>
          </p:cNvSpPr>
          <p:nvPr>
            <p:ph type="title"/>
          </p:nvPr>
        </p:nvSpPr>
        <p:spPr/>
        <p:txBody>
          <a:bodyPr/>
          <a:lstStyle/>
          <a:p>
            <a:r>
              <a:rPr lang="en-US" altLang="ja-JP" dirty="0"/>
              <a:t>Domino</a:t>
            </a:r>
            <a:r>
              <a:rPr lang="ja-JP" altLang="en-US" dirty="0"/>
              <a:t> </a:t>
            </a:r>
            <a:r>
              <a:rPr lang="en-US" altLang="ja-JP" dirty="0"/>
              <a:t>Restyle</a:t>
            </a:r>
            <a:r>
              <a:rPr lang="ja-JP" altLang="en-US" dirty="0"/>
              <a:t> </a:t>
            </a:r>
            <a:r>
              <a:rPr lang="en-US" altLang="ja-JP" dirty="0"/>
              <a:t>vs </a:t>
            </a:r>
            <a:r>
              <a:rPr lang="ja-JP" altLang="en-US" dirty="0"/>
              <a:t>シン・リスタイル</a:t>
            </a:r>
            <a:endParaRPr kumimoji="1" lang="ja-JP" altLang="en-US" dirty="0"/>
          </a:p>
        </p:txBody>
      </p:sp>
      <p:sp>
        <p:nvSpPr>
          <p:cNvPr id="9" name="正方形/長方形 8">
            <a:extLst>
              <a:ext uri="{FF2B5EF4-FFF2-40B4-BE49-F238E27FC236}">
                <a16:creationId xmlns:a16="http://schemas.microsoft.com/office/drawing/2014/main" id="{85323D74-8382-FD2A-92D1-682DCA002B33}"/>
              </a:ext>
            </a:extLst>
          </p:cNvPr>
          <p:cNvSpPr/>
          <p:nvPr/>
        </p:nvSpPr>
        <p:spPr>
          <a:xfrm>
            <a:off x="334963" y="6093296"/>
            <a:ext cx="11522075" cy="575791"/>
          </a:xfrm>
          <a:prstGeom prst="rect">
            <a:avLst/>
          </a:prstGeom>
          <a:solidFill>
            <a:srgbClr val="004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effectLst>
                  <a:outerShdw blurRad="38100" dist="38100" dir="2700000" algn="tl">
                    <a:srgbClr val="000000">
                      <a:alpha val="43137"/>
                    </a:srgbClr>
                  </a:outerShdw>
                </a:effectLst>
              </a:rPr>
              <a:t>V12.0.2</a:t>
            </a:r>
            <a:r>
              <a:rPr kumimoji="1" lang="ja-JP" altLang="en-US" sz="2400" b="1" dirty="0">
                <a:effectLst>
                  <a:outerShdw blurRad="38100" dist="38100" dir="2700000" algn="tl">
                    <a:srgbClr val="000000">
                      <a:alpha val="43137"/>
                    </a:srgbClr>
                  </a:outerShdw>
                </a:effectLst>
              </a:rPr>
              <a:t>以降の方は、まず標準機能の</a:t>
            </a:r>
            <a:r>
              <a:rPr kumimoji="1" lang="en-US" altLang="ja-JP" sz="2400" b="1" dirty="0">
                <a:effectLst>
                  <a:outerShdw blurRad="38100" dist="38100" dir="2700000" algn="tl">
                    <a:srgbClr val="000000">
                      <a:alpha val="43137"/>
                    </a:srgbClr>
                  </a:outerShdw>
                </a:effectLst>
              </a:rPr>
              <a:t>Restyle</a:t>
            </a:r>
            <a:r>
              <a:rPr kumimoji="1" lang="ja-JP" altLang="en-US" sz="2400" b="1" dirty="0">
                <a:effectLst>
                  <a:outerShdw blurRad="38100" dist="38100" dir="2700000" algn="tl">
                    <a:srgbClr val="000000">
                      <a:alpha val="43137"/>
                    </a:srgbClr>
                  </a:outerShdw>
                </a:effectLst>
              </a:rPr>
              <a:t>を使ってみて下さい</a:t>
            </a:r>
          </a:p>
        </p:txBody>
      </p:sp>
      <p:sp>
        <p:nvSpPr>
          <p:cNvPr id="6" name="吹き出し: 四角形 5">
            <a:extLst>
              <a:ext uri="{FF2B5EF4-FFF2-40B4-BE49-F238E27FC236}">
                <a16:creationId xmlns:a16="http://schemas.microsoft.com/office/drawing/2014/main" id="{73C2B692-A3B7-D04A-2BF7-AF212DF62342}"/>
              </a:ext>
            </a:extLst>
          </p:cNvPr>
          <p:cNvSpPr/>
          <p:nvPr/>
        </p:nvSpPr>
        <p:spPr>
          <a:xfrm>
            <a:off x="8391408" y="4820076"/>
            <a:ext cx="3465630" cy="1172020"/>
          </a:xfrm>
          <a:prstGeom prst="wedgeRectCallout">
            <a:avLst>
              <a:gd name="adj1" fmla="val -65216"/>
              <a:gd name="adj2" fmla="val 50645"/>
            </a:avLst>
          </a:prstGeom>
          <a:solidFill>
            <a:srgbClr val="004CA4"/>
          </a:solidFill>
          <a:ln>
            <a:solidFill>
              <a:srgbClr val="004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bg1"/>
                </a:solidFill>
              </a:rPr>
              <a:t>自分で作ってみたい方、バージョンが合わない方、</a:t>
            </a:r>
            <a:r>
              <a:rPr kumimoji="1" lang="en-US" altLang="ja-JP" sz="1600" b="1" dirty="0">
                <a:solidFill>
                  <a:schemeClr val="bg1"/>
                </a:solidFill>
              </a:rPr>
              <a:t>DXL</a:t>
            </a:r>
            <a:r>
              <a:rPr kumimoji="1" lang="ja-JP" altLang="en-US" sz="1600" b="1" dirty="0">
                <a:solidFill>
                  <a:schemeClr val="bg1"/>
                </a:solidFill>
              </a:rPr>
              <a:t>に挑戦してみてはどうでしょう？</a:t>
            </a:r>
            <a:endParaRPr kumimoji="1" lang="en-US" altLang="ja-JP" sz="1600" b="1" dirty="0">
              <a:solidFill>
                <a:schemeClr val="bg1"/>
              </a:solidFill>
            </a:endParaRPr>
          </a:p>
          <a:p>
            <a:r>
              <a:rPr kumimoji="1" lang="ja-JP" altLang="en-US" sz="1600" dirty="0">
                <a:solidFill>
                  <a:schemeClr val="bg1"/>
                </a:solidFill>
              </a:rPr>
              <a:t>大阪研で一緒に研究しましょう</a:t>
            </a:r>
          </a:p>
        </p:txBody>
      </p:sp>
      <p:sp>
        <p:nvSpPr>
          <p:cNvPr id="3" name="スライド番号プレースホルダー 2">
            <a:extLst>
              <a:ext uri="{FF2B5EF4-FFF2-40B4-BE49-F238E27FC236}">
                <a16:creationId xmlns:a16="http://schemas.microsoft.com/office/drawing/2014/main" id="{1F94CEB3-C14C-6C74-1DE0-150E5D119181}"/>
              </a:ext>
            </a:extLst>
          </p:cNvPr>
          <p:cNvSpPr>
            <a:spLocks noGrp="1"/>
          </p:cNvSpPr>
          <p:nvPr>
            <p:ph type="sldNum" sz="quarter" idx="12"/>
          </p:nvPr>
        </p:nvSpPr>
        <p:spPr/>
        <p:txBody>
          <a:bodyPr/>
          <a:lstStyle/>
          <a:p>
            <a:fld id="{866A4425-74BD-4038-8F32-A8CA9FC5A1D1}" type="slidenum">
              <a:rPr kumimoji="1" lang="ja-JP" altLang="en-US" smtClean="0"/>
              <a:t>42</a:t>
            </a:fld>
            <a:endParaRPr kumimoji="1" lang="ja-JP" altLang="en-US"/>
          </a:p>
        </p:txBody>
      </p:sp>
    </p:spTree>
    <p:extLst>
      <p:ext uri="{BB962C8B-B14F-4D97-AF65-F5344CB8AC3E}">
        <p14:creationId xmlns:p14="http://schemas.microsoft.com/office/powerpoint/2010/main" val="149441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9113C4-2E8E-129C-F98B-0C53089E9B08}"/>
              </a:ext>
            </a:extLst>
          </p:cNvPr>
          <p:cNvSpPr>
            <a:spLocks noGrp="1"/>
          </p:cNvSpPr>
          <p:nvPr>
            <p:ph type="title"/>
          </p:nvPr>
        </p:nvSpPr>
        <p:spPr/>
        <p:txBody>
          <a:bodyPr/>
          <a:lstStyle/>
          <a:p>
            <a:r>
              <a:rPr kumimoji="1" lang="en-US" altLang="ja-JP" dirty="0"/>
              <a:t>DXL</a:t>
            </a:r>
            <a:r>
              <a:rPr kumimoji="1" lang="ja-JP" altLang="en-US" dirty="0"/>
              <a:t>利用の具体例</a:t>
            </a:r>
          </a:p>
        </p:txBody>
      </p:sp>
      <p:graphicFrame>
        <p:nvGraphicFramePr>
          <p:cNvPr id="5" name="コンテンツ プレースホルダー 4">
            <a:extLst>
              <a:ext uri="{FF2B5EF4-FFF2-40B4-BE49-F238E27FC236}">
                <a16:creationId xmlns:a16="http://schemas.microsoft.com/office/drawing/2014/main" id="{3D4D6D73-9E73-96BC-E5C3-D41B07FB9742}"/>
              </a:ext>
            </a:extLst>
          </p:cNvPr>
          <p:cNvGraphicFramePr>
            <a:graphicFrameLocks noGrp="1"/>
          </p:cNvGraphicFramePr>
          <p:nvPr>
            <p:ph idx="1"/>
          </p:nvPr>
        </p:nvGraphicFramePr>
        <p:xfrm>
          <a:off x="333348" y="1268760"/>
          <a:ext cx="11522076" cy="3760209"/>
        </p:xfrm>
        <a:graphic>
          <a:graphicData uri="http://schemas.openxmlformats.org/drawingml/2006/table">
            <a:tbl>
              <a:tblPr firstRow="1" bandRow="1">
                <a:tableStyleId>{2D5ABB26-0587-4C30-8999-92F81FD0307C}</a:tableStyleId>
              </a:tblPr>
              <a:tblGrid>
                <a:gridCol w="720477">
                  <a:extLst>
                    <a:ext uri="{9D8B030D-6E8A-4147-A177-3AD203B41FA5}">
                      <a16:colId xmlns:a16="http://schemas.microsoft.com/office/drawing/2014/main" val="1533898799"/>
                    </a:ext>
                  </a:extLst>
                </a:gridCol>
                <a:gridCol w="7920880">
                  <a:extLst>
                    <a:ext uri="{9D8B030D-6E8A-4147-A177-3AD203B41FA5}">
                      <a16:colId xmlns:a16="http://schemas.microsoft.com/office/drawing/2014/main" val="2700629091"/>
                    </a:ext>
                  </a:extLst>
                </a:gridCol>
                <a:gridCol w="2880719">
                  <a:extLst>
                    <a:ext uri="{9D8B030D-6E8A-4147-A177-3AD203B41FA5}">
                      <a16:colId xmlns:a16="http://schemas.microsoft.com/office/drawing/2014/main" val="4274751276"/>
                    </a:ext>
                  </a:extLst>
                </a:gridCol>
              </a:tblGrid>
              <a:tr h="468369">
                <a:tc>
                  <a:txBody>
                    <a:bodyPr/>
                    <a:lstStyle/>
                    <a:p>
                      <a:r>
                        <a:rPr kumimoji="1" lang="en-US" altLang="ja-JP" dirty="0"/>
                        <a:t>No</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タイトル</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担当</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563896869"/>
                  </a:ext>
                </a:extLst>
              </a:tr>
              <a:tr h="923906">
                <a:tc>
                  <a:txBody>
                    <a:bodyPr/>
                    <a:lstStyle/>
                    <a:p>
                      <a:r>
                        <a:rPr kumimoji="1" lang="en-US" altLang="ja-JP" dirty="0"/>
                        <a:t>1</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en-US" altLang="ja-JP" dirty="0"/>
                        <a:t>Notes9</a:t>
                      </a:r>
                      <a:r>
                        <a:rPr kumimoji="1" lang="ja-JP" altLang="en-US" dirty="0"/>
                        <a:t>でも使える</a:t>
                      </a:r>
                      <a:endParaRPr kumimoji="1" lang="en-US" altLang="ja-JP" dirty="0"/>
                    </a:p>
                    <a:p>
                      <a:r>
                        <a:rPr kumimoji="1" lang="en-US" altLang="ja-JP" sz="2400" b="1" dirty="0" err="1"/>
                        <a:t>NotesDB</a:t>
                      </a:r>
                      <a:r>
                        <a:rPr kumimoji="1" lang="ja-JP" altLang="en-US" sz="2400" b="1" dirty="0"/>
                        <a:t>リスタイルツール</a:t>
                      </a:r>
                      <a:endParaRPr kumimoji="1" lang="en-US" altLang="ja-JP" sz="2400" b="1" dirty="0"/>
                    </a:p>
                    <a:p>
                      <a:endParaRPr kumimoji="1" lang="ja-JP" altLang="en-US" sz="2400" b="1" i="0"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林</a:t>
                      </a:r>
                      <a:r>
                        <a:rPr kumimoji="1" lang="en-US" altLang="ja-JP" dirty="0"/>
                        <a:t>K</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51488229"/>
                  </a:ext>
                </a:extLst>
              </a:tr>
              <a:tr h="923906">
                <a:tc>
                  <a:txBody>
                    <a:bodyPr/>
                    <a:lstStyle/>
                    <a:p>
                      <a:r>
                        <a:rPr kumimoji="1" lang="en-US" altLang="ja-JP" dirty="0"/>
                        <a:t>2</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社内情報を守りながら</a:t>
                      </a:r>
                      <a:r>
                        <a:rPr kumimoji="1" lang="en-US" altLang="ja-JP" dirty="0"/>
                        <a:t>AI</a:t>
                      </a:r>
                      <a:r>
                        <a:rPr kumimoji="1" lang="ja-JP" altLang="en-US" dirty="0"/>
                        <a:t>活用</a:t>
                      </a:r>
                      <a:endParaRPr kumimoji="1" lang="en-US" altLang="ja-JP" dirty="0"/>
                    </a:p>
                    <a:p>
                      <a:r>
                        <a:rPr kumimoji="1" lang="en-US" altLang="ja-JP" sz="2400" b="1" dirty="0"/>
                        <a:t>ChatGPT</a:t>
                      </a:r>
                      <a:r>
                        <a:rPr kumimoji="1" lang="ja-JP" altLang="en-US" sz="2400" b="1" dirty="0"/>
                        <a:t>と</a:t>
                      </a:r>
                      <a:r>
                        <a:rPr kumimoji="1" lang="en-US" altLang="ja-JP" sz="2400" b="1" dirty="0"/>
                        <a:t>DXL</a:t>
                      </a:r>
                      <a:r>
                        <a:rPr kumimoji="1" lang="ja-JP" altLang="en-US" sz="2400" b="1" dirty="0"/>
                        <a:t>で作る</a:t>
                      </a:r>
                      <a:r>
                        <a:rPr kumimoji="1" lang="en-US" altLang="ja-JP" sz="2400" b="1" dirty="0"/>
                        <a:t>AI</a:t>
                      </a:r>
                      <a:r>
                        <a:rPr kumimoji="1" lang="ja-JP" altLang="en-US" sz="2400" b="1" dirty="0"/>
                        <a:t>チャットアプリ</a:t>
                      </a:r>
                      <a:endParaRPr kumimoji="1" lang="en-US" altLang="ja-JP" sz="2400" b="1" dirty="0"/>
                    </a:p>
                    <a:p>
                      <a:endParaRPr kumimoji="1" lang="ja-JP" altLang="en-US" sz="2400" b="1"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浜</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051608294"/>
                  </a:ext>
                </a:extLst>
              </a:tr>
              <a:tr h="923906">
                <a:tc>
                  <a:txBody>
                    <a:bodyPr/>
                    <a:lstStyle/>
                    <a:p>
                      <a:r>
                        <a:rPr kumimoji="1" lang="en-US" altLang="ja-JP" dirty="0"/>
                        <a:t>3</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ビューにも画像を出したい！</a:t>
                      </a:r>
                      <a:endParaRPr kumimoji="1" lang="en-US" altLang="ja-JP" dirty="0"/>
                    </a:p>
                    <a:p>
                      <a:r>
                        <a:rPr kumimoji="1" lang="en-US" altLang="ja-JP" sz="2400" b="1" dirty="0" err="1"/>
                        <a:t>YoutubeAPI</a:t>
                      </a:r>
                      <a:r>
                        <a:rPr kumimoji="1" lang="ja-JP" altLang="en-US" sz="2400" b="1" dirty="0"/>
                        <a:t>と</a:t>
                      </a:r>
                      <a:r>
                        <a:rPr kumimoji="1" lang="en-US" altLang="ja-JP" sz="2400" b="1" dirty="0"/>
                        <a:t>DXL</a:t>
                      </a:r>
                      <a:r>
                        <a:rPr kumimoji="1" lang="ja-JP" altLang="en-US" sz="2400" b="1" dirty="0"/>
                        <a:t>で作る</a:t>
                      </a:r>
                      <a:r>
                        <a:rPr kumimoji="1" lang="en-US" altLang="ja-JP" sz="2400" b="1" dirty="0" err="1"/>
                        <a:t>Youtube</a:t>
                      </a:r>
                      <a:r>
                        <a:rPr kumimoji="1" lang="ja-JP" altLang="en-US" sz="2400" b="1" dirty="0"/>
                        <a:t>動画管理アプリ</a:t>
                      </a:r>
                      <a:endParaRPr kumimoji="1" lang="en-US" altLang="ja-JP" sz="2400" b="1" dirty="0"/>
                    </a:p>
                    <a:p>
                      <a:endParaRPr kumimoji="1" lang="ja-JP" altLang="en-US" sz="2400" b="1"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林</a:t>
                      </a:r>
                      <a:r>
                        <a:rPr kumimoji="1" lang="en-US" altLang="ja-JP" dirty="0"/>
                        <a:t>T</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136002390"/>
                  </a:ext>
                </a:extLst>
              </a:tr>
            </a:tbl>
          </a:graphicData>
        </a:graphic>
      </p:graphicFrame>
      <p:sp>
        <p:nvSpPr>
          <p:cNvPr id="6" name="四角形: 角を丸くする 5">
            <a:extLst>
              <a:ext uri="{FF2B5EF4-FFF2-40B4-BE49-F238E27FC236}">
                <a16:creationId xmlns:a16="http://schemas.microsoft.com/office/drawing/2014/main" id="{276B811E-A37C-33E9-5532-D4207036598D}"/>
              </a:ext>
            </a:extLst>
          </p:cNvPr>
          <p:cNvSpPr/>
          <p:nvPr/>
        </p:nvSpPr>
        <p:spPr>
          <a:xfrm>
            <a:off x="9840416" y="2917524"/>
            <a:ext cx="1944216" cy="648072"/>
          </a:xfrm>
          <a:prstGeom prst="roundRect">
            <a:avLst/>
          </a:prstGeom>
          <a:solidFill>
            <a:schemeClr val="bg1">
              <a:lumMod val="50000"/>
            </a:scheme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開発事例</a:t>
            </a:r>
            <a:endParaRPr kumimoji="1" lang="en-US" altLang="ja-JP" sz="1600" b="1" dirty="0">
              <a:solidFill>
                <a:schemeClr val="bg1"/>
              </a:solidFill>
            </a:endParaRPr>
          </a:p>
          <a:p>
            <a:pPr algn="ctr"/>
            <a:r>
              <a:rPr kumimoji="1" lang="ja-JP" altLang="en-US" sz="1600" b="1" dirty="0">
                <a:solidFill>
                  <a:schemeClr val="bg1"/>
                </a:solidFill>
              </a:rPr>
              <a:t>の紹介のみ</a:t>
            </a:r>
          </a:p>
        </p:txBody>
      </p:sp>
      <p:sp>
        <p:nvSpPr>
          <p:cNvPr id="7" name="四角形: 角を丸くする 6">
            <a:extLst>
              <a:ext uri="{FF2B5EF4-FFF2-40B4-BE49-F238E27FC236}">
                <a16:creationId xmlns:a16="http://schemas.microsoft.com/office/drawing/2014/main" id="{C4CB9616-B76B-75F6-F95F-061DC78F1F38}"/>
              </a:ext>
            </a:extLst>
          </p:cNvPr>
          <p:cNvSpPr/>
          <p:nvPr/>
        </p:nvSpPr>
        <p:spPr>
          <a:xfrm>
            <a:off x="9840416" y="3973246"/>
            <a:ext cx="1944216" cy="648072"/>
          </a:xfrm>
          <a:prstGeom prst="roundRect">
            <a:avLst/>
          </a:prstGeom>
          <a:solidFill>
            <a:srgbClr val="004CA4"/>
          </a:solidFill>
          <a:ln w="28575">
            <a:solidFill>
              <a:srgbClr val="004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設計テンプレート</a:t>
            </a:r>
            <a:endParaRPr kumimoji="1" lang="en-US" altLang="ja-JP" sz="1600" b="1" dirty="0">
              <a:solidFill>
                <a:schemeClr val="bg1"/>
              </a:solidFill>
            </a:endParaRPr>
          </a:p>
          <a:p>
            <a:pPr algn="ctr"/>
            <a:r>
              <a:rPr kumimoji="1" lang="ja-JP" altLang="en-US" sz="1600" b="1" dirty="0">
                <a:solidFill>
                  <a:schemeClr val="bg1"/>
                </a:solidFill>
              </a:rPr>
              <a:t>の公開あり</a:t>
            </a:r>
          </a:p>
        </p:txBody>
      </p:sp>
      <p:sp>
        <p:nvSpPr>
          <p:cNvPr id="3" name="四角形: 角を丸くする 2">
            <a:extLst>
              <a:ext uri="{FF2B5EF4-FFF2-40B4-BE49-F238E27FC236}">
                <a16:creationId xmlns:a16="http://schemas.microsoft.com/office/drawing/2014/main" id="{6738F674-628D-E779-F9E2-38F9514D5099}"/>
              </a:ext>
            </a:extLst>
          </p:cNvPr>
          <p:cNvSpPr/>
          <p:nvPr/>
        </p:nvSpPr>
        <p:spPr>
          <a:xfrm>
            <a:off x="9843962" y="1769106"/>
            <a:ext cx="1944216" cy="648072"/>
          </a:xfrm>
          <a:prstGeom prst="roundRect">
            <a:avLst/>
          </a:prstGeom>
          <a:solidFill>
            <a:schemeClr val="bg1">
              <a:lumMod val="50000"/>
            </a:scheme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開発事例</a:t>
            </a:r>
            <a:endParaRPr kumimoji="1" lang="en-US" altLang="ja-JP" sz="1600" b="1" dirty="0">
              <a:solidFill>
                <a:schemeClr val="bg1"/>
              </a:solidFill>
            </a:endParaRPr>
          </a:p>
          <a:p>
            <a:pPr algn="ctr"/>
            <a:r>
              <a:rPr kumimoji="1" lang="ja-JP" altLang="en-US" sz="1600" b="1" dirty="0">
                <a:solidFill>
                  <a:schemeClr val="bg1"/>
                </a:solidFill>
              </a:rPr>
              <a:t>の紹介のみ</a:t>
            </a:r>
          </a:p>
        </p:txBody>
      </p:sp>
      <p:sp>
        <p:nvSpPr>
          <p:cNvPr id="8" name="正方形/長方形 7">
            <a:extLst>
              <a:ext uri="{FF2B5EF4-FFF2-40B4-BE49-F238E27FC236}">
                <a16:creationId xmlns:a16="http://schemas.microsoft.com/office/drawing/2014/main" id="{6B9E9521-89BA-A588-4B77-44A1C701A468}"/>
              </a:ext>
            </a:extLst>
          </p:cNvPr>
          <p:cNvSpPr/>
          <p:nvPr/>
        </p:nvSpPr>
        <p:spPr>
          <a:xfrm>
            <a:off x="336577" y="2805325"/>
            <a:ext cx="11520461" cy="1055723"/>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8">
            <a:extLst>
              <a:ext uri="{FF2B5EF4-FFF2-40B4-BE49-F238E27FC236}">
                <a16:creationId xmlns:a16="http://schemas.microsoft.com/office/drawing/2014/main" id="{0E7DC3F8-4270-913E-3A7E-C9DFF6781FB0}"/>
              </a:ext>
            </a:extLst>
          </p:cNvPr>
          <p:cNvSpPr>
            <a:spLocks noGrp="1"/>
          </p:cNvSpPr>
          <p:nvPr>
            <p:ph type="sldNum" sz="quarter" idx="12"/>
          </p:nvPr>
        </p:nvSpPr>
        <p:spPr/>
        <p:txBody>
          <a:bodyPr/>
          <a:lstStyle/>
          <a:p>
            <a:fld id="{866A4425-74BD-4038-8F32-A8CA9FC5A1D1}" type="slidenum">
              <a:rPr kumimoji="1" lang="ja-JP" altLang="en-US" smtClean="0"/>
              <a:t>43</a:t>
            </a:fld>
            <a:endParaRPr kumimoji="1" lang="ja-JP" altLang="en-US"/>
          </a:p>
        </p:txBody>
      </p:sp>
    </p:spTree>
    <p:extLst>
      <p:ext uri="{BB962C8B-B14F-4D97-AF65-F5344CB8AC3E}">
        <p14:creationId xmlns:p14="http://schemas.microsoft.com/office/powerpoint/2010/main" val="1172027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B2C78C-7459-E04F-8F2F-28FBAE350B8C}"/>
              </a:ext>
            </a:extLst>
          </p:cNvPr>
          <p:cNvSpPr>
            <a:spLocks noGrp="1"/>
          </p:cNvSpPr>
          <p:nvPr>
            <p:ph type="title"/>
          </p:nvPr>
        </p:nvSpPr>
        <p:spPr>
          <a:xfrm>
            <a:off x="551384" y="188913"/>
            <a:ext cx="11305654" cy="900000"/>
          </a:xfrm>
        </p:spPr>
        <p:txBody>
          <a:bodyPr>
            <a:normAutofit/>
          </a:bodyPr>
          <a:lstStyle/>
          <a:p>
            <a:r>
              <a:rPr lang="ja-JP" altLang="en-US" dirty="0"/>
              <a:t>動作紹介：一見何の変哲もない</a:t>
            </a:r>
            <a:r>
              <a:rPr lang="en-US" altLang="ja-JP" dirty="0"/>
              <a:t>ChatGPT</a:t>
            </a:r>
            <a:r>
              <a:rPr lang="ja-JP" altLang="en-US" dirty="0"/>
              <a:t>ですが・・・</a:t>
            </a:r>
          </a:p>
        </p:txBody>
      </p:sp>
      <p:pic>
        <p:nvPicPr>
          <p:cNvPr id="18" name="コンテンツ プレースホルダー 17">
            <a:extLst>
              <a:ext uri="{FF2B5EF4-FFF2-40B4-BE49-F238E27FC236}">
                <a16:creationId xmlns:a16="http://schemas.microsoft.com/office/drawing/2014/main" id="{477C9281-2BA9-0C85-8D36-AA65D894D1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360" y="1268685"/>
            <a:ext cx="5047059" cy="5400675"/>
          </a:xfrm>
          <a:ln>
            <a:solidFill>
              <a:schemeClr val="tx1">
                <a:lumMod val="50000"/>
                <a:lumOff val="50000"/>
              </a:schemeClr>
            </a:solidFill>
          </a:ln>
          <a:effectLst/>
        </p:spPr>
      </p:pic>
      <p:sp>
        <p:nvSpPr>
          <p:cNvPr id="3" name="テキスト ボックス 2">
            <a:extLst>
              <a:ext uri="{FF2B5EF4-FFF2-40B4-BE49-F238E27FC236}">
                <a16:creationId xmlns:a16="http://schemas.microsoft.com/office/drawing/2014/main" id="{054D6BDB-9F7B-43B3-8E03-7E514F11D0BF}"/>
              </a:ext>
            </a:extLst>
          </p:cNvPr>
          <p:cNvSpPr txBox="1"/>
          <p:nvPr/>
        </p:nvSpPr>
        <p:spPr>
          <a:xfrm>
            <a:off x="6092056" y="1271885"/>
            <a:ext cx="5764584" cy="3539430"/>
          </a:xfrm>
          <a:prstGeom prst="rect">
            <a:avLst/>
          </a:prstGeom>
          <a:noFill/>
        </p:spPr>
        <p:txBody>
          <a:bodyPr wrap="square" rtlCol="0">
            <a:spAutoFit/>
          </a:bodyPr>
          <a:lstStyle/>
          <a:p>
            <a:pPr marL="342900" indent="-342900">
              <a:spcBef>
                <a:spcPts val="600"/>
              </a:spcBef>
              <a:buFont typeface="+mj-lt"/>
              <a:buAutoNum type="arabicPeriod"/>
            </a:pPr>
            <a:r>
              <a:rPr kumimoji="1" lang="en-US" altLang="ja-JP" sz="2000" b="1" dirty="0">
                <a:solidFill>
                  <a:srgbClr val="004CA4"/>
                </a:solidFill>
              </a:rPr>
              <a:t>Notes</a:t>
            </a:r>
            <a:r>
              <a:rPr kumimoji="1" lang="ja-JP" altLang="en-US" sz="2000" b="1" dirty="0">
                <a:solidFill>
                  <a:srgbClr val="004CA4"/>
                </a:solidFill>
              </a:rPr>
              <a:t>クライアントで動いています</a:t>
            </a:r>
            <a:endParaRPr kumimoji="1" lang="en-US" altLang="ja-JP" sz="2000" b="1" dirty="0">
              <a:solidFill>
                <a:srgbClr val="004CA4"/>
              </a:solidFill>
            </a:endParaRPr>
          </a:p>
          <a:p>
            <a:pPr marL="914400" lvl="1" indent="-457200">
              <a:spcBef>
                <a:spcPts val="600"/>
              </a:spcBef>
              <a:buFont typeface="+mj-ea"/>
              <a:buAutoNum type="circleNumDbPlain"/>
            </a:pPr>
            <a:r>
              <a:rPr lang="en-US" altLang="ja-JP" sz="1600" dirty="0" err="1">
                <a:solidFill>
                  <a:srgbClr val="004CA4"/>
                </a:solidFill>
              </a:rPr>
              <a:t>LotusScript</a:t>
            </a:r>
            <a:r>
              <a:rPr lang="ja-JP" altLang="en-US" sz="1600" dirty="0">
                <a:solidFill>
                  <a:srgbClr val="004CA4"/>
                </a:solidFill>
              </a:rPr>
              <a:t>の</a:t>
            </a:r>
            <a:r>
              <a:rPr lang="en-US" altLang="ja-JP" sz="1600" dirty="0" err="1">
                <a:solidFill>
                  <a:srgbClr val="004CA4"/>
                </a:solidFill>
              </a:rPr>
              <a:t>NotesHTTPRequest</a:t>
            </a:r>
            <a:r>
              <a:rPr lang="ja-JP" altLang="en-US" sz="1600" dirty="0">
                <a:solidFill>
                  <a:srgbClr val="004CA4"/>
                </a:solidFill>
              </a:rPr>
              <a:t>クラスで</a:t>
            </a:r>
            <a:r>
              <a:rPr lang="en-US" altLang="ja-JP" sz="1600" dirty="0">
                <a:solidFill>
                  <a:srgbClr val="004CA4"/>
                </a:solidFill>
              </a:rPr>
              <a:t>ChatGPT API</a:t>
            </a:r>
            <a:r>
              <a:rPr lang="ja-JP" altLang="en-US" sz="1600" dirty="0">
                <a:solidFill>
                  <a:srgbClr val="004CA4"/>
                </a:solidFill>
              </a:rPr>
              <a:t>を呼出</a:t>
            </a:r>
            <a:endParaRPr kumimoji="1" lang="en-US" altLang="ja-JP" sz="1600" dirty="0">
              <a:solidFill>
                <a:srgbClr val="004CA4"/>
              </a:solidFill>
            </a:endParaRPr>
          </a:p>
          <a:p>
            <a:pPr marL="342900" indent="-342900">
              <a:spcBef>
                <a:spcPts val="600"/>
              </a:spcBef>
              <a:buFont typeface="+mj-lt"/>
              <a:buAutoNum type="arabicPeriod"/>
            </a:pPr>
            <a:r>
              <a:rPr kumimoji="1" lang="ja-JP" altLang="en-US" sz="2000" b="1" dirty="0">
                <a:solidFill>
                  <a:srgbClr val="004CA4"/>
                </a:solidFill>
              </a:rPr>
              <a:t>チャットのスレッド表示は</a:t>
            </a:r>
            <a:r>
              <a:rPr kumimoji="1" lang="en-US" altLang="ja-JP" sz="2000" b="1" dirty="0">
                <a:solidFill>
                  <a:srgbClr val="004CA4"/>
                </a:solidFill>
              </a:rPr>
              <a:t>1</a:t>
            </a:r>
            <a:r>
              <a:rPr kumimoji="1" lang="ja-JP" altLang="en-US" sz="2000" b="1" dirty="0">
                <a:solidFill>
                  <a:srgbClr val="004CA4"/>
                </a:solidFill>
              </a:rPr>
              <a:t>つのリッチテキストフィールドで実現しています</a:t>
            </a:r>
            <a:endParaRPr kumimoji="1" lang="en-US" altLang="ja-JP" sz="2000" b="1" dirty="0">
              <a:solidFill>
                <a:srgbClr val="004CA4"/>
              </a:solidFill>
            </a:endParaRPr>
          </a:p>
          <a:p>
            <a:pPr marL="800100" lvl="1" indent="-342900">
              <a:spcBef>
                <a:spcPts val="600"/>
              </a:spcBef>
              <a:buFont typeface="+mj-ea"/>
              <a:buAutoNum type="circleNumDbPlain"/>
            </a:pPr>
            <a:r>
              <a:rPr kumimoji="1" lang="en-US" altLang="ja-JP" sz="1600" dirty="0" err="1">
                <a:solidFill>
                  <a:srgbClr val="004CA4"/>
                </a:solidFill>
              </a:rPr>
              <a:t>LotusScript</a:t>
            </a:r>
            <a:r>
              <a:rPr kumimoji="1" lang="ja-JP" altLang="en-US" sz="1600" dirty="0">
                <a:solidFill>
                  <a:srgbClr val="004CA4"/>
                </a:solidFill>
              </a:rPr>
              <a:t>でオリジナルの</a:t>
            </a:r>
            <a:r>
              <a:rPr kumimoji="1" lang="en-US" altLang="ja-JP" sz="1600" dirty="0">
                <a:solidFill>
                  <a:srgbClr val="004CA4"/>
                </a:solidFill>
              </a:rPr>
              <a:t>DXL</a:t>
            </a:r>
            <a:r>
              <a:rPr kumimoji="1" lang="ja-JP" altLang="en-US" sz="1600" dirty="0">
                <a:solidFill>
                  <a:srgbClr val="004CA4"/>
                </a:solidFill>
              </a:rPr>
              <a:t>クラスを定義し、リッチテキスト内に表を自動生成</a:t>
            </a:r>
            <a:endParaRPr kumimoji="1" lang="en-US" altLang="ja-JP" sz="1600" dirty="0">
              <a:solidFill>
                <a:srgbClr val="004CA4"/>
              </a:solidFill>
            </a:endParaRPr>
          </a:p>
          <a:p>
            <a:pPr marL="342900" indent="-342900">
              <a:spcBef>
                <a:spcPts val="600"/>
              </a:spcBef>
              <a:buFont typeface="+mj-lt"/>
              <a:buAutoNum type="arabicPeriod"/>
            </a:pPr>
            <a:r>
              <a:rPr kumimoji="1" lang="ja-JP" altLang="en-US" sz="2000" b="1" dirty="0">
                <a:solidFill>
                  <a:srgbClr val="004CA4"/>
                </a:solidFill>
              </a:rPr>
              <a:t>一連のスレッドはひとつの文書として保存されるので全文検索可能です</a:t>
            </a:r>
            <a:endParaRPr kumimoji="1" lang="en-US" altLang="ja-JP" sz="2000" b="1" dirty="0">
              <a:solidFill>
                <a:srgbClr val="004CA4"/>
              </a:solidFill>
            </a:endParaRPr>
          </a:p>
          <a:p>
            <a:pPr marL="342900" indent="-342900">
              <a:buFont typeface="+mj-lt"/>
              <a:buAutoNum type="arabicPeriod"/>
            </a:pPr>
            <a:endParaRPr kumimoji="1" lang="en-US" altLang="ja-JP" sz="2000" dirty="0">
              <a:solidFill>
                <a:srgbClr val="004CA4"/>
              </a:solidFill>
            </a:endParaRPr>
          </a:p>
          <a:p>
            <a:pPr marL="342900" indent="-342900">
              <a:buFont typeface="+mj-lt"/>
              <a:buAutoNum type="arabicPeriod"/>
            </a:pPr>
            <a:endParaRPr kumimoji="1" lang="ja-JP" altLang="en-US" sz="2000" dirty="0">
              <a:solidFill>
                <a:srgbClr val="004CA4"/>
              </a:solidFill>
            </a:endParaRPr>
          </a:p>
        </p:txBody>
      </p:sp>
      <p:sp>
        <p:nvSpPr>
          <p:cNvPr id="7" name="正方形/長方形 6">
            <a:extLst>
              <a:ext uri="{FF2B5EF4-FFF2-40B4-BE49-F238E27FC236}">
                <a16:creationId xmlns:a16="http://schemas.microsoft.com/office/drawing/2014/main" id="{43C3C6A4-C096-77D2-D9CE-BDB2C66604D7}"/>
              </a:ext>
            </a:extLst>
          </p:cNvPr>
          <p:cNvSpPr/>
          <p:nvPr/>
        </p:nvSpPr>
        <p:spPr>
          <a:xfrm>
            <a:off x="334963" y="1988840"/>
            <a:ext cx="4824933" cy="3600475"/>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kumimoji="1" lang="en-US" altLang="ja-JP" b="1" dirty="0" err="1">
                <a:solidFill>
                  <a:schemeClr val="accent2"/>
                </a:solidFill>
              </a:rPr>
              <a:t>ChatFrame</a:t>
            </a:r>
            <a:endParaRPr kumimoji="1" lang="en-US" altLang="ja-JP" b="1" dirty="0">
              <a:solidFill>
                <a:schemeClr val="accent2"/>
              </a:solidFill>
            </a:endParaRPr>
          </a:p>
        </p:txBody>
      </p:sp>
      <p:sp>
        <p:nvSpPr>
          <p:cNvPr id="8" name="正方形/長方形 7">
            <a:extLst>
              <a:ext uri="{FF2B5EF4-FFF2-40B4-BE49-F238E27FC236}">
                <a16:creationId xmlns:a16="http://schemas.microsoft.com/office/drawing/2014/main" id="{086A2008-7682-F9DC-92E1-9AC0C28F7F0D}"/>
              </a:ext>
            </a:extLst>
          </p:cNvPr>
          <p:cNvSpPr/>
          <p:nvPr/>
        </p:nvSpPr>
        <p:spPr>
          <a:xfrm>
            <a:off x="329795" y="5589315"/>
            <a:ext cx="4824933" cy="923403"/>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kumimoji="1" lang="en-US" altLang="ja-JP" b="1" dirty="0" err="1">
                <a:solidFill>
                  <a:schemeClr val="accent2"/>
                </a:solidFill>
              </a:rPr>
              <a:t>InputFrame</a:t>
            </a:r>
            <a:endParaRPr kumimoji="1" lang="en-US" altLang="ja-JP" b="1" dirty="0">
              <a:solidFill>
                <a:schemeClr val="accent2"/>
              </a:solidFill>
            </a:endParaRPr>
          </a:p>
        </p:txBody>
      </p:sp>
      <p:sp>
        <p:nvSpPr>
          <p:cNvPr id="10" name="L 字 9">
            <a:extLst>
              <a:ext uri="{FF2B5EF4-FFF2-40B4-BE49-F238E27FC236}">
                <a16:creationId xmlns:a16="http://schemas.microsoft.com/office/drawing/2014/main" id="{60E45882-7D74-1C4B-0220-251D6046BF2C}"/>
              </a:ext>
            </a:extLst>
          </p:cNvPr>
          <p:cNvSpPr/>
          <p:nvPr/>
        </p:nvSpPr>
        <p:spPr>
          <a:xfrm rot="16200000">
            <a:off x="4602374" y="5039107"/>
            <a:ext cx="432048" cy="432048"/>
          </a:xfrm>
          <a:prstGeom prst="corner">
            <a:avLst>
              <a:gd name="adj1" fmla="val 22415"/>
              <a:gd name="adj2" fmla="val 22415"/>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L 字 10">
            <a:extLst>
              <a:ext uri="{FF2B5EF4-FFF2-40B4-BE49-F238E27FC236}">
                <a16:creationId xmlns:a16="http://schemas.microsoft.com/office/drawing/2014/main" id="{DA35182D-27AF-CBD2-1DEF-A5D1DD0C7D39}"/>
              </a:ext>
            </a:extLst>
          </p:cNvPr>
          <p:cNvSpPr/>
          <p:nvPr/>
        </p:nvSpPr>
        <p:spPr>
          <a:xfrm rot="5400000">
            <a:off x="492366" y="2420993"/>
            <a:ext cx="432048" cy="432048"/>
          </a:xfrm>
          <a:prstGeom prst="corner">
            <a:avLst>
              <a:gd name="adj1" fmla="val 22415"/>
              <a:gd name="adj2" fmla="val 22415"/>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416BB50E-3DE5-8012-D097-246367AA1145}"/>
              </a:ext>
            </a:extLst>
          </p:cNvPr>
          <p:cNvSpPr txBox="1"/>
          <p:nvPr/>
        </p:nvSpPr>
        <p:spPr>
          <a:xfrm>
            <a:off x="1847528" y="3718132"/>
            <a:ext cx="1612942" cy="369332"/>
          </a:xfrm>
          <a:prstGeom prst="rect">
            <a:avLst/>
          </a:prstGeom>
          <a:noFill/>
        </p:spPr>
        <p:txBody>
          <a:bodyPr wrap="none" rtlCol="0">
            <a:spAutoFit/>
          </a:bodyPr>
          <a:lstStyle/>
          <a:p>
            <a:r>
              <a:rPr kumimoji="1" lang="en-US" altLang="ja-JP" b="1" dirty="0" err="1">
                <a:solidFill>
                  <a:srgbClr val="C00000"/>
                </a:solidFill>
              </a:rPr>
              <a:t>RichTextField</a:t>
            </a:r>
            <a:endParaRPr kumimoji="1" lang="ja-JP" altLang="en-US" b="1" dirty="0">
              <a:solidFill>
                <a:srgbClr val="C00000"/>
              </a:solidFill>
            </a:endParaRPr>
          </a:p>
        </p:txBody>
      </p:sp>
      <p:sp>
        <p:nvSpPr>
          <p:cNvPr id="5" name="スライド番号プレースホルダー 4">
            <a:extLst>
              <a:ext uri="{FF2B5EF4-FFF2-40B4-BE49-F238E27FC236}">
                <a16:creationId xmlns:a16="http://schemas.microsoft.com/office/drawing/2014/main" id="{01C4E1DB-3537-0117-3540-D9B16503A2AB}"/>
              </a:ext>
            </a:extLst>
          </p:cNvPr>
          <p:cNvSpPr>
            <a:spLocks noGrp="1"/>
          </p:cNvSpPr>
          <p:nvPr>
            <p:ph type="sldNum" sz="quarter" idx="12"/>
          </p:nvPr>
        </p:nvSpPr>
        <p:spPr/>
        <p:txBody>
          <a:bodyPr/>
          <a:lstStyle/>
          <a:p>
            <a:fld id="{866A4425-74BD-4038-8F32-A8CA9FC5A1D1}" type="slidenum">
              <a:rPr kumimoji="1" lang="ja-JP" altLang="en-US" smtClean="0"/>
              <a:t>44</a:t>
            </a:fld>
            <a:endParaRPr kumimoji="1" lang="ja-JP" altLang="en-US"/>
          </a:p>
        </p:txBody>
      </p:sp>
    </p:spTree>
    <p:extLst>
      <p:ext uri="{BB962C8B-B14F-4D97-AF65-F5344CB8AC3E}">
        <p14:creationId xmlns:p14="http://schemas.microsoft.com/office/powerpoint/2010/main" val="125033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animBg="1"/>
      <p:bldP spid="10" grpId="0" animBg="1"/>
      <p:bldP spid="11" grpId="0" animBg="1"/>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1768A3-2818-62F0-AE5C-082B3B035CAC}"/>
              </a:ext>
            </a:extLst>
          </p:cNvPr>
          <p:cNvSpPr>
            <a:spLocks noGrp="1"/>
          </p:cNvSpPr>
          <p:nvPr>
            <p:ph type="title"/>
          </p:nvPr>
        </p:nvSpPr>
        <p:spPr/>
        <p:txBody>
          <a:bodyPr/>
          <a:lstStyle/>
          <a:p>
            <a:r>
              <a:rPr kumimoji="1" lang="en-US" altLang="ja-JP" dirty="0"/>
              <a:t>Notes</a:t>
            </a:r>
            <a:r>
              <a:rPr kumimoji="1" lang="ja-JP" altLang="en-US" dirty="0"/>
              <a:t>で</a:t>
            </a:r>
            <a:r>
              <a:rPr kumimoji="1" lang="en-US" altLang="ja-JP" dirty="0"/>
              <a:t>ChatGPT</a:t>
            </a:r>
            <a:r>
              <a:rPr kumimoji="1" lang="ja-JP" altLang="en-US" dirty="0"/>
              <a:t>のメリット</a:t>
            </a:r>
          </a:p>
        </p:txBody>
      </p:sp>
      <p:sp>
        <p:nvSpPr>
          <p:cNvPr id="3" name="コンテンツ プレースホルダー 2">
            <a:extLst>
              <a:ext uri="{FF2B5EF4-FFF2-40B4-BE49-F238E27FC236}">
                <a16:creationId xmlns:a16="http://schemas.microsoft.com/office/drawing/2014/main" id="{4AD9CDC3-7539-7A2B-D2D2-3353BD605239}"/>
              </a:ext>
            </a:extLst>
          </p:cNvPr>
          <p:cNvSpPr>
            <a:spLocks noGrp="1"/>
          </p:cNvSpPr>
          <p:nvPr>
            <p:ph idx="1"/>
          </p:nvPr>
        </p:nvSpPr>
        <p:spPr>
          <a:xfrm>
            <a:off x="334963" y="1412776"/>
            <a:ext cx="10801597" cy="5256311"/>
          </a:xfrm>
        </p:spPr>
        <p:txBody>
          <a:bodyPr/>
          <a:lstStyle/>
          <a:p>
            <a:pPr marL="457200" indent="-457200">
              <a:buFont typeface="+mj-lt"/>
              <a:buAutoNum type="arabicPeriod"/>
            </a:pPr>
            <a:r>
              <a:rPr kumimoji="1" lang="ja-JP" altLang="en-US" b="1" dirty="0"/>
              <a:t>いつも使っている</a:t>
            </a:r>
            <a:r>
              <a:rPr kumimoji="1" lang="en-US" altLang="ja-JP" b="1" dirty="0"/>
              <a:t>Notes</a:t>
            </a:r>
            <a:r>
              <a:rPr kumimoji="1" lang="ja-JP" altLang="en-US" b="1" dirty="0"/>
              <a:t>クライアントから</a:t>
            </a:r>
            <a:r>
              <a:rPr kumimoji="1" lang="en-US" altLang="ja-JP" b="1" dirty="0"/>
              <a:t>AI</a:t>
            </a:r>
            <a:r>
              <a:rPr kumimoji="1" lang="ja-JP" altLang="en-US" b="1" dirty="0"/>
              <a:t>チャットが使える</a:t>
            </a:r>
            <a:endParaRPr lang="en-US" altLang="ja-JP" b="1" dirty="0"/>
          </a:p>
          <a:p>
            <a:pPr marL="800100" lvl="1" indent="-342900">
              <a:buFont typeface="+mj-ea"/>
              <a:buAutoNum type="circleNumDbPlain"/>
            </a:pPr>
            <a:r>
              <a:rPr kumimoji="1" lang="en-US" altLang="ja-JP" dirty="0"/>
              <a:t>OpenAI</a:t>
            </a:r>
            <a:r>
              <a:rPr kumimoji="1" lang="ja-JP" altLang="en-US" dirty="0"/>
              <a:t>の</a:t>
            </a:r>
            <a:r>
              <a:rPr kumimoji="1" lang="en-US" altLang="ja-JP" dirty="0"/>
              <a:t>ChatGPT</a:t>
            </a:r>
            <a:r>
              <a:rPr lang="ja-JP" altLang="en-US" dirty="0"/>
              <a:t> </a:t>
            </a:r>
            <a:r>
              <a:rPr lang="en-US" altLang="ja-JP" dirty="0"/>
              <a:t>API</a:t>
            </a:r>
            <a:r>
              <a:rPr lang="ja-JP" altLang="en-US" dirty="0"/>
              <a:t>を利用</a:t>
            </a:r>
            <a:endParaRPr lang="en-US" altLang="ja-JP" dirty="0"/>
          </a:p>
          <a:p>
            <a:pPr marL="342900" indent="-342900">
              <a:buFont typeface="+mj-ea"/>
              <a:buAutoNum type="arabicPeriod"/>
            </a:pPr>
            <a:r>
              <a:rPr lang="ja-JP" altLang="en-US" b="1" dirty="0"/>
              <a:t>新しい開発言語、ツールの学習不要</a:t>
            </a:r>
            <a:endParaRPr lang="en-US" altLang="ja-JP" b="1" dirty="0"/>
          </a:p>
          <a:p>
            <a:pPr marL="800100" lvl="1" indent="-342900">
              <a:buFont typeface="+mj-ea"/>
              <a:buAutoNum type="circleNumDbPlain"/>
            </a:pPr>
            <a:r>
              <a:rPr lang="en-US" altLang="ja-JP" dirty="0" err="1"/>
              <a:t>LotusScript</a:t>
            </a:r>
            <a:r>
              <a:rPr lang="ja-JP" altLang="en-US" dirty="0"/>
              <a:t>の</a:t>
            </a:r>
            <a:r>
              <a:rPr lang="en-US" altLang="ja-JP" dirty="0" err="1"/>
              <a:t>NotesHTTPRequest</a:t>
            </a:r>
            <a:r>
              <a:rPr lang="ja-JP" altLang="en-US" dirty="0"/>
              <a:t>クラスを利用しているので追加投資不要</a:t>
            </a:r>
            <a:endParaRPr lang="en-US" altLang="ja-JP" dirty="0"/>
          </a:p>
          <a:p>
            <a:pPr marL="342900" indent="-342900">
              <a:buFont typeface="+mj-lt"/>
              <a:buAutoNum type="arabicPeriod"/>
            </a:pPr>
            <a:r>
              <a:rPr kumimoji="1" lang="en-US" altLang="ja-JP" b="1" dirty="0"/>
              <a:t>Notes</a:t>
            </a:r>
            <a:r>
              <a:rPr kumimoji="1" lang="ja-JP" altLang="en-US" b="1" dirty="0"/>
              <a:t>アプリ臭のしないスレッド表示</a:t>
            </a:r>
            <a:endParaRPr kumimoji="1" lang="en-US" altLang="ja-JP" b="1" dirty="0"/>
          </a:p>
          <a:p>
            <a:pPr marL="800100" lvl="1" indent="-342900">
              <a:buFont typeface="+mj-ea"/>
              <a:buAutoNum type="circleNumDbPlain"/>
            </a:pPr>
            <a:r>
              <a:rPr kumimoji="1" lang="en-US" altLang="ja-JP" dirty="0"/>
              <a:t>DXL</a:t>
            </a:r>
            <a:r>
              <a:rPr kumimoji="1" lang="ja-JP" altLang="en-US" dirty="0"/>
              <a:t>を利用し、「</a:t>
            </a:r>
            <a:r>
              <a:rPr kumimoji="1" lang="en-US" altLang="ja-JP" dirty="0"/>
              <a:t>Notes</a:t>
            </a:r>
            <a:r>
              <a:rPr kumimoji="1" lang="ja-JP" altLang="en-US" dirty="0"/>
              <a:t>だから・・・」と言わせない</a:t>
            </a:r>
            <a:r>
              <a:rPr kumimoji="1" lang="en-US" altLang="ja-JP" dirty="0"/>
              <a:t>UI</a:t>
            </a:r>
            <a:r>
              <a:rPr kumimoji="1" lang="ja-JP" altLang="en-US" dirty="0"/>
              <a:t>を実現</a:t>
            </a:r>
            <a:endParaRPr kumimoji="1" lang="en-US" altLang="ja-JP" dirty="0"/>
          </a:p>
          <a:p>
            <a:pPr marL="800100" lvl="1" indent="-342900">
              <a:buFont typeface="+mj-ea"/>
              <a:buAutoNum type="circleNumDbPlain"/>
            </a:pPr>
            <a:r>
              <a:rPr kumimoji="1" lang="en-US" altLang="ja-JP" dirty="0"/>
              <a:t>DXL</a:t>
            </a:r>
            <a:r>
              <a:rPr kumimoji="1" lang="ja-JP" altLang="en-US" dirty="0"/>
              <a:t>を使えば、プログラムからあらゆる要素を自動生成</a:t>
            </a:r>
            <a:endParaRPr kumimoji="1" lang="en-US" altLang="ja-JP" dirty="0"/>
          </a:p>
          <a:p>
            <a:pPr marL="342900" indent="-342900">
              <a:buFont typeface="+mj-ea"/>
              <a:buAutoNum type="arabicPeriod"/>
            </a:pPr>
            <a:r>
              <a:rPr kumimoji="1" lang="ja-JP" altLang="en-US" b="1" dirty="0"/>
              <a:t>スレッドのひとつのリッチテキストに保存することで、文書が増えすぎることによるパフォーマンス低下を防止</a:t>
            </a:r>
            <a:endParaRPr kumimoji="1" lang="en-US" altLang="ja-JP" b="1" dirty="0"/>
          </a:p>
          <a:p>
            <a:pPr marL="342900" indent="-342900">
              <a:buFont typeface="+mj-ea"/>
              <a:buAutoNum type="arabicPeriod"/>
            </a:pPr>
            <a:r>
              <a:rPr kumimoji="1" lang="en-US" altLang="ja-JP" b="1" dirty="0"/>
              <a:t>AI</a:t>
            </a:r>
            <a:r>
              <a:rPr kumimoji="1" lang="ja-JP" altLang="en-US" b="1" dirty="0"/>
              <a:t>チャットの利用を</a:t>
            </a:r>
            <a:r>
              <a:rPr kumimoji="1" lang="en-US" altLang="ja-JP" b="1" dirty="0"/>
              <a:t>Notes</a:t>
            </a:r>
            <a:r>
              <a:rPr kumimoji="1" lang="ja-JP" altLang="en-US" b="1" dirty="0"/>
              <a:t>クライアントからに制限することで、内容を記録し、社内情報の漏洩防止に貢献</a:t>
            </a:r>
            <a:endParaRPr lang="en-US" altLang="ja-JP" b="1" dirty="0"/>
          </a:p>
          <a:p>
            <a:pPr marL="342900" indent="-342900">
              <a:buFont typeface="+mj-ea"/>
              <a:buAutoNum type="arabicPeriod"/>
            </a:pPr>
            <a:r>
              <a:rPr kumimoji="1" lang="ja-JP" altLang="en-US" b="1" dirty="0"/>
              <a:t>似たような質問をしているユーザー同士でエンゲージメント向上、新たなアイディア創出</a:t>
            </a:r>
            <a:endParaRPr kumimoji="1" lang="en-US" altLang="ja-JP" b="1" dirty="0"/>
          </a:p>
        </p:txBody>
      </p:sp>
      <p:sp>
        <p:nvSpPr>
          <p:cNvPr id="5" name="矢印: 左右 4">
            <a:extLst>
              <a:ext uri="{FF2B5EF4-FFF2-40B4-BE49-F238E27FC236}">
                <a16:creationId xmlns:a16="http://schemas.microsoft.com/office/drawing/2014/main" id="{8359F744-FDB3-B891-8947-0EF4BFF8E129}"/>
              </a:ext>
            </a:extLst>
          </p:cNvPr>
          <p:cNvSpPr/>
          <p:nvPr/>
        </p:nvSpPr>
        <p:spPr>
          <a:xfrm rot="5400000">
            <a:off x="10767875" y="1772818"/>
            <a:ext cx="1296146" cy="576064"/>
          </a:xfrm>
          <a:prstGeom prst="leftRightArrow">
            <a:avLst>
              <a:gd name="adj1" fmla="val 71696"/>
              <a:gd name="adj2" fmla="val 50000"/>
            </a:avLst>
          </a:prstGeom>
          <a:solidFill>
            <a:srgbClr val="004CA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en-US" altLang="ja-JP" sz="1400" dirty="0"/>
              <a:t>Web</a:t>
            </a:r>
            <a:r>
              <a:rPr kumimoji="1" lang="ja-JP" altLang="en-US" sz="1400" dirty="0"/>
              <a:t> </a:t>
            </a:r>
            <a:r>
              <a:rPr kumimoji="1" lang="en-US" altLang="ja-JP" sz="1400" dirty="0"/>
              <a:t>API</a:t>
            </a:r>
            <a:endParaRPr kumimoji="1" lang="ja-JP" altLang="en-US" sz="1400" dirty="0"/>
          </a:p>
        </p:txBody>
      </p:sp>
      <p:sp>
        <p:nvSpPr>
          <p:cNvPr id="6" name="矢印: 左右 5">
            <a:extLst>
              <a:ext uri="{FF2B5EF4-FFF2-40B4-BE49-F238E27FC236}">
                <a16:creationId xmlns:a16="http://schemas.microsoft.com/office/drawing/2014/main" id="{C393F2AE-9E5E-DEE2-10C1-18E7E402452E}"/>
              </a:ext>
            </a:extLst>
          </p:cNvPr>
          <p:cNvSpPr/>
          <p:nvPr/>
        </p:nvSpPr>
        <p:spPr>
          <a:xfrm rot="5400000">
            <a:off x="10974591" y="3014905"/>
            <a:ext cx="900001" cy="576064"/>
          </a:xfrm>
          <a:prstGeom prst="leftRightArrow">
            <a:avLst>
              <a:gd name="adj1" fmla="val 71697"/>
              <a:gd name="adj2" fmla="val 50000"/>
            </a:avLst>
          </a:prstGeom>
          <a:solidFill>
            <a:srgbClr val="004CA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en-US" altLang="ja-JP" sz="1400" dirty="0"/>
              <a:t>DXL</a:t>
            </a:r>
            <a:endParaRPr kumimoji="1" lang="ja-JP" altLang="en-US" sz="1400" dirty="0"/>
          </a:p>
        </p:txBody>
      </p:sp>
      <p:sp>
        <p:nvSpPr>
          <p:cNvPr id="7" name="正方形/長方形 6">
            <a:extLst>
              <a:ext uri="{FF2B5EF4-FFF2-40B4-BE49-F238E27FC236}">
                <a16:creationId xmlns:a16="http://schemas.microsoft.com/office/drawing/2014/main" id="{9170E46C-9755-F98D-F8FE-02CE3BE87AB5}"/>
              </a:ext>
            </a:extLst>
          </p:cNvPr>
          <p:cNvSpPr/>
          <p:nvPr/>
        </p:nvSpPr>
        <p:spPr>
          <a:xfrm>
            <a:off x="334963" y="6093296"/>
            <a:ext cx="11522075" cy="575791"/>
          </a:xfrm>
          <a:prstGeom prst="rect">
            <a:avLst/>
          </a:prstGeom>
          <a:solidFill>
            <a:srgbClr val="004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err="1">
                <a:effectLst>
                  <a:outerShdw blurRad="38100" dist="38100" dir="2700000" algn="tl">
                    <a:srgbClr val="000000">
                      <a:alpha val="43137"/>
                    </a:srgbClr>
                  </a:outerShdw>
                </a:effectLst>
              </a:rPr>
              <a:t>WebAPI</a:t>
            </a:r>
            <a:r>
              <a:rPr kumimoji="1" lang="ja-JP" altLang="en-US" sz="2400" b="1" dirty="0">
                <a:effectLst>
                  <a:outerShdw blurRad="38100" dist="38100" dir="2700000" algn="tl">
                    <a:srgbClr val="000000">
                      <a:alpha val="43137"/>
                    </a:srgbClr>
                  </a:outerShdw>
                </a:effectLst>
              </a:rPr>
              <a:t>と</a:t>
            </a:r>
            <a:r>
              <a:rPr kumimoji="1" lang="en-US" altLang="ja-JP" sz="2400" b="1" dirty="0">
                <a:effectLst>
                  <a:outerShdw blurRad="38100" dist="38100" dir="2700000" algn="tl">
                    <a:srgbClr val="000000">
                      <a:alpha val="43137"/>
                    </a:srgbClr>
                  </a:outerShdw>
                </a:effectLst>
              </a:rPr>
              <a:t>DXL</a:t>
            </a:r>
            <a:r>
              <a:rPr kumimoji="1" lang="ja-JP" altLang="en-US" sz="2400" b="1" dirty="0">
                <a:effectLst>
                  <a:outerShdw blurRad="38100" dist="38100" dir="2700000" algn="tl">
                    <a:srgbClr val="000000">
                      <a:alpha val="43137"/>
                    </a:srgbClr>
                  </a:outerShdw>
                </a:effectLst>
              </a:rPr>
              <a:t>を使えば、今まで思いつかなかった</a:t>
            </a:r>
            <a:r>
              <a:rPr kumimoji="1" lang="en-US" altLang="ja-JP" sz="2400" b="1" dirty="0">
                <a:effectLst>
                  <a:outerShdw blurRad="38100" dist="38100" dir="2700000" algn="tl">
                    <a:srgbClr val="000000">
                      <a:alpha val="43137"/>
                    </a:srgbClr>
                  </a:outerShdw>
                </a:effectLst>
              </a:rPr>
              <a:t>Notes</a:t>
            </a:r>
            <a:r>
              <a:rPr kumimoji="1" lang="ja-JP" altLang="en-US" sz="2400" b="1" dirty="0">
                <a:effectLst>
                  <a:outerShdw blurRad="38100" dist="38100" dir="2700000" algn="tl">
                    <a:srgbClr val="000000">
                      <a:alpha val="43137"/>
                    </a:srgbClr>
                  </a:outerShdw>
                </a:effectLst>
              </a:rPr>
              <a:t>アプリを実装可能</a:t>
            </a:r>
          </a:p>
        </p:txBody>
      </p:sp>
      <p:sp>
        <p:nvSpPr>
          <p:cNvPr id="8" name="スライド番号プレースホルダー 7">
            <a:extLst>
              <a:ext uri="{FF2B5EF4-FFF2-40B4-BE49-F238E27FC236}">
                <a16:creationId xmlns:a16="http://schemas.microsoft.com/office/drawing/2014/main" id="{5D40709F-34AC-4FC2-0BF8-CB2C52EFC6BE}"/>
              </a:ext>
            </a:extLst>
          </p:cNvPr>
          <p:cNvSpPr>
            <a:spLocks noGrp="1"/>
          </p:cNvSpPr>
          <p:nvPr>
            <p:ph type="sldNum" sz="quarter" idx="12"/>
          </p:nvPr>
        </p:nvSpPr>
        <p:spPr/>
        <p:txBody>
          <a:bodyPr/>
          <a:lstStyle/>
          <a:p>
            <a:fld id="{866A4425-74BD-4038-8F32-A8CA9FC5A1D1}" type="slidenum">
              <a:rPr kumimoji="1" lang="ja-JP" altLang="en-US" smtClean="0"/>
              <a:t>45</a:t>
            </a:fld>
            <a:endParaRPr kumimoji="1" lang="ja-JP" altLang="en-US"/>
          </a:p>
        </p:txBody>
      </p:sp>
    </p:spTree>
    <p:extLst>
      <p:ext uri="{BB962C8B-B14F-4D97-AF65-F5344CB8AC3E}">
        <p14:creationId xmlns:p14="http://schemas.microsoft.com/office/powerpoint/2010/main" val="296145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B2C78C-7459-E04F-8F2F-28FBAE350B8C}"/>
              </a:ext>
            </a:extLst>
          </p:cNvPr>
          <p:cNvSpPr>
            <a:spLocks noGrp="1"/>
          </p:cNvSpPr>
          <p:nvPr>
            <p:ph type="title"/>
          </p:nvPr>
        </p:nvSpPr>
        <p:spPr/>
        <p:txBody>
          <a:bodyPr/>
          <a:lstStyle/>
          <a:p>
            <a:r>
              <a:rPr kumimoji="1" lang="ja-JP" altLang="en-US" dirty="0"/>
              <a:t>利用に必要な要素</a:t>
            </a:r>
          </a:p>
        </p:txBody>
      </p:sp>
      <p:sp>
        <p:nvSpPr>
          <p:cNvPr id="11" name="コンテンツ プレースホルダー 2">
            <a:extLst>
              <a:ext uri="{FF2B5EF4-FFF2-40B4-BE49-F238E27FC236}">
                <a16:creationId xmlns:a16="http://schemas.microsoft.com/office/drawing/2014/main" id="{98DCB75F-32DF-557E-88FF-2E38DD3F18F5}"/>
              </a:ext>
            </a:extLst>
          </p:cNvPr>
          <p:cNvSpPr>
            <a:spLocks noGrp="1"/>
          </p:cNvSpPr>
          <p:nvPr>
            <p:ph idx="1"/>
          </p:nvPr>
        </p:nvSpPr>
        <p:spPr>
          <a:xfrm>
            <a:off x="334963" y="1412776"/>
            <a:ext cx="11522075" cy="5256312"/>
          </a:xfrm>
        </p:spPr>
        <p:txBody>
          <a:bodyPr>
            <a:normAutofit/>
          </a:bodyPr>
          <a:lstStyle/>
          <a:p>
            <a:pPr marL="457200" indent="-457200">
              <a:lnSpc>
                <a:spcPct val="100000"/>
              </a:lnSpc>
              <a:spcBef>
                <a:spcPts val="600"/>
              </a:spcBef>
              <a:buFont typeface="+mj-lt"/>
              <a:buAutoNum type="arabicPeriod"/>
            </a:pPr>
            <a:r>
              <a:rPr kumimoji="1" lang="ja-JP" altLang="en-US" b="1" dirty="0">
                <a:latin typeface="+mn-ea"/>
              </a:rPr>
              <a:t>事前準備</a:t>
            </a:r>
            <a:endParaRPr lang="en-US" altLang="ja-JP" b="1" dirty="0">
              <a:latin typeface="+mn-ea"/>
            </a:endParaRPr>
          </a:p>
          <a:p>
            <a:pPr marL="914400" lvl="1" indent="-457200">
              <a:lnSpc>
                <a:spcPct val="100000"/>
              </a:lnSpc>
              <a:spcBef>
                <a:spcPts val="600"/>
              </a:spcBef>
              <a:buFont typeface="+mj-ea"/>
              <a:buAutoNum type="circleNumDbPlain"/>
            </a:pPr>
            <a:r>
              <a:rPr kumimoji="1" lang="en-US" altLang="ja-JP" sz="2000" dirty="0">
                <a:latin typeface="+mn-ea"/>
              </a:rPr>
              <a:t>OpenAI</a:t>
            </a:r>
            <a:r>
              <a:rPr kumimoji="1" lang="ja-JP" altLang="en-US" sz="2000" dirty="0">
                <a:latin typeface="+mn-ea"/>
              </a:rPr>
              <a:t> にユーザ登録し、</a:t>
            </a:r>
            <a:r>
              <a:rPr kumimoji="1" lang="en-US" altLang="ja-JP" sz="2000" dirty="0">
                <a:latin typeface="+mn-ea"/>
              </a:rPr>
              <a:t>API</a:t>
            </a:r>
            <a:r>
              <a:rPr kumimoji="1" lang="ja-JP" altLang="en-US" sz="2000" dirty="0">
                <a:latin typeface="+mn-ea"/>
              </a:rPr>
              <a:t>キーを発行</a:t>
            </a:r>
            <a:endParaRPr kumimoji="1" lang="en-US" altLang="ja-JP" sz="2000" dirty="0">
              <a:latin typeface="+mn-ea"/>
            </a:endParaRPr>
          </a:p>
          <a:p>
            <a:pPr marL="914400" lvl="1" indent="-457200">
              <a:lnSpc>
                <a:spcPct val="100000"/>
              </a:lnSpc>
              <a:spcBef>
                <a:spcPts val="600"/>
              </a:spcBef>
              <a:buFont typeface="+mj-ea"/>
              <a:buAutoNum type="circleNumDbPlain"/>
            </a:pPr>
            <a:endParaRPr lang="en-US" altLang="ja-JP" sz="2000" dirty="0">
              <a:latin typeface="+mn-ea"/>
            </a:endParaRPr>
          </a:p>
          <a:p>
            <a:pPr marL="457200" indent="-457200">
              <a:lnSpc>
                <a:spcPct val="100000"/>
              </a:lnSpc>
              <a:spcBef>
                <a:spcPts val="600"/>
              </a:spcBef>
              <a:buFont typeface="+mj-lt"/>
              <a:buAutoNum type="arabicPeriod"/>
            </a:pPr>
            <a:r>
              <a:rPr kumimoji="1" lang="ja-JP" altLang="en-US" b="1" dirty="0">
                <a:latin typeface="+mn-ea"/>
              </a:rPr>
              <a:t>費用</a:t>
            </a:r>
            <a:endParaRPr lang="en-US" altLang="ja-JP" b="1" dirty="0">
              <a:latin typeface="+mn-ea"/>
            </a:endParaRPr>
          </a:p>
          <a:p>
            <a:pPr marL="914400" lvl="1" indent="-457200">
              <a:lnSpc>
                <a:spcPct val="100000"/>
              </a:lnSpc>
              <a:spcBef>
                <a:spcPts val="600"/>
              </a:spcBef>
              <a:buFont typeface="+mj-ea"/>
              <a:buAutoNum type="circleNumDbPlain"/>
            </a:pPr>
            <a:r>
              <a:rPr kumimoji="1" lang="ja-JP" altLang="en-US" sz="2000" dirty="0">
                <a:latin typeface="+mn-ea"/>
              </a:rPr>
              <a:t>アカウント作成から一定期間の無料枠あり</a:t>
            </a:r>
            <a:endParaRPr kumimoji="1" lang="en-US" altLang="ja-JP" sz="2000" dirty="0">
              <a:latin typeface="+mn-ea"/>
            </a:endParaRPr>
          </a:p>
          <a:p>
            <a:pPr marL="914400" lvl="1" indent="-457200">
              <a:lnSpc>
                <a:spcPct val="100000"/>
              </a:lnSpc>
              <a:spcBef>
                <a:spcPts val="600"/>
              </a:spcBef>
              <a:buFont typeface="+mj-ea"/>
              <a:buAutoNum type="circleNumDbPlain"/>
            </a:pPr>
            <a:r>
              <a:rPr kumimoji="1" lang="ja-JP" altLang="en-US" sz="2000" dirty="0">
                <a:latin typeface="+mn-ea"/>
              </a:rPr>
              <a:t>有償は最低 </a:t>
            </a:r>
            <a:r>
              <a:rPr kumimoji="1" lang="en-US" altLang="ja-JP" sz="2000" dirty="0">
                <a:latin typeface="+mn-ea"/>
              </a:rPr>
              <a:t>5$</a:t>
            </a:r>
            <a:r>
              <a:rPr kumimoji="1" lang="ja-JP" altLang="en-US" sz="2000" dirty="0">
                <a:latin typeface="+mn-ea"/>
              </a:rPr>
              <a:t> で一年間、テキストチャットの開発用途ならほぼ無限</a:t>
            </a:r>
            <a:endParaRPr kumimoji="1" lang="en-US" altLang="ja-JP" sz="2000" dirty="0">
              <a:latin typeface="+mn-ea"/>
            </a:endParaRPr>
          </a:p>
          <a:p>
            <a:pPr marL="914400" lvl="1" indent="-457200">
              <a:lnSpc>
                <a:spcPct val="100000"/>
              </a:lnSpc>
              <a:spcBef>
                <a:spcPts val="600"/>
              </a:spcBef>
              <a:buFont typeface="+mj-ea"/>
              <a:buAutoNum type="circleNumDbPlain"/>
            </a:pPr>
            <a:endParaRPr kumimoji="1" lang="en-US" altLang="ja-JP" sz="2000" dirty="0">
              <a:latin typeface="+mn-ea"/>
            </a:endParaRPr>
          </a:p>
          <a:p>
            <a:pPr marL="457200" indent="-457200">
              <a:lnSpc>
                <a:spcPct val="100000"/>
              </a:lnSpc>
              <a:spcBef>
                <a:spcPts val="600"/>
              </a:spcBef>
              <a:buFont typeface="+mj-lt"/>
              <a:buAutoNum type="arabicPeriod"/>
            </a:pPr>
            <a:r>
              <a:rPr kumimoji="1" lang="en-US" altLang="ja-JP" b="1" dirty="0" err="1">
                <a:latin typeface="+mn-ea"/>
              </a:rPr>
              <a:t>WebAPI</a:t>
            </a:r>
            <a:r>
              <a:rPr kumimoji="1" lang="ja-JP" altLang="en-US" b="1" dirty="0">
                <a:latin typeface="+mn-ea"/>
              </a:rPr>
              <a:t> の利用</a:t>
            </a:r>
            <a:endParaRPr kumimoji="1" lang="en-US" altLang="ja-JP" b="1" dirty="0">
              <a:latin typeface="+mn-ea"/>
            </a:endParaRPr>
          </a:p>
          <a:p>
            <a:pPr marL="914400" lvl="1" indent="-457200">
              <a:lnSpc>
                <a:spcPct val="100000"/>
              </a:lnSpc>
              <a:spcBef>
                <a:spcPts val="600"/>
              </a:spcBef>
              <a:buFont typeface="+mj-ea"/>
              <a:buAutoNum type="circleNumDbPlain"/>
            </a:pPr>
            <a:r>
              <a:rPr kumimoji="1" lang="en-US" altLang="ja-JP" sz="2000" dirty="0" err="1">
                <a:latin typeface="+mn-ea"/>
              </a:rPr>
              <a:t>LotusScript</a:t>
            </a:r>
            <a:r>
              <a:rPr lang="ja-JP" altLang="en-US" sz="2000" dirty="0">
                <a:latin typeface="+mn-ea"/>
              </a:rPr>
              <a:t>の</a:t>
            </a:r>
            <a:r>
              <a:rPr lang="en-US" altLang="ja-JP" sz="2000" dirty="0" err="1">
                <a:latin typeface="+mn-ea"/>
              </a:rPr>
              <a:t>NotesHTTPRequest</a:t>
            </a:r>
            <a:r>
              <a:rPr lang="ja-JP" altLang="en-US" sz="2000" dirty="0">
                <a:latin typeface="+mn-ea"/>
              </a:rPr>
              <a:t>クラスで、</a:t>
            </a:r>
            <a:r>
              <a:rPr lang="en-US" altLang="ja-JP" sz="2000" dirty="0" err="1">
                <a:latin typeface="+mn-ea"/>
              </a:rPr>
              <a:t>WebAPI</a:t>
            </a:r>
            <a:r>
              <a:rPr lang="ja-JP" altLang="en-US" sz="2000" dirty="0">
                <a:latin typeface="+mn-ea"/>
              </a:rPr>
              <a:t>を呼出</a:t>
            </a:r>
            <a:endParaRPr lang="en-US" altLang="ja-JP" sz="2000" dirty="0">
              <a:latin typeface="+mn-ea"/>
            </a:endParaRPr>
          </a:p>
          <a:p>
            <a:pPr marL="914400" lvl="1" indent="-457200">
              <a:lnSpc>
                <a:spcPct val="100000"/>
              </a:lnSpc>
              <a:spcBef>
                <a:spcPts val="600"/>
              </a:spcBef>
              <a:buFont typeface="+mj-ea"/>
              <a:buAutoNum type="circleNumDbPlain"/>
            </a:pPr>
            <a:r>
              <a:rPr kumimoji="1" lang="en-US" altLang="ja-JP" sz="2000" dirty="0" err="1">
                <a:latin typeface="+mn-ea"/>
              </a:rPr>
              <a:t>WebAPI</a:t>
            </a:r>
            <a:r>
              <a:rPr kumimoji="1" lang="ja-JP" altLang="en-US" sz="2000" dirty="0">
                <a:latin typeface="+mn-ea"/>
              </a:rPr>
              <a:t>のレスポンスを</a:t>
            </a:r>
            <a:r>
              <a:rPr kumimoji="1" lang="en-US" altLang="ja-JP" sz="2000" dirty="0" err="1">
                <a:latin typeface="+mn-ea"/>
              </a:rPr>
              <a:t>LotusScript</a:t>
            </a:r>
            <a:r>
              <a:rPr lang="ja-JP" altLang="en-US" sz="2000" dirty="0">
                <a:latin typeface="+mn-ea"/>
              </a:rPr>
              <a:t>の</a:t>
            </a:r>
            <a:r>
              <a:rPr lang="en-US" altLang="ja-JP" sz="2000" dirty="0" err="1">
                <a:latin typeface="+mn-ea"/>
              </a:rPr>
              <a:t>NotesJSON</a:t>
            </a:r>
            <a:r>
              <a:rPr lang="ja-JP" altLang="en-US" sz="2000" dirty="0">
                <a:latin typeface="+mn-ea"/>
              </a:rPr>
              <a:t>***クラスで解析、抽出</a:t>
            </a:r>
            <a:endParaRPr lang="en-US" altLang="ja-JP" sz="2000" dirty="0">
              <a:latin typeface="+mn-ea"/>
            </a:endParaRPr>
          </a:p>
          <a:p>
            <a:pPr marL="914400" lvl="1" indent="-457200">
              <a:lnSpc>
                <a:spcPct val="100000"/>
              </a:lnSpc>
              <a:spcBef>
                <a:spcPts val="600"/>
              </a:spcBef>
              <a:buFont typeface="+mj-ea"/>
              <a:buAutoNum type="circleNumDbPlain"/>
            </a:pPr>
            <a:r>
              <a:rPr kumimoji="1" lang="en-US" altLang="ja-JP" sz="2000" dirty="0" err="1">
                <a:latin typeface="+mn-ea"/>
              </a:rPr>
              <a:t>ChatAPI</a:t>
            </a:r>
            <a:r>
              <a:rPr kumimoji="1" lang="ja-JP" altLang="en-US" sz="2000" dirty="0">
                <a:latin typeface="+mn-ea"/>
              </a:rPr>
              <a:t> 使用については </a:t>
            </a:r>
            <a:r>
              <a:rPr kumimoji="1" lang="en-US" altLang="ja-JP" sz="2000" dirty="0" err="1">
                <a:latin typeface="+mn-ea"/>
              </a:rPr>
              <a:t>OpenAPI</a:t>
            </a:r>
            <a:r>
              <a:rPr kumimoji="1" lang="ja-JP" altLang="en-US" sz="2000" dirty="0">
                <a:latin typeface="+mn-ea"/>
              </a:rPr>
              <a:t> のドキュメントを参照</a:t>
            </a:r>
            <a:endParaRPr lang="en-US" altLang="ja-JP" sz="2000" dirty="0">
              <a:latin typeface="+mn-ea"/>
            </a:endParaRPr>
          </a:p>
          <a:p>
            <a:pPr marL="457200" indent="-457200">
              <a:lnSpc>
                <a:spcPct val="100000"/>
              </a:lnSpc>
              <a:spcBef>
                <a:spcPts val="600"/>
              </a:spcBef>
              <a:buFont typeface="+mj-lt"/>
              <a:buAutoNum type="arabicPeriod"/>
            </a:pPr>
            <a:endParaRPr kumimoji="1" lang="en-US" altLang="ja-JP" b="1" dirty="0">
              <a:solidFill>
                <a:srgbClr val="0070C0"/>
              </a:solidFill>
              <a:latin typeface="+mn-ea"/>
            </a:endParaRPr>
          </a:p>
        </p:txBody>
      </p:sp>
      <p:sp>
        <p:nvSpPr>
          <p:cNvPr id="3" name="スライド番号プレースホルダー 2">
            <a:extLst>
              <a:ext uri="{FF2B5EF4-FFF2-40B4-BE49-F238E27FC236}">
                <a16:creationId xmlns:a16="http://schemas.microsoft.com/office/drawing/2014/main" id="{65D5B904-E54A-405E-3CB9-0C629F4B4884}"/>
              </a:ext>
            </a:extLst>
          </p:cNvPr>
          <p:cNvSpPr>
            <a:spLocks noGrp="1"/>
          </p:cNvSpPr>
          <p:nvPr>
            <p:ph type="sldNum" sz="quarter" idx="12"/>
          </p:nvPr>
        </p:nvSpPr>
        <p:spPr/>
        <p:txBody>
          <a:bodyPr/>
          <a:lstStyle/>
          <a:p>
            <a:fld id="{866A4425-74BD-4038-8F32-A8CA9FC5A1D1}" type="slidenum">
              <a:rPr kumimoji="1" lang="ja-JP" altLang="en-US" smtClean="0"/>
              <a:t>46</a:t>
            </a:fld>
            <a:endParaRPr kumimoji="1" lang="ja-JP" altLang="en-US"/>
          </a:p>
        </p:txBody>
      </p:sp>
    </p:spTree>
    <p:extLst>
      <p:ext uri="{BB962C8B-B14F-4D97-AF65-F5344CB8AC3E}">
        <p14:creationId xmlns:p14="http://schemas.microsoft.com/office/powerpoint/2010/main" val="5676275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D99E6-1B0C-4286-E018-723D01E795C7}"/>
              </a:ext>
            </a:extLst>
          </p:cNvPr>
          <p:cNvSpPr>
            <a:spLocks noGrp="1"/>
          </p:cNvSpPr>
          <p:nvPr>
            <p:ph type="title"/>
          </p:nvPr>
        </p:nvSpPr>
        <p:spPr/>
        <p:txBody>
          <a:bodyPr/>
          <a:lstStyle/>
          <a:p>
            <a:r>
              <a:rPr kumimoji="1" lang="ja-JP" altLang="en-US" dirty="0"/>
              <a:t>設計要素解説①：フィールド配置</a:t>
            </a:r>
          </a:p>
        </p:txBody>
      </p:sp>
      <p:pic>
        <p:nvPicPr>
          <p:cNvPr id="5" name="コンテンツ プレースホルダー 4">
            <a:extLst>
              <a:ext uri="{FF2B5EF4-FFF2-40B4-BE49-F238E27FC236}">
                <a16:creationId xmlns:a16="http://schemas.microsoft.com/office/drawing/2014/main" id="{6B7F3AE2-3DD7-7E73-7CBA-C0BFA74BF9BD}"/>
              </a:ext>
            </a:extLst>
          </p:cNvPr>
          <p:cNvPicPr>
            <a:picLocks noGrp="1" noChangeAspect="1"/>
          </p:cNvPicPr>
          <p:nvPr>
            <p:ph idx="1"/>
          </p:nvPr>
        </p:nvPicPr>
        <p:blipFill>
          <a:blip r:embed="rId2"/>
          <a:stretch>
            <a:fillRect/>
          </a:stretch>
        </p:blipFill>
        <p:spPr>
          <a:xfrm>
            <a:off x="1303972" y="1556792"/>
            <a:ext cx="9584055" cy="4714875"/>
          </a:xfrm>
          <a:prstGeom prst="rect">
            <a:avLst/>
          </a:prstGeom>
        </p:spPr>
      </p:pic>
      <p:sp>
        <p:nvSpPr>
          <p:cNvPr id="6" name="吹き出し: 角を丸めた四角形 5">
            <a:extLst>
              <a:ext uri="{FF2B5EF4-FFF2-40B4-BE49-F238E27FC236}">
                <a16:creationId xmlns:a16="http://schemas.microsoft.com/office/drawing/2014/main" id="{7EB20CDD-59A2-8EAA-2DF5-A8F572BD1110}"/>
              </a:ext>
            </a:extLst>
          </p:cNvPr>
          <p:cNvSpPr/>
          <p:nvPr/>
        </p:nvSpPr>
        <p:spPr>
          <a:xfrm>
            <a:off x="3719736" y="4520876"/>
            <a:ext cx="2520000" cy="720000"/>
          </a:xfrm>
          <a:prstGeom prst="wedgeRoundRectCallout">
            <a:avLst>
              <a:gd name="adj1" fmla="val -68131"/>
              <a:gd name="adj2" fmla="val -36958"/>
              <a:gd name="adj3" fmla="val 16667"/>
            </a:avLst>
          </a:prstGeom>
          <a:solidFill>
            <a:srgbClr val="004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チャットスレッド用</a:t>
            </a:r>
            <a:endParaRPr kumimoji="1" lang="en-US" altLang="ja-JP" sz="1400" b="1" dirty="0"/>
          </a:p>
          <a:p>
            <a:pPr algn="ctr"/>
            <a:r>
              <a:rPr kumimoji="1" lang="ja-JP" altLang="en-US" sz="1400" b="1" dirty="0"/>
              <a:t>リッチテキストフィールド</a:t>
            </a:r>
          </a:p>
        </p:txBody>
      </p:sp>
      <p:sp>
        <p:nvSpPr>
          <p:cNvPr id="7" name="吹き出し: 角を丸めた四角形 6">
            <a:extLst>
              <a:ext uri="{FF2B5EF4-FFF2-40B4-BE49-F238E27FC236}">
                <a16:creationId xmlns:a16="http://schemas.microsoft.com/office/drawing/2014/main" id="{2CA986C6-D0B4-2FFC-231B-2BD6BC64017A}"/>
              </a:ext>
            </a:extLst>
          </p:cNvPr>
          <p:cNvSpPr/>
          <p:nvPr/>
        </p:nvSpPr>
        <p:spPr>
          <a:xfrm>
            <a:off x="4367808" y="3098805"/>
            <a:ext cx="2520000" cy="720000"/>
          </a:xfrm>
          <a:prstGeom prst="wedgeRoundRectCallout">
            <a:avLst>
              <a:gd name="adj1" fmla="val -68131"/>
              <a:gd name="adj2" fmla="val -36958"/>
              <a:gd name="adj3" fmla="val 16667"/>
            </a:avLst>
          </a:prstGeom>
          <a:solidFill>
            <a:srgbClr val="004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タイトル用</a:t>
            </a:r>
            <a:endParaRPr kumimoji="1" lang="en-US" altLang="ja-JP" sz="1400" b="1" dirty="0"/>
          </a:p>
          <a:p>
            <a:pPr algn="ctr"/>
            <a:r>
              <a:rPr kumimoji="1" lang="ja-JP" altLang="en-US" sz="1400" b="1" dirty="0"/>
              <a:t>テキストフィールド</a:t>
            </a:r>
          </a:p>
        </p:txBody>
      </p:sp>
      <p:sp>
        <p:nvSpPr>
          <p:cNvPr id="3" name="スライド番号プレースホルダー 2">
            <a:extLst>
              <a:ext uri="{FF2B5EF4-FFF2-40B4-BE49-F238E27FC236}">
                <a16:creationId xmlns:a16="http://schemas.microsoft.com/office/drawing/2014/main" id="{36BB9841-DDA6-6BA4-1976-8CA111CD713F}"/>
              </a:ext>
            </a:extLst>
          </p:cNvPr>
          <p:cNvSpPr>
            <a:spLocks noGrp="1"/>
          </p:cNvSpPr>
          <p:nvPr>
            <p:ph type="sldNum" sz="quarter" idx="12"/>
          </p:nvPr>
        </p:nvSpPr>
        <p:spPr/>
        <p:txBody>
          <a:bodyPr/>
          <a:lstStyle/>
          <a:p>
            <a:fld id="{866A4425-74BD-4038-8F32-A8CA9FC5A1D1}" type="slidenum">
              <a:rPr kumimoji="1" lang="ja-JP" altLang="en-US" smtClean="0"/>
              <a:t>47</a:t>
            </a:fld>
            <a:endParaRPr kumimoji="1" lang="ja-JP" altLang="en-US"/>
          </a:p>
        </p:txBody>
      </p:sp>
    </p:spTree>
    <p:extLst>
      <p:ext uri="{BB962C8B-B14F-4D97-AF65-F5344CB8AC3E}">
        <p14:creationId xmlns:p14="http://schemas.microsoft.com/office/powerpoint/2010/main" val="2832200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D99E6-1B0C-4286-E018-723D01E795C7}"/>
              </a:ext>
            </a:extLst>
          </p:cNvPr>
          <p:cNvSpPr>
            <a:spLocks noGrp="1"/>
          </p:cNvSpPr>
          <p:nvPr>
            <p:ph type="title"/>
          </p:nvPr>
        </p:nvSpPr>
        <p:spPr/>
        <p:txBody>
          <a:bodyPr/>
          <a:lstStyle/>
          <a:p>
            <a:r>
              <a:rPr kumimoji="1" lang="ja-JP" altLang="en-US" dirty="0"/>
              <a:t>設計要素解説②：</a:t>
            </a:r>
            <a:r>
              <a:rPr kumimoji="1" lang="en-US" altLang="ja-JP" dirty="0"/>
              <a:t>DXL</a:t>
            </a:r>
            <a:r>
              <a:rPr kumimoji="1" lang="ja-JP" altLang="en-US" dirty="0"/>
              <a:t>によるリッチテキスト内部の生成</a:t>
            </a:r>
          </a:p>
        </p:txBody>
      </p:sp>
      <p:pic>
        <p:nvPicPr>
          <p:cNvPr id="9" name="図 8">
            <a:extLst>
              <a:ext uri="{FF2B5EF4-FFF2-40B4-BE49-F238E27FC236}">
                <a16:creationId xmlns:a16="http://schemas.microsoft.com/office/drawing/2014/main" id="{BA6CFB59-36FC-FC36-4847-9D5918910894}"/>
              </a:ext>
            </a:extLst>
          </p:cNvPr>
          <p:cNvPicPr>
            <a:picLocks noChangeAspect="1"/>
          </p:cNvPicPr>
          <p:nvPr/>
        </p:nvPicPr>
        <p:blipFill>
          <a:blip r:embed="rId2"/>
          <a:stretch>
            <a:fillRect/>
          </a:stretch>
        </p:blipFill>
        <p:spPr>
          <a:xfrm>
            <a:off x="1690868" y="2803173"/>
            <a:ext cx="8394816" cy="3285971"/>
          </a:xfrm>
          <a:prstGeom prst="rect">
            <a:avLst/>
          </a:prstGeom>
        </p:spPr>
      </p:pic>
      <p:sp>
        <p:nvSpPr>
          <p:cNvPr id="10" name="コンテンツ プレースホルダー 2">
            <a:extLst>
              <a:ext uri="{FF2B5EF4-FFF2-40B4-BE49-F238E27FC236}">
                <a16:creationId xmlns:a16="http://schemas.microsoft.com/office/drawing/2014/main" id="{2FB10612-8385-74EE-A1E7-5633FFA491E9}"/>
              </a:ext>
            </a:extLst>
          </p:cNvPr>
          <p:cNvSpPr>
            <a:spLocks noGrp="1"/>
          </p:cNvSpPr>
          <p:nvPr>
            <p:ph idx="1"/>
          </p:nvPr>
        </p:nvSpPr>
        <p:spPr>
          <a:xfrm>
            <a:off x="350739" y="1345884"/>
            <a:ext cx="11522075" cy="1157313"/>
          </a:xfrm>
        </p:spPr>
        <p:txBody>
          <a:bodyPr>
            <a:noAutofit/>
          </a:bodyPr>
          <a:lstStyle/>
          <a:p>
            <a:pPr marL="457200" indent="-457200">
              <a:spcBef>
                <a:spcPts val="600"/>
              </a:spcBef>
              <a:buFont typeface="+mj-lt"/>
              <a:buAutoNum type="arabicPeriod"/>
            </a:pPr>
            <a:r>
              <a:rPr kumimoji="1" lang="ja-JP" altLang="en-US" b="1" dirty="0"/>
              <a:t>リッチテキスト内に表を作成</a:t>
            </a:r>
            <a:endParaRPr lang="en-US" altLang="ja-JP" b="1" dirty="0"/>
          </a:p>
          <a:p>
            <a:pPr marL="457200" indent="-457200">
              <a:spcBef>
                <a:spcPts val="600"/>
              </a:spcBef>
              <a:buFont typeface="+mj-lt"/>
              <a:buAutoNum type="arabicPeriod"/>
            </a:pPr>
            <a:r>
              <a:rPr kumimoji="1" lang="ja-JP" altLang="en-US" b="1" dirty="0"/>
              <a:t>入力値と</a:t>
            </a:r>
            <a:r>
              <a:rPr kumimoji="1" lang="en-US" altLang="ja-JP" b="1" dirty="0" err="1"/>
              <a:t>WebAPI</a:t>
            </a:r>
            <a:r>
              <a:rPr kumimoji="1" lang="ja-JP" altLang="en-US" b="1" dirty="0"/>
              <a:t>の戻り値</a:t>
            </a:r>
            <a:r>
              <a:rPr kumimoji="1" lang="en-US" altLang="ja-JP" b="1" dirty="0"/>
              <a:t>(ChatGPT</a:t>
            </a:r>
            <a:r>
              <a:rPr kumimoji="1" lang="ja-JP" altLang="en-US" b="1" dirty="0"/>
              <a:t>の回答</a:t>
            </a:r>
            <a:r>
              <a:rPr kumimoji="1" lang="en-US" altLang="ja-JP" b="1" dirty="0"/>
              <a:t>)</a:t>
            </a:r>
            <a:r>
              <a:rPr kumimoji="1" lang="ja-JP" altLang="en-US" b="1" dirty="0"/>
              <a:t>を表内に書込</a:t>
            </a:r>
            <a:endParaRPr kumimoji="1" lang="en-US" altLang="ja-JP" b="1" dirty="0"/>
          </a:p>
          <a:p>
            <a:pPr marL="457200" indent="-457200">
              <a:spcBef>
                <a:spcPts val="600"/>
              </a:spcBef>
              <a:buFont typeface="+mj-lt"/>
              <a:buAutoNum type="arabicPeriod"/>
            </a:pPr>
            <a:r>
              <a:rPr kumimoji="1" lang="ja-JP" altLang="en-US" b="1" dirty="0"/>
              <a:t>イメージリソースからアイコンを表内に書込</a:t>
            </a:r>
            <a:endParaRPr kumimoji="1" lang="en-US" altLang="ja-JP" b="1" dirty="0"/>
          </a:p>
          <a:p>
            <a:pPr marL="457200" indent="-457200">
              <a:buFont typeface="+mj-lt"/>
              <a:buAutoNum type="arabicPeriod"/>
            </a:pPr>
            <a:endParaRPr kumimoji="1" lang="ja-JP" altLang="en-US" dirty="0"/>
          </a:p>
        </p:txBody>
      </p:sp>
      <p:sp>
        <p:nvSpPr>
          <p:cNvPr id="11" name="フローチャート: 処理 10">
            <a:extLst>
              <a:ext uri="{FF2B5EF4-FFF2-40B4-BE49-F238E27FC236}">
                <a16:creationId xmlns:a16="http://schemas.microsoft.com/office/drawing/2014/main" id="{50361952-26CD-A860-642F-5C6612428048}"/>
              </a:ext>
            </a:extLst>
          </p:cNvPr>
          <p:cNvSpPr/>
          <p:nvPr/>
        </p:nvSpPr>
        <p:spPr bwMode="auto">
          <a:xfrm>
            <a:off x="1666031" y="2921946"/>
            <a:ext cx="8445880" cy="1581091"/>
          </a:xfrm>
          <a:prstGeom prst="flowChartProcess">
            <a:avLst/>
          </a:prstGeom>
          <a:noFill/>
          <a:ln w="28575" cap="flat" cmpd="sng" algn="ctr">
            <a:solidFill>
              <a:srgbClr val="FFDDDD"/>
            </a:solidFill>
            <a:prstDash val="solid"/>
            <a:miter lim="800000"/>
            <a:headEnd type="none" w="med" len="med"/>
            <a:tailEnd type="none" w="med" len="med"/>
          </a:ln>
          <a:effectLst/>
        </p:spPr>
        <p:txBody>
          <a:bodyPr vert="horz" wrap="none" lIns="0" tIns="43200" rIns="0" bIns="72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フローチャート: 処理 11">
            <a:extLst>
              <a:ext uri="{FF2B5EF4-FFF2-40B4-BE49-F238E27FC236}">
                <a16:creationId xmlns:a16="http://schemas.microsoft.com/office/drawing/2014/main" id="{8C34E57D-64A0-254E-8C6E-555CE8C218AA}"/>
              </a:ext>
            </a:extLst>
          </p:cNvPr>
          <p:cNvSpPr/>
          <p:nvPr/>
        </p:nvSpPr>
        <p:spPr bwMode="auto">
          <a:xfrm>
            <a:off x="1811170" y="3068149"/>
            <a:ext cx="921396" cy="366171"/>
          </a:xfrm>
          <a:prstGeom prst="flowChartProcess">
            <a:avLst/>
          </a:prstGeom>
          <a:solidFill>
            <a:schemeClr val="bg1">
              <a:alpha val="85000"/>
            </a:schemeClr>
          </a:solidFill>
          <a:ln w="28575" cap="flat" cmpd="sng" algn="ctr">
            <a:solidFill>
              <a:srgbClr val="0070C0"/>
            </a:solidFill>
            <a:prstDash val="solid"/>
            <a:miter lim="800000"/>
            <a:headEnd type="none" w="med" len="med"/>
            <a:tailEnd type="none" w="med" len="med"/>
          </a:ln>
          <a:effectLst/>
        </p:spPr>
        <p:txBody>
          <a:bodyPr vert="horz" wrap="none" lIns="0" tIns="43200" rIns="0" bIns="72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dirty="0">
                <a:ln>
                  <a:noFill/>
                </a:ln>
                <a:solidFill>
                  <a:schemeClr val="bg1">
                    <a:lumMod val="65000"/>
                  </a:schemeClr>
                </a:solidFill>
                <a:effectLst/>
                <a:latin typeface="メイリオ" panose="020B0604030504040204" pitchFamily="50" charset="-128"/>
                <a:ea typeface="メイリオ" panose="020B0604030504040204" pitchFamily="50" charset="-128"/>
                <a:cs typeface="メイリオ" panose="020B0604030504040204" pitchFamily="50" charset="-128"/>
              </a:rPr>
              <a:t>Role</a:t>
            </a:r>
            <a:endParaRPr kumimoji="0" lang="ja-JP" altLang="en-US" sz="1400" b="0" i="0" u="none" strike="noStrike" cap="none" normalizeH="0" baseline="0" dirty="0">
              <a:ln>
                <a:noFill/>
              </a:ln>
              <a:solidFill>
                <a:schemeClr val="bg1">
                  <a:lumMod val="6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フローチャート: 処理 12">
            <a:extLst>
              <a:ext uri="{FF2B5EF4-FFF2-40B4-BE49-F238E27FC236}">
                <a16:creationId xmlns:a16="http://schemas.microsoft.com/office/drawing/2014/main" id="{72BA7297-53B1-02BF-2882-A75FA3FE4718}"/>
              </a:ext>
            </a:extLst>
          </p:cNvPr>
          <p:cNvSpPr/>
          <p:nvPr/>
        </p:nvSpPr>
        <p:spPr bwMode="auto">
          <a:xfrm>
            <a:off x="2732566" y="3069220"/>
            <a:ext cx="6324062" cy="366350"/>
          </a:xfrm>
          <a:prstGeom prst="flowChartProcess">
            <a:avLst/>
          </a:prstGeom>
          <a:solidFill>
            <a:schemeClr val="bg1">
              <a:alpha val="85000"/>
            </a:schemeClr>
          </a:solidFill>
          <a:ln w="28575" cap="flat" cmpd="sng" algn="ctr">
            <a:solidFill>
              <a:srgbClr val="0070C0"/>
            </a:solidFill>
            <a:prstDash val="solid"/>
            <a:miter lim="800000"/>
            <a:headEnd type="none" w="med" len="med"/>
            <a:tailEnd type="none" w="med" len="med"/>
          </a:ln>
          <a:effectLst/>
        </p:spPr>
        <p:txBody>
          <a:bodyPr vert="horz" wrap="none" lIns="0" tIns="43200" rIns="0" bIns="720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tx1">
                    <a:lumMod val="65000"/>
                    <a:lumOff val="3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1400" b="0" i="0" u="none" strike="noStrike" cap="none" normalizeH="0" baseline="0" dirty="0">
                <a:ln>
                  <a:noFill/>
                </a:ln>
                <a:solidFill>
                  <a:schemeClr val="tx1">
                    <a:lumMod val="65000"/>
                    <a:lumOff val="35000"/>
                  </a:schemeClr>
                </a:solidFill>
                <a:effectLst/>
                <a:latin typeface="メイリオ" panose="020B0604030504040204" pitchFamily="50" charset="-128"/>
                <a:ea typeface="メイリオ" panose="020B0604030504040204" pitchFamily="50" charset="-128"/>
                <a:cs typeface="メイリオ" panose="020B0604030504040204" pitchFamily="50" charset="-128"/>
              </a:rPr>
              <a:t>Datetime  </a:t>
            </a:r>
            <a:endParaRPr kumimoji="0" lang="ja-JP" altLang="en-US" sz="1400" b="0" i="0" u="none" strike="noStrike" cap="none" normalizeH="0" baseline="0" dirty="0">
              <a:ln>
                <a:noFill/>
              </a:ln>
              <a:solidFill>
                <a:schemeClr val="tx1">
                  <a:lumMod val="65000"/>
                  <a:lumOff val="3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フローチャート: 処理 13">
            <a:extLst>
              <a:ext uri="{FF2B5EF4-FFF2-40B4-BE49-F238E27FC236}">
                <a16:creationId xmlns:a16="http://schemas.microsoft.com/office/drawing/2014/main" id="{33E5EDB6-5EE7-EB92-86FB-59D2A3F50630}"/>
              </a:ext>
            </a:extLst>
          </p:cNvPr>
          <p:cNvSpPr/>
          <p:nvPr/>
        </p:nvSpPr>
        <p:spPr bwMode="auto">
          <a:xfrm>
            <a:off x="1811170" y="3434320"/>
            <a:ext cx="921396" cy="927074"/>
          </a:xfrm>
          <a:prstGeom prst="flowChartProcess">
            <a:avLst/>
          </a:prstGeom>
          <a:solidFill>
            <a:schemeClr val="bg1">
              <a:alpha val="85000"/>
            </a:schemeClr>
          </a:solidFill>
          <a:ln w="28575" cap="flat" cmpd="sng" algn="ctr">
            <a:solidFill>
              <a:srgbClr val="0070C0"/>
            </a:solidFill>
            <a:prstDash val="solid"/>
            <a:miter lim="800000"/>
            <a:headEnd type="none" w="med" len="med"/>
            <a:tailEnd type="none" w="med" len="med"/>
          </a:ln>
          <a:effectLst/>
        </p:spPr>
        <p:txBody>
          <a:bodyPr vert="horz" wrap="none" lIns="0" tIns="43200" rIns="0" bIns="72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chemeClr val="tx1">
                  <a:lumMod val="65000"/>
                  <a:lumOff val="3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フローチャート: 処理 14">
            <a:extLst>
              <a:ext uri="{FF2B5EF4-FFF2-40B4-BE49-F238E27FC236}">
                <a16:creationId xmlns:a16="http://schemas.microsoft.com/office/drawing/2014/main" id="{C4EA1549-BDAD-DAF7-ACA6-12DC90F1A4D7}"/>
              </a:ext>
            </a:extLst>
          </p:cNvPr>
          <p:cNvSpPr/>
          <p:nvPr/>
        </p:nvSpPr>
        <p:spPr bwMode="auto">
          <a:xfrm>
            <a:off x="2731039" y="3430270"/>
            <a:ext cx="6324062" cy="931123"/>
          </a:xfrm>
          <a:prstGeom prst="flowChartProcess">
            <a:avLst/>
          </a:prstGeom>
          <a:solidFill>
            <a:srgbClr val="EBFFFF">
              <a:alpha val="85000"/>
            </a:srgbClr>
          </a:solidFill>
          <a:ln w="28575" cap="flat" cmpd="sng" algn="ctr">
            <a:solidFill>
              <a:srgbClr val="0070C0"/>
            </a:solidFill>
            <a:prstDash val="solid"/>
            <a:miter lim="800000"/>
            <a:headEnd type="none" w="med" len="med"/>
            <a:tailEnd type="none" w="med" len="med"/>
          </a:ln>
          <a:effectLst/>
        </p:spPr>
        <p:txBody>
          <a:bodyPr vert="horz" wrap="none" lIns="0" tIns="43200" rIns="0" bIns="720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tx1">
                    <a:lumMod val="65000"/>
                    <a:lumOff val="3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1400" b="0" i="0" u="none" strike="noStrike" cap="none" normalizeH="0" baseline="0" dirty="0">
                <a:ln>
                  <a:noFill/>
                </a:ln>
                <a:solidFill>
                  <a:schemeClr val="tx1">
                    <a:lumMod val="65000"/>
                    <a:lumOff val="35000"/>
                  </a:schemeClr>
                </a:solidFill>
                <a:effectLst/>
                <a:latin typeface="メイリオ" panose="020B0604030504040204" pitchFamily="50" charset="-128"/>
                <a:ea typeface="メイリオ" panose="020B0604030504040204" pitchFamily="50" charset="-128"/>
                <a:cs typeface="メイリオ" panose="020B0604030504040204" pitchFamily="50" charset="-128"/>
              </a:rPr>
              <a:t>Content</a:t>
            </a:r>
            <a:endParaRPr kumimoji="0" lang="ja-JP" altLang="en-US" sz="1400" b="0" i="0" u="none" strike="noStrike" cap="none" normalizeH="0" baseline="0" dirty="0">
              <a:ln>
                <a:noFill/>
              </a:ln>
              <a:solidFill>
                <a:schemeClr val="tx1">
                  <a:lumMod val="65000"/>
                  <a:lumOff val="3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フローチャート: 処理 15">
            <a:extLst>
              <a:ext uri="{FF2B5EF4-FFF2-40B4-BE49-F238E27FC236}">
                <a16:creationId xmlns:a16="http://schemas.microsoft.com/office/drawing/2014/main" id="{404F2163-6DC9-EB9F-6D92-0260507DD810}"/>
              </a:ext>
            </a:extLst>
          </p:cNvPr>
          <p:cNvSpPr/>
          <p:nvPr/>
        </p:nvSpPr>
        <p:spPr bwMode="auto">
          <a:xfrm>
            <a:off x="9055101" y="3425935"/>
            <a:ext cx="922923" cy="935458"/>
          </a:xfrm>
          <a:prstGeom prst="flowChartProcess">
            <a:avLst/>
          </a:prstGeom>
          <a:solidFill>
            <a:srgbClr val="EBFFFF">
              <a:alpha val="85000"/>
            </a:srgbClr>
          </a:solidFill>
          <a:ln w="28575" cap="flat" cmpd="sng" algn="ctr">
            <a:solidFill>
              <a:srgbClr val="0070C0"/>
            </a:solidFill>
            <a:prstDash val="solid"/>
            <a:miter lim="800000"/>
            <a:headEnd type="none" w="med" len="med"/>
            <a:tailEnd type="none" w="med" len="med"/>
          </a:ln>
          <a:effectLst/>
        </p:spPr>
        <p:txBody>
          <a:bodyPr vert="horz" wrap="none" lIns="0" tIns="43200" rIns="0" bIns="72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dirty="0">
                <a:ln>
                  <a:noFill/>
                </a:ln>
                <a:solidFill>
                  <a:schemeClr val="tx1">
                    <a:lumMod val="65000"/>
                    <a:lumOff val="35000"/>
                  </a:schemeClr>
                </a:solidFill>
                <a:effectLst/>
                <a:latin typeface="メイリオ" panose="020B0604030504040204" pitchFamily="50" charset="-128"/>
                <a:ea typeface="メイリオ" panose="020B0604030504040204" pitchFamily="50" charset="-128"/>
                <a:cs typeface="メイリオ" panose="020B0604030504040204" pitchFamily="50" charset="-128"/>
              </a:rPr>
              <a:t>Icon</a:t>
            </a:r>
            <a:endParaRPr kumimoji="0" lang="ja-JP" altLang="en-US" sz="1400" b="0" i="0" u="none" strike="noStrike" cap="none" normalizeH="0" baseline="0" dirty="0">
              <a:ln>
                <a:noFill/>
              </a:ln>
              <a:solidFill>
                <a:schemeClr val="tx1">
                  <a:lumMod val="65000"/>
                  <a:lumOff val="3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フローチャート: 処理 16">
            <a:extLst>
              <a:ext uri="{FF2B5EF4-FFF2-40B4-BE49-F238E27FC236}">
                <a16:creationId xmlns:a16="http://schemas.microsoft.com/office/drawing/2014/main" id="{3C6C04F7-7CDE-FBB6-35B2-DE3D5470C46B}"/>
              </a:ext>
            </a:extLst>
          </p:cNvPr>
          <p:cNvSpPr/>
          <p:nvPr/>
        </p:nvSpPr>
        <p:spPr bwMode="auto">
          <a:xfrm>
            <a:off x="9056628" y="3069398"/>
            <a:ext cx="921396" cy="357788"/>
          </a:xfrm>
          <a:prstGeom prst="flowChartProcess">
            <a:avLst/>
          </a:prstGeom>
          <a:solidFill>
            <a:schemeClr val="bg1">
              <a:alpha val="85000"/>
            </a:schemeClr>
          </a:solidFill>
          <a:ln w="28575" cap="flat" cmpd="sng" algn="ctr">
            <a:solidFill>
              <a:srgbClr val="0070C0"/>
            </a:solidFill>
            <a:prstDash val="solid"/>
            <a:miter lim="800000"/>
            <a:headEnd type="none" w="med" len="med"/>
            <a:tailEnd type="none" w="med" len="med"/>
          </a:ln>
          <a:effectLst/>
        </p:spPr>
        <p:txBody>
          <a:bodyPr vert="horz" wrap="none" lIns="0" tIns="43200" rIns="0" bIns="72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chemeClr val="tx1">
                  <a:lumMod val="65000"/>
                  <a:lumOff val="3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フリーフォーム: 図形 17">
            <a:extLst>
              <a:ext uri="{FF2B5EF4-FFF2-40B4-BE49-F238E27FC236}">
                <a16:creationId xmlns:a16="http://schemas.microsoft.com/office/drawing/2014/main" id="{54E88DFB-4CE1-4F04-FE4A-5B1B42657B72}"/>
              </a:ext>
            </a:extLst>
          </p:cNvPr>
          <p:cNvSpPr/>
          <p:nvPr/>
        </p:nvSpPr>
        <p:spPr bwMode="auto">
          <a:xfrm rot="16200000">
            <a:off x="1127448" y="2701416"/>
            <a:ext cx="296334" cy="296333"/>
          </a:xfrm>
          <a:custGeom>
            <a:avLst/>
            <a:gdLst>
              <a:gd name="connsiteX0" fmla="*/ 296334 w 296334"/>
              <a:gd name="connsiteY0" fmla="*/ 0 h 296333"/>
              <a:gd name="connsiteX1" fmla="*/ 296334 w 296334"/>
              <a:gd name="connsiteY1" fmla="*/ 296333 h 296333"/>
              <a:gd name="connsiteX2" fmla="*/ 183788 w 296334"/>
              <a:gd name="connsiteY2" fmla="*/ 296333 h 296333"/>
              <a:gd name="connsiteX3" fmla="*/ 183788 w 296334"/>
              <a:gd name="connsiteY3" fmla="*/ 112547 h 296333"/>
              <a:gd name="connsiteX4" fmla="*/ 0 w 296334"/>
              <a:gd name="connsiteY4" fmla="*/ 112546 h 296333"/>
              <a:gd name="connsiteX5" fmla="*/ 0 w 296334"/>
              <a:gd name="connsiteY5" fmla="*/ 0 h 296333"/>
              <a:gd name="connsiteX6" fmla="*/ 183788 w 296334"/>
              <a:gd name="connsiteY6" fmla="*/ 1 h 296333"/>
              <a:gd name="connsiteX7" fmla="*/ 183788 w 296334"/>
              <a:gd name="connsiteY7" fmla="*/ 0 h 2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334" h="296333">
                <a:moveTo>
                  <a:pt x="296334" y="0"/>
                </a:moveTo>
                <a:lnTo>
                  <a:pt x="296334" y="296333"/>
                </a:lnTo>
                <a:lnTo>
                  <a:pt x="183788" y="296333"/>
                </a:lnTo>
                <a:lnTo>
                  <a:pt x="183788" y="112547"/>
                </a:lnTo>
                <a:lnTo>
                  <a:pt x="0" y="112546"/>
                </a:lnTo>
                <a:lnTo>
                  <a:pt x="0" y="0"/>
                </a:lnTo>
                <a:lnTo>
                  <a:pt x="183788" y="1"/>
                </a:lnTo>
                <a:lnTo>
                  <a:pt x="183788" y="0"/>
                </a:lnTo>
                <a:close/>
              </a:path>
            </a:pathLst>
          </a:custGeom>
          <a:noFill/>
          <a:ln w="38100" cap="flat" cmpd="sng" algn="ctr">
            <a:solidFill>
              <a:srgbClr val="FFDDDD"/>
            </a:solidFill>
            <a:prstDash val="solid"/>
            <a:miter lim="800000"/>
            <a:headEnd type="none" w="med" len="med"/>
            <a:tailEnd type="none" w="med" len="med"/>
          </a:ln>
          <a:effectLst/>
        </p:spPr>
        <p:txBody>
          <a:bodyPr vert="horz" wrap="square" lIns="0" tIns="43200" rIns="0" bIns="720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1100" b="0" i="0" u="none" strike="noStrike" cap="none" normalizeH="0" baseline="0" dirty="0">
              <a:ln>
                <a:noFill/>
              </a:ln>
              <a:solidFill>
                <a:schemeClr val="tx1">
                  <a:lumMod val="65000"/>
                  <a:lumOff val="3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フリーフォーム: 図形 18">
            <a:extLst>
              <a:ext uri="{FF2B5EF4-FFF2-40B4-BE49-F238E27FC236}">
                <a16:creationId xmlns:a16="http://schemas.microsoft.com/office/drawing/2014/main" id="{586DBCC8-838E-012B-E15E-BDB10384DCBA}"/>
              </a:ext>
            </a:extLst>
          </p:cNvPr>
          <p:cNvSpPr/>
          <p:nvPr/>
        </p:nvSpPr>
        <p:spPr bwMode="auto">
          <a:xfrm rot="5400000">
            <a:off x="10352771" y="5940978"/>
            <a:ext cx="296334" cy="296333"/>
          </a:xfrm>
          <a:custGeom>
            <a:avLst/>
            <a:gdLst>
              <a:gd name="connsiteX0" fmla="*/ 296334 w 296334"/>
              <a:gd name="connsiteY0" fmla="*/ 0 h 296333"/>
              <a:gd name="connsiteX1" fmla="*/ 296334 w 296334"/>
              <a:gd name="connsiteY1" fmla="*/ 296333 h 296333"/>
              <a:gd name="connsiteX2" fmla="*/ 183788 w 296334"/>
              <a:gd name="connsiteY2" fmla="*/ 296333 h 296333"/>
              <a:gd name="connsiteX3" fmla="*/ 183788 w 296334"/>
              <a:gd name="connsiteY3" fmla="*/ 112547 h 296333"/>
              <a:gd name="connsiteX4" fmla="*/ 0 w 296334"/>
              <a:gd name="connsiteY4" fmla="*/ 112546 h 296333"/>
              <a:gd name="connsiteX5" fmla="*/ 0 w 296334"/>
              <a:gd name="connsiteY5" fmla="*/ 0 h 296333"/>
              <a:gd name="connsiteX6" fmla="*/ 183788 w 296334"/>
              <a:gd name="connsiteY6" fmla="*/ 1 h 296333"/>
              <a:gd name="connsiteX7" fmla="*/ 183788 w 296334"/>
              <a:gd name="connsiteY7" fmla="*/ 0 h 2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334" h="296333">
                <a:moveTo>
                  <a:pt x="296334" y="0"/>
                </a:moveTo>
                <a:lnTo>
                  <a:pt x="296334" y="296333"/>
                </a:lnTo>
                <a:lnTo>
                  <a:pt x="183788" y="296333"/>
                </a:lnTo>
                <a:lnTo>
                  <a:pt x="183788" y="112547"/>
                </a:lnTo>
                <a:lnTo>
                  <a:pt x="0" y="112546"/>
                </a:lnTo>
                <a:lnTo>
                  <a:pt x="0" y="0"/>
                </a:lnTo>
                <a:lnTo>
                  <a:pt x="183788" y="1"/>
                </a:lnTo>
                <a:lnTo>
                  <a:pt x="183788" y="0"/>
                </a:lnTo>
                <a:close/>
              </a:path>
            </a:pathLst>
          </a:custGeom>
          <a:noFill/>
          <a:ln w="38100" cap="flat" cmpd="sng" algn="ctr">
            <a:solidFill>
              <a:srgbClr val="FFDDDD"/>
            </a:solidFill>
            <a:prstDash val="solid"/>
            <a:miter lim="800000"/>
            <a:headEnd type="none" w="med" len="med"/>
            <a:tailEnd type="none" w="med" len="med"/>
          </a:ln>
          <a:effectLst/>
        </p:spPr>
        <p:txBody>
          <a:bodyPr vert="horz" wrap="square" lIns="0" tIns="43200" rIns="0" bIns="720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1100" b="0" i="0" u="none" strike="noStrike" cap="none" normalizeH="0" baseline="0" dirty="0">
              <a:ln>
                <a:noFill/>
              </a:ln>
              <a:solidFill>
                <a:schemeClr val="tx1">
                  <a:lumMod val="65000"/>
                  <a:lumOff val="3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フローチャート: 処理 19">
            <a:extLst>
              <a:ext uri="{FF2B5EF4-FFF2-40B4-BE49-F238E27FC236}">
                <a16:creationId xmlns:a16="http://schemas.microsoft.com/office/drawing/2014/main" id="{C323C2BF-5726-9BA0-816D-0E68CF652B08}"/>
              </a:ext>
            </a:extLst>
          </p:cNvPr>
          <p:cNvSpPr/>
          <p:nvPr/>
        </p:nvSpPr>
        <p:spPr bwMode="auto">
          <a:xfrm>
            <a:off x="1666031" y="4506122"/>
            <a:ext cx="8445880" cy="1511456"/>
          </a:xfrm>
          <a:prstGeom prst="flowChartProcess">
            <a:avLst/>
          </a:prstGeom>
          <a:noFill/>
          <a:ln w="28575" cap="flat" cmpd="sng" algn="ctr">
            <a:solidFill>
              <a:srgbClr val="FFDDDD"/>
            </a:solidFill>
            <a:prstDash val="solid"/>
            <a:miter lim="800000"/>
            <a:headEnd type="none" w="med" len="med"/>
            <a:tailEnd type="none" w="med" len="med"/>
          </a:ln>
          <a:effectLst/>
        </p:spPr>
        <p:txBody>
          <a:bodyPr vert="horz" wrap="none" lIns="0" tIns="43200" rIns="0" bIns="72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吹き出し: 角を丸めた四角形 20">
            <a:extLst>
              <a:ext uri="{FF2B5EF4-FFF2-40B4-BE49-F238E27FC236}">
                <a16:creationId xmlns:a16="http://schemas.microsoft.com/office/drawing/2014/main" id="{B5CD4248-EFC5-0574-D7F8-B8328E17F85D}"/>
              </a:ext>
            </a:extLst>
          </p:cNvPr>
          <p:cNvSpPr/>
          <p:nvPr/>
        </p:nvSpPr>
        <p:spPr>
          <a:xfrm>
            <a:off x="7508456" y="2426056"/>
            <a:ext cx="1980000" cy="432000"/>
          </a:xfrm>
          <a:prstGeom prst="wedgeRoundRectCallout">
            <a:avLst>
              <a:gd name="adj1" fmla="val 119"/>
              <a:gd name="adj2" fmla="val 89553"/>
              <a:gd name="adj3" fmla="val 16667"/>
            </a:avLst>
          </a:prstGeom>
          <a:solidFill>
            <a:srgbClr val="004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右寄せ</a:t>
            </a:r>
            <a:endParaRPr kumimoji="1" lang="en-US" altLang="ja-JP" sz="1400" b="1" dirty="0"/>
          </a:p>
        </p:txBody>
      </p:sp>
      <p:sp>
        <p:nvSpPr>
          <p:cNvPr id="22" name="吹き出し: 角を丸めた四角形 21">
            <a:extLst>
              <a:ext uri="{FF2B5EF4-FFF2-40B4-BE49-F238E27FC236}">
                <a16:creationId xmlns:a16="http://schemas.microsoft.com/office/drawing/2014/main" id="{1E34DE04-78F0-3AD6-96C9-C3E74C4D4FDD}"/>
              </a:ext>
            </a:extLst>
          </p:cNvPr>
          <p:cNvSpPr/>
          <p:nvPr/>
        </p:nvSpPr>
        <p:spPr>
          <a:xfrm>
            <a:off x="5654984" y="4199859"/>
            <a:ext cx="1980000" cy="720000"/>
          </a:xfrm>
          <a:prstGeom prst="wedgeRoundRectCallout">
            <a:avLst>
              <a:gd name="adj1" fmla="val -49603"/>
              <a:gd name="adj2" fmla="val -75853"/>
              <a:gd name="adj3" fmla="val 16667"/>
            </a:avLst>
          </a:prstGeom>
          <a:solidFill>
            <a:srgbClr val="004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役割に応じた</a:t>
            </a:r>
            <a:endParaRPr kumimoji="1" lang="en-US" altLang="ja-JP" sz="1400" b="1" dirty="0"/>
          </a:p>
          <a:p>
            <a:pPr algn="ctr"/>
            <a:r>
              <a:rPr lang="ja-JP" altLang="en-US" sz="1400" b="1" dirty="0"/>
              <a:t>セル背景色</a:t>
            </a:r>
            <a:endParaRPr kumimoji="1" lang="en-US" altLang="ja-JP" sz="1400" b="1" dirty="0"/>
          </a:p>
        </p:txBody>
      </p:sp>
      <p:sp>
        <p:nvSpPr>
          <p:cNvPr id="24" name="吹き出し: 角を丸めた四角形 23">
            <a:extLst>
              <a:ext uri="{FF2B5EF4-FFF2-40B4-BE49-F238E27FC236}">
                <a16:creationId xmlns:a16="http://schemas.microsoft.com/office/drawing/2014/main" id="{9E79DEC8-FD70-B687-65E3-66AC4E5594C7}"/>
              </a:ext>
            </a:extLst>
          </p:cNvPr>
          <p:cNvSpPr/>
          <p:nvPr/>
        </p:nvSpPr>
        <p:spPr>
          <a:xfrm>
            <a:off x="9877038" y="4236848"/>
            <a:ext cx="1980000" cy="720000"/>
          </a:xfrm>
          <a:prstGeom prst="wedgeRoundRectCallout">
            <a:avLst>
              <a:gd name="adj1" fmla="val -65366"/>
              <a:gd name="adj2" fmla="val -49254"/>
              <a:gd name="adj3" fmla="val 16667"/>
            </a:avLst>
          </a:prstGeom>
          <a:solidFill>
            <a:srgbClr val="004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イメージリソース</a:t>
            </a:r>
            <a:endParaRPr kumimoji="1" lang="en-US" altLang="ja-JP" sz="1400" b="1" dirty="0"/>
          </a:p>
          <a:p>
            <a:pPr algn="ctr"/>
            <a:r>
              <a:rPr lang="ja-JP" altLang="en-US" sz="1400" b="1" dirty="0"/>
              <a:t>貼り付け</a:t>
            </a:r>
            <a:endParaRPr kumimoji="1" lang="en-US" altLang="ja-JP" sz="1400" b="1" dirty="0"/>
          </a:p>
        </p:txBody>
      </p:sp>
      <p:sp>
        <p:nvSpPr>
          <p:cNvPr id="3" name="スライド番号プレースホルダー 2">
            <a:extLst>
              <a:ext uri="{FF2B5EF4-FFF2-40B4-BE49-F238E27FC236}">
                <a16:creationId xmlns:a16="http://schemas.microsoft.com/office/drawing/2014/main" id="{F6511D19-5D8D-DE21-2A52-736223790303}"/>
              </a:ext>
            </a:extLst>
          </p:cNvPr>
          <p:cNvSpPr>
            <a:spLocks noGrp="1"/>
          </p:cNvSpPr>
          <p:nvPr>
            <p:ph type="sldNum" sz="quarter" idx="12"/>
          </p:nvPr>
        </p:nvSpPr>
        <p:spPr/>
        <p:txBody>
          <a:bodyPr/>
          <a:lstStyle/>
          <a:p>
            <a:fld id="{866A4425-74BD-4038-8F32-A8CA9FC5A1D1}" type="slidenum">
              <a:rPr kumimoji="1" lang="ja-JP" altLang="en-US" smtClean="0"/>
              <a:t>48</a:t>
            </a:fld>
            <a:endParaRPr kumimoji="1" lang="ja-JP" altLang="en-US"/>
          </a:p>
        </p:txBody>
      </p:sp>
    </p:spTree>
    <p:extLst>
      <p:ext uri="{BB962C8B-B14F-4D97-AF65-F5344CB8AC3E}">
        <p14:creationId xmlns:p14="http://schemas.microsoft.com/office/powerpoint/2010/main" val="416350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9113C4-2E8E-129C-F98B-0C53089E9B08}"/>
              </a:ext>
            </a:extLst>
          </p:cNvPr>
          <p:cNvSpPr>
            <a:spLocks noGrp="1"/>
          </p:cNvSpPr>
          <p:nvPr>
            <p:ph type="title"/>
          </p:nvPr>
        </p:nvSpPr>
        <p:spPr/>
        <p:txBody>
          <a:bodyPr/>
          <a:lstStyle/>
          <a:p>
            <a:r>
              <a:rPr kumimoji="1" lang="en-US" altLang="ja-JP" dirty="0"/>
              <a:t>DXL</a:t>
            </a:r>
            <a:r>
              <a:rPr kumimoji="1" lang="ja-JP" altLang="en-US" dirty="0"/>
              <a:t>利用の具体例</a:t>
            </a:r>
          </a:p>
        </p:txBody>
      </p:sp>
      <p:graphicFrame>
        <p:nvGraphicFramePr>
          <p:cNvPr id="5" name="コンテンツ プレースホルダー 4">
            <a:extLst>
              <a:ext uri="{FF2B5EF4-FFF2-40B4-BE49-F238E27FC236}">
                <a16:creationId xmlns:a16="http://schemas.microsoft.com/office/drawing/2014/main" id="{3D4D6D73-9E73-96BC-E5C3-D41B07FB9742}"/>
              </a:ext>
            </a:extLst>
          </p:cNvPr>
          <p:cNvGraphicFramePr>
            <a:graphicFrameLocks noGrp="1"/>
          </p:cNvGraphicFramePr>
          <p:nvPr>
            <p:ph idx="1"/>
          </p:nvPr>
        </p:nvGraphicFramePr>
        <p:xfrm>
          <a:off x="333348" y="1268760"/>
          <a:ext cx="11522076" cy="3760209"/>
        </p:xfrm>
        <a:graphic>
          <a:graphicData uri="http://schemas.openxmlformats.org/drawingml/2006/table">
            <a:tbl>
              <a:tblPr firstRow="1" bandRow="1">
                <a:tableStyleId>{2D5ABB26-0587-4C30-8999-92F81FD0307C}</a:tableStyleId>
              </a:tblPr>
              <a:tblGrid>
                <a:gridCol w="720477">
                  <a:extLst>
                    <a:ext uri="{9D8B030D-6E8A-4147-A177-3AD203B41FA5}">
                      <a16:colId xmlns:a16="http://schemas.microsoft.com/office/drawing/2014/main" val="1533898799"/>
                    </a:ext>
                  </a:extLst>
                </a:gridCol>
                <a:gridCol w="7920880">
                  <a:extLst>
                    <a:ext uri="{9D8B030D-6E8A-4147-A177-3AD203B41FA5}">
                      <a16:colId xmlns:a16="http://schemas.microsoft.com/office/drawing/2014/main" val="2700629091"/>
                    </a:ext>
                  </a:extLst>
                </a:gridCol>
                <a:gridCol w="2880719">
                  <a:extLst>
                    <a:ext uri="{9D8B030D-6E8A-4147-A177-3AD203B41FA5}">
                      <a16:colId xmlns:a16="http://schemas.microsoft.com/office/drawing/2014/main" val="4274751276"/>
                    </a:ext>
                  </a:extLst>
                </a:gridCol>
              </a:tblGrid>
              <a:tr h="468369">
                <a:tc>
                  <a:txBody>
                    <a:bodyPr/>
                    <a:lstStyle/>
                    <a:p>
                      <a:r>
                        <a:rPr kumimoji="1" lang="en-US" altLang="ja-JP" dirty="0"/>
                        <a:t>No</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タイトル</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担当</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563896869"/>
                  </a:ext>
                </a:extLst>
              </a:tr>
              <a:tr h="923906">
                <a:tc>
                  <a:txBody>
                    <a:bodyPr/>
                    <a:lstStyle/>
                    <a:p>
                      <a:r>
                        <a:rPr kumimoji="1" lang="en-US" altLang="ja-JP" dirty="0"/>
                        <a:t>1</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en-US" altLang="ja-JP" dirty="0" err="1"/>
                        <a:t>TeamStudio</a:t>
                      </a:r>
                      <a:r>
                        <a:rPr kumimoji="1" lang="ja-JP" altLang="en-US" dirty="0"/>
                        <a:t>を倒せ！</a:t>
                      </a:r>
                      <a:endParaRPr kumimoji="1" lang="en-US" altLang="ja-JP" dirty="0"/>
                    </a:p>
                    <a:p>
                      <a:r>
                        <a:rPr kumimoji="1" lang="en-US" altLang="ja-JP" sz="2400" b="1" dirty="0"/>
                        <a:t>DXL</a:t>
                      </a:r>
                      <a:r>
                        <a:rPr kumimoji="1" lang="ja-JP" altLang="en-US" sz="2400" b="1" dirty="0"/>
                        <a:t>で作る</a:t>
                      </a:r>
                      <a:r>
                        <a:rPr kumimoji="1" lang="en-US" altLang="ja-JP" sz="2400" b="1" dirty="0" err="1"/>
                        <a:t>NotesDB</a:t>
                      </a:r>
                      <a:r>
                        <a:rPr kumimoji="1" lang="ja-JP" altLang="en-US" sz="2400" b="1" dirty="0"/>
                        <a:t>設計管理ツール</a:t>
                      </a:r>
                      <a:endParaRPr kumimoji="1" lang="en-US" altLang="ja-JP" sz="2400" b="1" dirty="0"/>
                    </a:p>
                    <a:p>
                      <a:endParaRPr kumimoji="1" lang="ja-JP" altLang="en-US" sz="2400" b="1" i="0"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林</a:t>
                      </a:r>
                      <a:r>
                        <a:rPr kumimoji="1" lang="en-US" altLang="ja-JP" dirty="0"/>
                        <a:t>K</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51488229"/>
                  </a:ext>
                </a:extLst>
              </a:tr>
              <a:tr h="923906">
                <a:tc>
                  <a:txBody>
                    <a:bodyPr/>
                    <a:lstStyle/>
                    <a:p>
                      <a:r>
                        <a:rPr kumimoji="1" lang="en-US" altLang="ja-JP" dirty="0"/>
                        <a:t>2</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社内情報を守りながら</a:t>
                      </a:r>
                      <a:r>
                        <a:rPr kumimoji="1" lang="en-US" altLang="ja-JP" dirty="0"/>
                        <a:t>AI</a:t>
                      </a:r>
                      <a:r>
                        <a:rPr kumimoji="1" lang="ja-JP" altLang="en-US" dirty="0"/>
                        <a:t>活用</a:t>
                      </a:r>
                      <a:endParaRPr kumimoji="1" lang="en-US" altLang="ja-JP" dirty="0"/>
                    </a:p>
                    <a:p>
                      <a:r>
                        <a:rPr kumimoji="1" lang="en-US" altLang="ja-JP" sz="2400" b="1" dirty="0"/>
                        <a:t>ChatGPT</a:t>
                      </a:r>
                      <a:r>
                        <a:rPr kumimoji="1" lang="ja-JP" altLang="en-US" sz="2400" b="1" dirty="0"/>
                        <a:t>と</a:t>
                      </a:r>
                      <a:r>
                        <a:rPr kumimoji="1" lang="en-US" altLang="ja-JP" sz="2400" b="1" dirty="0"/>
                        <a:t>DXL</a:t>
                      </a:r>
                      <a:r>
                        <a:rPr kumimoji="1" lang="ja-JP" altLang="en-US" sz="2400" b="1" dirty="0"/>
                        <a:t>で作る</a:t>
                      </a:r>
                      <a:r>
                        <a:rPr kumimoji="1" lang="en-US" altLang="ja-JP" sz="2400" b="1" dirty="0"/>
                        <a:t>AI</a:t>
                      </a:r>
                      <a:r>
                        <a:rPr kumimoji="1" lang="ja-JP" altLang="en-US" sz="2400" b="1" dirty="0"/>
                        <a:t>チャットアプリ</a:t>
                      </a:r>
                      <a:endParaRPr kumimoji="1" lang="en-US" altLang="ja-JP" sz="2400" b="1" dirty="0"/>
                    </a:p>
                    <a:p>
                      <a:endParaRPr kumimoji="1" lang="ja-JP" altLang="en-US" sz="2400" b="1"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浜</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051608294"/>
                  </a:ext>
                </a:extLst>
              </a:tr>
              <a:tr h="923906">
                <a:tc>
                  <a:txBody>
                    <a:bodyPr/>
                    <a:lstStyle/>
                    <a:p>
                      <a:r>
                        <a:rPr kumimoji="1" lang="en-US" altLang="ja-JP" dirty="0"/>
                        <a:t>3</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ビューにも画像を出したい！</a:t>
                      </a:r>
                      <a:endParaRPr kumimoji="1" lang="en-US" altLang="ja-JP" dirty="0"/>
                    </a:p>
                    <a:p>
                      <a:r>
                        <a:rPr kumimoji="1" lang="en-US" altLang="ja-JP" sz="2400" b="1" dirty="0" err="1"/>
                        <a:t>YoutubeAPI</a:t>
                      </a:r>
                      <a:r>
                        <a:rPr kumimoji="1" lang="ja-JP" altLang="en-US" sz="2400" b="1" dirty="0"/>
                        <a:t>と</a:t>
                      </a:r>
                      <a:r>
                        <a:rPr kumimoji="1" lang="en-US" altLang="ja-JP" sz="2400" b="1" dirty="0"/>
                        <a:t>DXL</a:t>
                      </a:r>
                      <a:r>
                        <a:rPr kumimoji="1" lang="ja-JP" altLang="en-US" sz="2400" b="1" dirty="0"/>
                        <a:t>で作る</a:t>
                      </a:r>
                      <a:r>
                        <a:rPr kumimoji="1" lang="en-US" altLang="ja-JP" sz="2400" b="1" dirty="0" err="1"/>
                        <a:t>Youtube</a:t>
                      </a:r>
                      <a:r>
                        <a:rPr kumimoji="1" lang="ja-JP" altLang="en-US" sz="2400" b="1" dirty="0"/>
                        <a:t>動画管理アプリ</a:t>
                      </a:r>
                      <a:endParaRPr kumimoji="1" lang="en-US" altLang="ja-JP" sz="2400" b="1" dirty="0"/>
                    </a:p>
                    <a:p>
                      <a:endParaRPr kumimoji="1" lang="ja-JP" altLang="en-US" sz="2400" b="1"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dirty="0"/>
                        <a:t>林</a:t>
                      </a:r>
                      <a:r>
                        <a:rPr kumimoji="1" lang="en-US" altLang="ja-JP" dirty="0"/>
                        <a:t>T</a:t>
                      </a:r>
                      <a:endParaRPr kumimoji="1" lang="ja-JP" altLang="en-US" dirty="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136002390"/>
                  </a:ext>
                </a:extLst>
              </a:tr>
            </a:tbl>
          </a:graphicData>
        </a:graphic>
      </p:graphicFrame>
      <p:sp>
        <p:nvSpPr>
          <p:cNvPr id="6" name="四角形: 角を丸くする 5">
            <a:extLst>
              <a:ext uri="{FF2B5EF4-FFF2-40B4-BE49-F238E27FC236}">
                <a16:creationId xmlns:a16="http://schemas.microsoft.com/office/drawing/2014/main" id="{276B811E-A37C-33E9-5532-D4207036598D}"/>
              </a:ext>
            </a:extLst>
          </p:cNvPr>
          <p:cNvSpPr/>
          <p:nvPr/>
        </p:nvSpPr>
        <p:spPr>
          <a:xfrm>
            <a:off x="9840416" y="2917524"/>
            <a:ext cx="1944216" cy="648072"/>
          </a:xfrm>
          <a:prstGeom prst="roundRect">
            <a:avLst/>
          </a:prstGeom>
          <a:solidFill>
            <a:schemeClr val="bg1">
              <a:lumMod val="50000"/>
            </a:scheme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開発事例</a:t>
            </a:r>
            <a:endParaRPr kumimoji="1" lang="en-US" altLang="ja-JP" sz="1600" b="1" dirty="0">
              <a:solidFill>
                <a:schemeClr val="bg1"/>
              </a:solidFill>
            </a:endParaRPr>
          </a:p>
          <a:p>
            <a:pPr algn="ctr"/>
            <a:r>
              <a:rPr kumimoji="1" lang="ja-JP" altLang="en-US" sz="1600" b="1" dirty="0">
                <a:solidFill>
                  <a:schemeClr val="bg1"/>
                </a:solidFill>
              </a:rPr>
              <a:t>の紹介のみ</a:t>
            </a:r>
          </a:p>
        </p:txBody>
      </p:sp>
      <p:sp>
        <p:nvSpPr>
          <p:cNvPr id="7" name="四角形: 角を丸くする 6">
            <a:extLst>
              <a:ext uri="{FF2B5EF4-FFF2-40B4-BE49-F238E27FC236}">
                <a16:creationId xmlns:a16="http://schemas.microsoft.com/office/drawing/2014/main" id="{C4CB9616-B76B-75F6-F95F-061DC78F1F38}"/>
              </a:ext>
            </a:extLst>
          </p:cNvPr>
          <p:cNvSpPr/>
          <p:nvPr/>
        </p:nvSpPr>
        <p:spPr>
          <a:xfrm>
            <a:off x="9840416" y="3973246"/>
            <a:ext cx="1944216" cy="648072"/>
          </a:xfrm>
          <a:prstGeom prst="roundRect">
            <a:avLst/>
          </a:prstGeom>
          <a:solidFill>
            <a:srgbClr val="004CA4"/>
          </a:solidFill>
          <a:ln w="28575">
            <a:solidFill>
              <a:srgbClr val="004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設計テンプレート</a:t>
            </a:r>
            <a:endParaRPr kumimoji="1" lang="en-US" altLang="ja-JP" sz="1600" b="1" dirty="0">
              <a:solidFill>
                <a:schemeClr val="bg1"/>
              </a:solidFill>
            </a:endParaRPr>
          </a:p>
          <a:p>
            <a:pPr algn="ctr"/>
            <a:r>
              <a:rPr kumimoji="1" lang="ja-JP" altLang="en-US" sz="1600" b="1" dirty="0">
                <a:solidFill>
                  <a:schemeClr val="bg1"/>
                </a:solidFill>
              </a:rPr>
              <a:t>の公開あり</a:t>
            </a:r>
          </a:p>
        </p:txBody>
      </p:sp>
      <p:sp>
        <p:nvSpPr>
          <p:cNvPr id="3" name="正方形/長方形 2">
            <a:extLst>
              <a:ext uri="{FF2B5EF4-FFF2-40B4-BE49-F238E27FC236}">
                <a16:creationId xmlns:a16="http://schemas.microsoft.com/office/drawing/2014/main" id="{DBA47D86-0D80-EEFF-7493-0FCF6438400A}"/>
              </a:ext>
            </a:extLst>
          </p:cNvPr>
          <p:cNvSpPr/>
          <p:nvPr/>
        </p:nvSpPr>
        <p:spPr>
          <a:xfrm>
            <a:off x="336577" y="3933056"/>
            <a:ext cx="11520461" cy="1055723"/>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a:extLst>
              <a:ext uri="{FF2B5EF4-FFF2-40B4-BE49-F238E27FC236}">
                <a16:creationId xmlns:a16="http://schemas.microsoft.com/office/drawing/2014/main" id="{362B22CB-E534-3DF7-BF09-3639B7A284B8}"/>
              </a:ext>
            </a:extLst>
          </p:cNvPr>
          <p:cNvSpPr>
            <a:spLocks noGrp="1"/>
          </p:cNvSpPr>
          <p:nvPr>
            <p:ph type="sldNum" sz="quarter" idx="12"/>
          </p:nvPr>
        </p:nvSpPr>
        <p:spPr/>
        <p:txBody>
          <a:bodyPr/>
          <a:lstStyle/>
          <a:p>
            <a:fld id="{866A4425-74BD-4038-8F32-A8CA9FC5A1D1}" type="slidenum">
              <a:rPr kumimoji="1" lang="ja-JP" altLang="en-US" smtClean="0"/>
              <a:t>49</a:t>
            </a:fld>
            <a:endParaRPr kumimoji="1" lang="ja-JP" altLang="en-US"/>
          </a:p>
        </p:txBody>
      </p:sp>
      <p:sp>
        <p:nvSpPr>
          <p:cNvPr id="4" name="四角形: 角を丸くする 3">
            <a:extLst>
              <a:ext uri="{FF2B5EF4-FFF2-40B4-BE49-F238E27FC236}">
                <a16:creationId xmlns:a16="http://schemas.microsoft.com/office/drawing/2014/main" id="{784A440B-D0B7-D755-B2F5-8F836B542982}"/>
              </a:ext>
            </a:extLst>
          </p:cNvPr>
          <p:cNvSpPr/>
          <p:nvPr/>
        </p:nvSpPr>
        <p:spPr>
          <a:xfrm>
            <a:off x="9843962" y="1769106"/>
            <a:ext cx="1944216" cy="648072"/>
          </a:xfrm>
          <a:prstGeom prst="roundRect">
            <a:avLst/>
          </a:prstGeom>
          <a:solidFill>
            <a:schemeClr val="bg1">
              <a:lumMod val="50000"/>
            </a:scheme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開発事例</a:t>
            </a:r>
            <a:endParaRPr kumimoji="1" lang="en-US" altLang="ja-JP" sz="1600" b="1" dirty="0">
              <a:solidFill>
                <a:schemeClr val="bg1"/>
              </a:solidFill>
            </a:endParaRPr>
          </a:p>
          <a:p>
            <a:pPr algn="ctr"/>
            <a:r>
              <a:rPr kumimoji="1" lang="ja-JP" altLang="en-US" sz="1600" b="1" dirty="0">
                <a:solidFill>
                  <a:schemeClr val="bg1"/>
                </a:solidFill>
              </a:rPr>
              <a:t>の紹介のみ</a:t>
            </a:r>
          </a:p>
        </p:txBody>
      </p:sp>
    </p:spTree>
    <p:extLst>
      <p:ext uri="{BB962C8B-B14F-4D97-AF65-F5344CB8AC3E}">
        <p14:creationId xmlns:p14="http://schemas.microsoft.com/office/powerpoint/2010/main" val="428397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45CA20-B61E-9EB6-8050-CDCBA68A524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BA0F9CCE-DF34-215F-3255-6EF37FD0E9DC}"/>
              </a:ext>
            </a:extLst>
          </p:cNvPr>
          <p:cNvSpPr>
            <a:spLocks noGrp="1"/>
          </p:cNvSpPr>
          <p:nvPr>
            <p:ph idx="1"/>
          </p:nvPr>
        </p:nvSpPr>
        <p:spPr/>
        <p:txBody>
          <a:bodyPr/>
          <a:lstStyle/>
          <a:p>
            <a:endParaRPr kumimoji="1" lang="ja-JP" altLang="en-US"/>
          </a:p>
        </p:txBody>
      </p:sp>
      <p:pic>
        <p:nvPicPr>
          <p:cNvPr id="6" name="図 5">
            <a:extLst>
              <a:ext uri="{FF2B5EF4-FFF2-40B4-BE49-F238E27FC236}">
                <a16:creationId xmlns:a16="http://schemas.microsoft.com/office/drawing/2014/main" id="{4052FB70-82EB-3244-F9E7-D2D626233CA4}"/>
              </a:ext>
            </a:extLst>
          </p:cNvPr>
          <p:cNvPicPr>
            <a:picLocks noChangeAspect="1"/>
          </p:cNvPicPr>
          <p:nvPr/>
        </p:nvPicPr>
        <p:blipFill>
          <a:blip r:embed="rId2"/>
          <a:stretch>
            <a:fillRect/>
          </a:stretch>
        </p:blipFill>
        <p:spPr>
          <a:xfrm>
            <a:off x="0" y="215"/>
            <a:ext cx="12192000" cy="6857569"/>
          </a:xfrm>
          <a:prstGeom prst="rect">
            <a:avLst/>
          </a:prstGeom>
        </p:spPr>
      </p:pic>
      <p:sp>
        <p:nvSpPr>
          <p:cNvPr id="8" name="正方形/長方形 7">
            <a:extLst>
              <a:ext uri="{FF2B5EF4-FFF2-40B4-BE49-F238E27FC236}">
                <a16:creationId xmlns:a16="http://schemas.microsoft.com/office/drawing/2014/main" id="{06A64592-200B-E548-4CD9-70221BA8340D}"/>
              </a:ext>
            </a:extLst>
          </p:cNvPr>
          <p:cNvSpPr/>
          <p:nvPr/>
        </p:nvSpPr>
        <p:spPr>
          <a:xfrm rot="1800000" flipH="1">
            <a:off x="10301931" y="267434"/>
            <a:ext cx="2520280"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Century Gothic" panose="020B0502020202020204" pitchFamily="34" charset="0"/>
              </a:rPr>
              <a:t>第</a:t>
            </a:r>
            <a:r>
              <a:rPr kumimoji="1" lang="en-US" altLang="ja-JP" dirty="0">
                <a:latin typeface="Century Gothic" panose="020B0502020202020204" pitchFamily="34" charset="0"/>
              </a:rPr>
              <a:t>1</a:t>
            </a:r>
            <a:r>
              <a:rPr kumimoji="1" lang="ja-JP" altLang="en-US" dirty="0">
                <a:latin typeface="Century Gothic" panose="020B0502020202020204" pitchFamily="34" charset="0"/>
              </a:rPr>
              <a:t>回</a:t>
            </a:r>
            <a:r>
              <a:rPr kumimoji="1" lang="en-US" altLang="ja-JP" dirty="0">
                <a:latin typeface="Century Gothic" panose="020B0502020202020204" pitchFamily="34" charset="0"/>
              </a:rPr>
              <a:t>(</a:t>
            </a:r>
            <a:r>
              <a:rPr lang="en-US" altLang="ja-JP" dirty="0">
                <a:latin typeface="Century Gothic" panose="020B0502020202020204" pitchFamily="34" charset="0"/>
              </a:rPr>
              <a:t>4/21)</a:t>
            </a:r>
            <a:endParaRPr kumimoji="1" lang="ja-JP" altLang="en-US" dirty="0">
              <a:latin typeface="Century Gothic" panose="020B0502020202020204" pitchFamily="34" charset="0"/>
            </a:endParaRPr>
          </a:p>
        </p:txBody>
      </p:sp>
      <p:sp>
        <p:nvSpPr>
          <p:cNvPr id="5" name="吹き出し: 四角形 4">
            <a:extLst>
              <a:ext uri="{FF2B5EF4-FFF2-40B4-BE49-F238E27FC236}">
                <a16:creationId xmlns:a16="http://schemas.microsoft.com/office/drawing/2014/main" id="{6DC7B859-6BE8-12C3-429A-4EA97EC73EAD}"/>
              </a:ext>
            </a:extLst>
          </p:cNvPr>
          <p:cNvSpPr/>
          <p:nvPr/>
        </p:nvSpPr>
        <p:spPr>
          <a:xfrm>
            <a:off x="335360" y="5372943"/>
            <a:ext cx="4321176" cy="1296144"/>
          </a:xfrm>
          <a:prstGeom prst="wedgeRectCallout">
            <a:avLst>
              <a:gd name="adj1" fmla="val 31670"/>
              <a:gd name="adj2" fmla="val -87019"/>
            </a:avLst>
          </a:prstGeom>
          <a:solidFill>
            <a:srgbClr val="2E75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合宿で</a:t>
            </a:r>
            <a:r>
              <a:rPr kumimoji="1" lang="en-US" altLang="ja-JP" b="1" dirty="0">
                <a:effectLst>
                  <a:outerShdw blurRad="38100" dist="38100" dir="2700000" algn="tl">
                    <a:srgbClr val="000000">
                      <a:alpha val="43137"/>
                    </a:srgbClr>
                  </a:outerShdw>
                </a:effectLst>
              </a:rPr>
              <a:t>2023</a:t>
            </a:r>
            <a:r>
              <a:rPr kumimoji="1" lang="ja-JP" altLang="en-US" b="1" dirty="0">
                <a:effectLst>
                  <a:outerShdw blurRad="38100" dist="38100" dir="2700000" algn="tl">
                    <a:srgbClr val="000000">
                      <a:alpha val="43137"/>
                    </a:srgbClr>
                  </a:outerShdw>
                </a:effectLst>
              </a:rPr>
              <a:t>年の</a:t>
            </a:r>
            <a:endParaRPr kumimoji="1" lang="en-US" altLang="ja-JP" b="1" dirty="0">
              <a:effectLst>
                <a:outerShdw blurRad="38100" dist="38100" dir="2700000" algn="tl">
                  <a:srgbClr val="000000">
                    <a:alpha val="43137"/>
                  </a:srgbClr>
                </a:outerShdw>
              </a:effectLst>
            </a:endParaRPr>
          </a:p>
          <a:p>
            <a:pPr algn="ctr"/>
            <a:r>
              <a:rPr kumimoji="1" lang="ja-JP" altLang="en-US" b="1" dirty="0">
                <a:effectLst>
                  <a:outerShdw blurRad="38100" dist="38100" dir="2700000" algn="tl">
                    <a:srgbClr val="000000">
                      <a:alpha val="43137"/>
                    </a:srgbClr>
                  </a:outerShdw>
                </a:effectLst>
              </a:rPr>
              <a:t>大阪研究会活動方針を決定</a:t>
            </a:r>
          </a:p>
        </p:txBody>
      </p:sp>
      <p:sp>
        <p:nvSpPr>
          <p:cNvPr id="7" name="スライド番号プレースホルダー 6">
            <a:extLst>
              <a:ext uri="{FF2B5EF4-FFF2-40B4-BE49-F238E27FC236}">
                <a16:creationId xmlns:a16="http://schemas.microsoft.com/office/drawing/2014/main" id="{F92C5D21-07B0-4D49-2DE0-0A372BE0CF64}"/>
              </a:ext>
            </a:extLst>
          </p:cNvPr>
          <p:cNvSpPr>
            <a:spLocks noGrp="1"/>
          </p:cNvSpPr>
          <p:nvPr>
            <p:ph type="sldNum" sz="quarter" idx="12"/>
          </p:nvPr>
        </p:nvSpPr>
        <p:spPr/>
        <p:txBody>
          <a:bodyPr/>
          <a:lstStyle/>
          <a:p>
            <a:fld id="{866A4425-74BD-4038-8F32-A8CA9FC5A1D1}" type="slidenum">
              <a:rPr kumimoji="1" lang="ja-JP" altLang="en-US" smtClean="0"/>
              <a:t>5</a:t>
            </a:fld>
            <a:endParaRPr kumimoji="1" lang="ja-JP" altLang="en-US"/>
          </a:p>
        </p:txBody>
      </p:sp>
    </p:spTree>
    <p:extLst>
      <p:ext uri="{BB962C8B-B14F-4D97-AF65-F5344CB8AC3E}">
        <p14:creationId xmlns:p14="http://schemas.microsoft.com/office/powerpoint/2010/main" val="9831713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9113C4-2E8E-129C-F98B-0C53089E9B08}"/>
              </a:ext>
            </a:extLst>
          </p:cNvPr>
          <p:cNvSpPr>
            <a:spLocks noGrp="1"/>
          </p:cNvSpPr>
          <p:nvPr>
            <p:ph type="title"/>
          </p:nvPr>
        </p:nvSpPr>
        <p:spPr/>
        <p:txBody>
          <a:bodyPr/>
          <a:lstStyle/>
          <a:p>
            <a:r>
              <a:rPr lang="ja-JP" altLang="en-US" dirty="0"/>
              <a:t>動作紹介：</a:t>
            </a:r>
            <a:r>
              <a:rPr lang="en-US" altLang="ja-JP" dirty="0" err="1"/>
              <a:t>NotesView</a:t>
            </a:r>
            <a:r>
              <a:rPr lang="ja-JP" altLang="en-US" dirty="0"/>
              <a:t>にもサムネイルは出せます</a:t>
            </a:r>
            <a:endParaRPr kumimoji="1" lang="ja-JP" altLang="en-US" dirty="0"/>
          </a:p>
        </p:txBody>
      </p:sp>
      <p:pic>
        <p:nvPicPr>
          <p:cNvPr id="8" name="コンテンツ プレースホルダー 7">
            <a:extLst>
              <a:ext uri="{FF2B5EF4-FFF2-40B4-BE49-F238E27FC236}">
                <a16:creationId xmlns:a16="http://schemas.microsoft.com/office/drawing/2014/main" id="{3F946E53-64E4-447C-5F2D-0E3C0E14F2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9538" y="1268413"/>
            <a:ext cx="10712925" cy="5400675"/>
          </a:xfrm>
        </p:spPr>
      </p:pic>
      <p:sp>
        <p:nvSpPr>
          <p:cNvPr id="9" name="吹き出し: 四角形 8">
            <a:extLst>
              <a:ext uri="{FF2B5EF4-FFF2-40B4-BE49-F238E27FC236}">
                <a16:creationId xmlns:a16="http://schemas.microsoft.com/office/drawing/2014/main" id="{DC6AFF1A-FC99-C656-8D89-48FE5692E591}"/>
              </a:ext>
            </a:extLst>
          </p:cNvPr>
          <p:cNvSpPr/>
          <p:nvPr/>
        </p:nvSpPr>
        <p:spPr>
          <a:xfrm>
            <a:off x="9768408" y="2132856"/>
            <a:ext cx="2088630" cy="792088"/>
          </a:xfrm>
          <a:prstGeom prst="wedgeRectCallout">
            <a:avLst>
              <a:gd name="adj1" fmla="val -65325"/>
              <a:gd name="adj2" fmla="val 33095"/>
            </a:avLst>
          </a:prstGeom>
          <a:solidFill>
            <a:srgbClr val="0097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err="1"/>
              <a:t>Youtube</a:t>
            </a:r>
            <a:r>
              <a:rPr kumimoji="1" lang="ja-JP" altLang="en-US" sz="1400" dirty="0"/>
              <a:t>動画の</a:t>
            </a:r>
            <a:r>
              <a:rPr kumimoji="1" lang="en-US" altLang="ja-JP" sz="1400" dirty="0"/>
              <a:t>URL</a:t>
            </a:r>
            <a:r>
              <a:rPr kumimoji="1" lang="ja-JP" altLang="en-US" sz="1400" dirty="0"/>
              <a:t>を指定すると、チャンネルの動画を全て取得</a:t>
            </a:r>
          </a:p>
        </p:txBody>
      </p:sp>
      <p:sp>
        <p:nvSpPr>
          <p:cNvPr id="10" name="吹き出し: 四角形 9">
            <a:extLst>
              <a:ext uri="{FF2B5EF4-FFF2-40B4-BE49-F238E27FC236}">
                <a16:creationId xmlns:a16="http://schemas.microsoft.com/office/drawing/2014/main" id="{1F3D2A92-FFA0-B2B5-4CF3-A966A2BA907E}"/>
              </a:ext>
            </a:extLst>
          </p:cNvPr>
          <p:cNvSpPr/>
          <p:nvPr/>
        </p:nvSpPr>
        <p:spPr>
          <a:xfrm>
            <a:off x="9768010" y="3020294"/>
            <a:ext cx="2088630" cy="792088"/>
          </a:xfrm>
          <a:prstGeom prst="wedgeRectCallout">
            <a:avLst>
              <a:gd name="adj1" fmla="val -65325"/>
              <a:gd name="adj2" fmla="val 33095"/>
            </a:avLst>
          </a:prstGeom>
          <a:solidFill>
            <a:srgbClr val="0097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サムネイルはイメージリソースに保存するので一度開き直す</a:t>
            </a:r>
          </a:p>
        </p:txBody>
      </p:sp>
      <p:sp>
        <p:nvSpPr>
          <p:cNvPr id="3" name="スライド番号プレースホルダー 2">
            <a:extLst>
              <a:ext uri="{FF2B5EF4-FFF2-40B4-BE49-F238E27FC236}">
                <a16:creationId xmlns:a16="http://schemas.microsoft.com/office/drawing/2014/main" id="{3F2CEB89-9F2D-7F03-A3FC-3E6016EA5D69}"/>
              </a:ext>
            </a:extLst>
          </p:cNvPr>
          <p:cNvSpPr>
            <a:spLocks noGrp="1"/>
          </p:cNvSpPr>
          <p:nvPr>
            <p:ph type="sldNum" sz="quarter" idx="12"/>
          </p:nvPr>
        </p:nvSpPr>
        <p:spPr/>
        <p:txBody>
          <a:bodyPr/>
          <a:lstStyle/>
          <a:p>
            <a:fld id="{866A4425-74BD-4038-8F32-A8CA9FC5A1D1}" type="slidenum">
              <a:rPr kumimoji="1" lang="ja-JP" altLang="en-US" smtClean="0"/>
              <a:t>50</a:t>
            </a:fld>
            <a:endParaRPr kumimoji="1" lang="ja-JP" altLang="en-US"/>
          </a:p>
        </p:txBody>
      </p:sp>
    </p:spTree>
    <p:extLst>
      <p:ext uri="{BB962C8B-B14F-4D97-AF65-F5344CB8AC3E}">
        <p14:creationId xmlns:p14="http://schemas.microsoft.com/office/powerpoint/2010/main" val="17192379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9113C4-2E8E-129C-F98B-0C53089E9B08}"/>
              </a:ext>
            </a:extLst>
          </p:cNvPr>
          <p:cNvSpPr>
            <a:spLocks noGrp="1"/>
          </p:cNvSpPr>
          <p:nvPr>
            <p:ph type="title"/>
          </p:nvPr>
        </p:nvSpPr>
        <p:spPr/>
        <p:txBody>
          <a:bodyPr/>
          <a:lstStyle/>
          <a:p>
            <a:r>
              <a:rPr lang="ja-JP" altLang="en-US" dirty="0"/>
              <a:t>何ができる？何が便利？</a:t>
            </a:r>
            <a:endParaRPr kumimoji="1" lang="ja-JP" altLang="en-US" dirty="0"/>
          </a:p>
        </p:txBody>
      </p:sp>
      <p:sp>
        <p:nvSpPr>
          <p:cNvPr id="3" name="コンテンツ プレースホルダー 2">
            <a:extLst>
              <a:ext uri="{FF2B5EF4-FFF2-40B4-BE49-F238E27FC236}">
                <a16:creationId xmlns:a16="http://schemas.microsoft.com/office/drawing/2014/main" id="{82CD3735-53BB-6A7C-D4A5-A499978D53D0}"/>
              </a:ext>
            </a:extLst>
          </p:cNvPr>
          <p:cNvSpPr>
            <a:spLocks noGrp="1"/>
          </p:cNvSpPr>
          <p:nvPr>
            <p:ph idx="1"/>
          </p:nvPr>
        </p:nvSpPr>
        <p:spPr>
          <a:xfrm>
            <a:off x="334963" y="1268760"/>
            <a:ext cx="9577461" cy="5400327"/>
          </a:xfrm>
        </p:spPr>
        <p:txBody>
          <a:bodyPr>
            <a:normAutofit/>
          </a:bodyPr>
          <a:lstStyle/>
          <a:p>
            <a:pPr marL="457200" indent="-457200">
              <a:lnSpc>
                <a:spcPct val="100000"/>
              </a:lnSpc>
              <a:spcBef>
                <a:spcPts val="600"/>
              </a:spcBef>
              <a:buFont typeface="+mj-lt"/>
              <a:buAutoNum type="arabicPeriod"/>
            </a:pPr>
            <a:r>
              <a:rPr kumimoji="1" lang="ja-JP" altLang="en-US" b="1" dirty="0"/>
              <a:t>ブラウザの</a:t>
            </a:r>
            <a:r>
              <a:rPr kumimoji="1" lang="en-US" altLang="ja-JP" b="1" dirty="0" err="1"/>
              <a:t>Youtube</a:t>
            </a:r>
            <a:r>
              <a:rPr kumimoji="1" lang="ja-JP" altLang="en-US" b="1" dirty="0"/>
              <a:t>は、動画一覧読み込みが遅い→</a:t>
            </a:r>
            <a:r>
              <a:rPr kumimoji="1" lang="en-US" altLang="ja-JP" b="1" dirty="0"/>
              <a:t>Notes</a:t>
            </a:r>
            <a:r>
              <a:rPr kumimoji="1" lang="ja-JP" altLang="en-US" b="1" dirty="0"/>
              <a:t>ビューなら一瞬</a:t>
            </a:r>
            <a:endParaRPr kumimoji="1" lang="en-US" altLang="ja-JP" b="1" dirty="0"/>
          </a:p>
          <a:p>
            <a:pPr marL="457200" indent="-457200">
              <a:lnSpc>
                <a:spcPct val="100000"/>
              </a:lnSpc>
              <a:spcBef>
                <a:spcPts val="600"/>
              </a:spcBef>
              <a:buFont typeface="+mj-lt"/>
              <a:buAutoNum type="arabicPeriod"/>
            </a:pPr>
            <a:r>
              <a:rPr kumimoji="1" lang="ja-JP" altLang="en-US" b="1" dirty="0"/>
              <a:t>イメージリソースに画像を入れれば、</a:t>
            </a:r>
            <a:r>
              <a:rPr kumimoji="1" lang="en-US" altLang="ja-JP" b="1" dirty="0"/>
              <a:t>Notes</a:t>
            </a:r>
            <a:r>
              <a:rPr kumimoji="1" lang="ja-JP" altLang="en-US" b="1" dirty="0"/>
              <a:t>ビューにもサムネイルが出せる</a:t>
            </a:r>
            <a:endParaRPr kumimoji="1" lang="en-US" altLang="ja-JP" b="1" dirty="0"/>
          </a:p>
          <a:p>
            <a:pPr marL="914400" lvl="1" indent="-457200">
              <a:lnSpc>
                <a:spcPct val="100000"/>
              </a:lnSpc>
              <a:spcBef>
                <a:spcPts val="600"/>
              </a:spcBef>
              <a:buFont typeface="+mj-ea"/>
              <a:buAutoNum type="circleNumDbPlain"/>
            </a:pPr>
            <a:r>
              <a:rPr kumimoji="1" lang="en-US" altLang="ja-JP" dirty="0"/>
              <a:t>Notes</a:t>
            </a:r>
            <a:r>
              <a:rPr kumimoji="1" lang="ja-JP" altLang="en-US" dirty="0"/>
              <a:t>ビューに出せると言うことは、</a:t>
            </a:r>
            <a:r>
              <a:rPr kumimoji="1" lang="en-US" altLang="ja-JP" dirty="0" err="1"/>
              <a:t>NomadMobile</a:t>
            </a:r>
            <a:r>
              <a:rPr kumimoji="1" lang="ja-JP" altLang="en-US" dirty="0"/>
              <a:t>でも出せる</a:t>
            </a:r>
            <a:endParaRPr kumimoji="1" lang="en-US" altLang="ja-JP" b="1" dirty="0"/>
          </a:p>
          <a:p>
            <a:pPr marL="457200" indent="-457200">
              <a:lnSpc>
                <a:spcPct val="100000"/>
              </a:lnSpc>
              <a:spcBef>
                <a:spcPts val="600"/>
              </a:spcBef>
              <a:buFont typeface="+mj-lt"/>
              <a:buAutoNum type="arabicPeriod"/>
            </a:pPr>
            <a:r>
              <a:rPr kumimoji="1" lang="en-US" altLang="ja-JP" b="1" dirty="0" err="1"/>
              <a:t>WebAPI</a:t>
            </a:r>
            <a:r>
              <a:rPr kumimoji="1" lang="ja-JP" altLang="en-US" b="1" dirty="0"/>
              <a:t>の呼び出し方の基礎、</a:t>
            </a:r>
            <a:r>
              <a:rPr kumimoji="1" lang="en-US" altLang="ja-JP" b="1" dirty="0"/>
              <a:t>JSON</a:t>
            </a:r>
            <a:r>
              <a:rPr kumimoji="1" lang="ja-JP" altLang="en-US" b="1" dirty="0"/>
              <a:t>要素分解の基礎が学べる</a:t>
            </a:r>
            <a:endParaRPr kumimoji="1" lang="en-US" altLang="ja-JP" b="1" dirty="0"/>
          </a:p>
          <a:p>
            <a:pPr marL="914400" lvl="1" indent="-457200">
              <a:lnSpc>
                <a:spcPct val="100000"/>
              </a:lnSpc>
              <a:spcBef>
                <a:spcPts val="600"/>
              </a:spcBef>
              <a:buFont typeface="+mj-ea"/>
              <a:buAutoNum type="circleNumDbPlain"/>
            </a:pPr>
            <a:r>
              <a:rPr kumimoji="1" lang="en-US" altLang="ja-JP" dirty="0" err="1"/>
              <a:t>NotesJSONNavigator</a:t>
            </a:r>
            <a:r>
              <a:rPr kumimoji="1" lang="ja-JP" altLang="en-US" dirty="0"/>
              <a:t>クラスなど</a:t>
            </a:r>
            <a:endParaRPr kumimoji="1" lang="en-US" altLang="ja-JP" dirty="0"/>
          </a:p>
          <a:p>
            <a:pPr marL="457200" indent="-457200">
              <a:lnSpc>
                <a:spcPct val="100000"/>
              </a:lnSpc>
              <a:spcBef>
                <a:spcPts val="600"/>
              </a:spcBef>
              <a:buFont typeface="+mj-lt"/>
              <a:buAutoNum type="arabicPeriod"/>
            </a:pPr>
            <a:r>
              <a:rPr kumimoji="1" lang="ja-JP" altLang="en-US" b="1" dirty="0"/>
              <a:t>イメージリソースを</a:t>
            </a:r>
            <a:r>
              <a:rPr kumimoji="1" lang="en-US" altLang="ja-JP" b="1" dirty="0" err="1"/>
              <a:t>LotusScript</a:t>
            </a:r>
            <a:r>
              <a:rPr kumimoji="1" lang="ja-JP" altLang="en-US" b="1" dirty="0"/>
              <a:t>で登録、削除する方法が学べる</a:t>
            </a:r>
            <a:endParaRPr kumimoji="1" lang="en-US" altLang="ja-JP" b="1" dirty="0"/>
          </a:p>
          <a:p>
            <a:pPr marL="914400" lvl="1" indent="-457200">
              <a:lnSpc>
                <a:spcPct val="100000"/>
              </a:lnSpc>
              <a:spcBef>
                <a:spcPts val="600"/>
              </a:spcBef>
              <a:buFont typeface="+mj-ea"/>
              <a:buAutoNum type="circleNumDbPlain"/>
            </a:pPr>
            <a:r>
              <a:rPr kumimoji="1" lang="en-US" altLang="ja-JP" dirty="0"/>
              <a:t>DXL</a:t>
            </a:r>
            <a:r>
              <a:rPr kumimoji="1" lang="ja-JP" altLang="en-US" dirty="0"/>
              <a:t>を使って作成</a:t>
            </a:r>
            <a:endParaRPr kumimoji="1" lang="en-US" altLang="ja-JP" dirty="0"/>
          </a:p>
          <a:p>
            <a:pPr marL="914400" lvl="1" indent="-457200">
              <a:lnSpc>
                <a:spcPct val="100000"/>
              </a:lnSpc>
              <a:spcBef>
                <a:spcPts val="600"/>
              </a:spcBef>
              <a:buFont typeface="+mj-ea"/>
              <a:buAutoNum type="circleNumDbPlain"/>
            </a:pPr>
            <a:r>
              <a:rPr kumimoji="1" lang="ja-JP" altLang="en-US" dirty="0"/>
              <a:t>関数は浜さん提供</a:t>
            </a:r>
            <a:endParaRPr kumimoji="1" lang="en-US" altLang="ja-JP" dirty="0"/>
          </a:p>
          <a:p>
            <a:pPr marL="457200" indent="-457200">
              <a:lnSpc>
                <a:spcPct val="100000"/>
              </a:lnSpc>
              <a:spcBef>
                <a:spcPts val="600"/>
              </a:spcBef>
              <a:buFont typeface="+mj-lt"/>
              <a:buAutoNum type="arabicPeriod"/>
            </a:pPr>
            <a:r>
              <a:rPr kumimoji="1" lang="ja-JP" altLang="en-US" b="1" dirty="0"/>
              <a:t>イメージリソースを</a:t>
            </a:r>
            <a:r>
              <a:rPr kumimoji="1" lang="en-US" altLang="ja-JP" b="1" dirty="0" err="1"/>
              <a:t>LotusScript</a:t>
            </a:r>
            <a:r>
              <a:rPr kumimoji="1" lang="ja-JP" altLang="en-US" b="1" dirty="0"/>
              <a:t>で登録できれば、在庫部品の画像や、エリアマップなどを</a:t>
            </a:r>
            <a:r>
              <a:rPr kumimoji="1" lang="en-US" altLang="ja-JP" b="1" dirty="0"/>
              <a:t>Notes</a:t>
            </a:r>
            <a:r>
              <a:rPr kumimoji="1" lang="ja-JP" altLang="en-US" b="1" dirty="0"/>
              <a:t>ビューに出すようなアプリが作れる</a:t>
            </a:r>
            <a:endParaRPr kumimoji="1" lang="en-US" altLang="ja-JP" b="1" dirty="0"/>
          </a:p>
          <a:p>
            <a:pPr marL="457200" indent="-457200">
              <a:lnSpc>
                <a:spcPct val="100000"/>
              </a:lnSpc>
              <a:spcBef>
                <a:spcPts val="600"/>
              </a:spcBef>
              <a:buFont typeface="+mj-lt"/>
              <a:buAutoNum type="arabicPeriod"/>
            </a:pPr>
            <a:endParaRPr kumimoji="1" lang="en-US" altLang="ja-JP" dirty="0"/>
          </a:p>
          <a:p>
            <a:pPr marL="914400" lvl="1" indent="-457200">
              <a:lnSpc>
                <a:spcPct val="100000"/>
              </a:lnSpc>
              <a:spcBef>
                <a:spcPts val="600"/>
              </a:spcBef>
              <a:buFont typeface="+mj-lt"/>
              <a:buAutoNum type="arabicPeriod"/>
            </a:pPr>
            <a:endParaRPr kumimoji="1" lang="en-US" altLang="ja-JP" dirty="0"/>
          </a:p>
          <a:p>
            <a:pPr marL="914400" lvl="1" indent="-457200">
              <a:lnSpc>
                <a:spcPct val="100000"/>
              </a:lnSpc>
              <a:spcBef>
                <a:spcPts val="600"/>
              </a:spcBef>
              <a:buFont typeface="+mj-lt"/>
              <a:buAutoNum type="arabicPeriod"/>
            </a:pPr>
            <a:endParaRPr kumimoji="1" lang="en-US" altLang="ja-JP" dirty="0"/>
          </a:p>
        </p:txBody>
      </p:sp>
      <p:pic>
        <p:nvPicPr>
          <p:cNvPr id="1026" name="Picture 2" descr="‎、「‎12:54 63% Q هホーム YoutubeAPI YoutubeAPI 省略 thumbnail Title スズキのオートバイがで SUZUKI スズキの船外機ができる スズキのオートバイがで WELCOME SUZUKI Suzuki Automobile Produ スズキのオートバイがで 程】 スズキの船外機ができる スズキの船外機ができる‎」というテキスト‎の画像のようです">
            <a:extLst>
              <a:ext uri="{FF2B5EF4-FFF2-40B4-BE49-F238E27FC236}">
                <a16:creationId xmlns:a16="http://schemas.microsoft.com/office/drawing/2014/main" id="{FB56BBB5-3328-6966-D404-270C469A6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0836" y="1280338"/>
            <a:ext cx="2025804" cy="4725417"/>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5DF0711D-59C4-D00D-4C16-63012C30A8A7}"/>
              </a:ext>
            </a:extLst>
          </p:cNvPr>
          <p:cNvSpPr/>
          <p:nvPr/>
        </p:nvSpPr>
        <p:spPr>
          <a:xfrm>
            <a:off x="334963" y="6165304"/>
            <a:ext cx="11521677" cy="503783"/>
          </a:xfrm>
          <a:prstGeom prst="rect">
            <a:avLst/>
          </a:prstGeom>
          <a:solidFill>
            <a:srgbClr val="0097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effectLst>
                  <a:outerShdw blurRad="38100" dist="38100" dir="2700000" algn="tl">
                    <a:srgbClr val="000000">
                      <a:alpha val="43137"/>
                    </a:srgbClr>
                  </a:outerShdw>
                </a:effectLst>
              </a:rPr>
              <a:t>我々はまだ</a:t>
            </a:r>
            <a:r>
              <a:rPr kumimoji="1" lang="en-US" altLang="ja-JP" sz="2000" b="1" dirty="0">
                <a:effectLst>
                  <a:outerShdw blurRad="38100" dist="38100" dir="2700000" algn="tl">
                    <a:srgbClr val="000000">
                      <a:alpha val="43137"/>
                    </a:srgbClr>
                  </a:outerShdw>
                </a:effectLst>
              </a:rPr>
              <a:t>Notes</a:t>
            </a:r>
            <a:r>
              <a:rPr kumimoji="1" lang="ja-JP" altLang="en-US" sz="2000" b="1" dirty="0">
                <a:effectLst>
                  <a:outerShdw blurRad="38100" dist="38100" dir="2700000" algn="tl">
                    <a:srgbClr val="000000">
                      <a:alpha val="43137"/>
                    </a:srgbClr>
                  </a:outerShdw>
                </a:effectLst>
              </a:rPr>
              <a:t>クライアントの可能性を使い切っていない？！</a:t>
            </a:r>
          </a:p>
        </p:txBody>
      </p:sp>
      <p:sp>
        <p:nvSpPr>
          <p:cNvPr id="6" name="スライド番号プレースホルダー 5">
            <a:extLst>
              <a:ext uri="{FF2B5EF4-FFF2-40B4-BE49-F238E27FC236}">
                <a16:creationId xmlns:a16="http://schemas.microsoft.com/office/drawing/2014/main" id="{074C7241-3B89-7201-3AB7-A390A4E98436}"/>
              </a:ext>
            </a:extLst>
          </p:cNvPr>
          <p:cNvSpPr>
            <a:spLocks noGrp="1"/>
          </p:cNvSpPr>
          <p:nvPr>
            <p:ph type="sldNum" sz="quarter" idx="12"/>
          </p:nvPr>
        </p:nvSpPr>
        <p:spPr/>
        <p:txBody>
          <a:bodyPr/>
          <a:lstStyle/>
          <a:p>
            <a:fld id="{866A4425-74BD-4038-8F32-A8CA9FC5A1D1}" type="slidenum">
              <a:rPr kumimoji="1" lang="ja-JP" altLang="en-US" smtClean="0"/>
              <a:t>51</a:t>
            </a:fld>
            <a:endParaRPr kumimoji="1" lang="ja-JP" altLang="en-US"/>
          </a:p>
        </p:txBody>
      </p:sp>
    </p:spTree>
    <p:extLst>
      <p:ext uri="{BB962C8B-B14F-4D97-AF65-F5344CB8AC3E}">
        <p14:creationId xmlns:p14="http://schemas.microsoft.com/office/powerpoint/2010/main" val="154800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9113C4-2E8E-129C-F98B-0C53089E9B08}"/>
              </a:ext>
            </a:extLst>
          </p:cNvPr>
          <p:cNvSpPr>
            <a:spLocks noGrp="1"/>
          </p:cNvSpPr>
          <p:nvPr>
            <p:ph type="title"/>
          </p:nvPr>
        </p:nvSpPr>
        <p:spPr/>
        <p:txBody>
          <a:bodyPr/>
          <a:lstStyle/>
          <a:p>
            <a:r>
              <a:rPr kumimoji="1" lang="ja-JP" altLang="en-US" dirty="0"/>
              <a:t>どうやって作ったか？</a:t>
            </a:r>
          </a:p>
        </p:txBody>
      </p:sp>
      <p:sp>
        <p:nvSpPr>
          <p:cNvPr id="7" name="コンテンツ プレースホルダー 2">
            <a:extLst>
              <a:ext uri="{FF2B5EF4-FFF2-40B4-BE49-F238E27FC236}">
                <a16:creationId xmlns:a16="http://schemas.microsoft.com/office/drawing/2014/main" id="{574C3453-7E17-6C69-39D9-5ACB2F06C086}"/>
              </a:ext>
            </a:extLst>
          </p:cNvPr>
          <p:cNvSpPr>
            <a:spLocks noGrp="1"/>
          </p:cNvSpPr>
          <p:nvPr>
            <p:ph idx="1"/>
          </p:nvPr>
        </p:nvSpPr>
        <p:spPr>
          <a:xfrm>
            <a:off x="334963" y="1334087"/>
            <a:ext cx="11522075" cy="5255739"/>
          </a:xfrm>
        </p:spPr>
        <p:txBody>
          <a:bodyPr>
            <a:normAutofit/>
          </a:bodyPr>
          <a:lstStyle/>
          <a:p>
            <a:pPr>
              <a:spcBef>
                <a:spcPts val="600"/>
              </a:spcBef>
            </a:pPr>
            <a:r>
              <a:rPr kumimoji="1" lang="en-US" altLang="ja-JP" sz="1800" dirty="0"/>
              <a:t>ChatGPT</a:t>
            </a:r>
            <a:r>
              <a:rPr kumimoji="1" lang="ja-JP" altLang="en-US" sz="1800" dirty="0"/>
              <a:t>呪文：</a:t>
            </a:r>
            <a:r>
              <a:rPr kumimoji="1" lang="en-US" altLang="ja-JP" sz="1800" b="1" dirty="0" err="1">
                <a:solidFill>
                  <a:schemeClr val="tx1">
                    <a:lumMod val="85000"/>
                    <a:lumOff val="15000"/>
                  </a:schemeClr>
                </a:solidFill>
              </a:rPr>
              <a:t>youtube</a:t>
            </a:r>
            <a:r>
              <a:rPr kumimoji="1" lang="en-US" altLang="ja-JP" sz="1800" b="1" dirty="0">
                <a:solidFill>
                  <a:schemeClr val="tx1">
                    <a:lumMod val="85000"/>
                    <a:lumOff val="15000"/>
                  </a:schemeClr>
                </a:solidFill>
              </a:rPr>
              <a:t> </a:t>
            </a:r>
            <a:r>
              <a:rPr kumimoji="1" lang="en-US" altLang="ja-JP" sz="1800" b="1" dirty="0" err="1">
                <a:solidFill>
                  <a:schemeClr val="tx1">
                    <a:lumMod val="85000"/>
                    <a:lumOff val="15000"/>
                  </a:schemeClr>
                </a:solidFill>
              </a:rPr>
              <a:t>api</a:t>
            </a:r>
            <a:r>
              <a:rPr kumimoji="1" lang="ja-JP" altLang="en-US" sz="1800" b="1" dirty="0">
                <a:solidFill>
                  <a:schemeClr val="tx1">
                    <a:lumMod val="85000"/>
                    <a:lumOff val="15000"/>
                  </a:schemeClr>
                </a:solidFill>
              </a:rPr>
              <a:t>を使って、特定チャンネルの動画一覧を取得する</a:t>
            </a:r>
            <a:r>
              <a:rPr kumimoji="1" lang="en-US" altLang="ja-JP" sz="1800" b="1" dirty="0">
                <a:solidFill>
                  <a:schemeClr val="tx1">
                    <a:lumMod val="85000"/>
                    <a:lumOff val="15000"/>
                  </a:schemeClr>
                </a:solidFill>
              </a:rPr>
              <a:t>JavaScript</a:t>
            </a:r>
            <a:r>
              <a:rPr kumimoji="1" lang="ja-JP" altLang="en-US" sz="1800" b="1" dirty="0">
                <a:solidFill>
                  <a:schemeClr val="tx1">
                    <a:lumMod val="85000"/>
                    <a:lumOff val="15000"/>
                  </a:schemeClr>
                </a:solidFill>
              </a:rPr>
              <a:t>を書いて下さい。</a:t>
            </a:r>
          </a:p>
        </p:txBody>
      </p:sp>
      <p:pic>
        <p:nvPicPr>
          <p:cNvPr id="8" name="図 7">
            <a:extLst>
              <a:ext uri="{FF2B5EF4-FFF2-40B4-BE49-F238E27FC236}">
                <a16:creationId xmlns:a16="http://schemas.microsoft.com/office/drawing/2014/main" id="{48436FB7-6496-BEEA-921A-65176F01F8FF}"/>
              </a:ext>
            </a:extLst>
          </p:cNvPr>
          <p:cNvPicPr>
            <a:picLocks noChangeAspect="1"/>
          </p:cNvPicPr>
          <p:nvPr/>
        </p:nvPicPr>
        <p:blipFill>
          <a:blip r:embed="rId2"/>
          <a:stretch>
            <a:fillRect/>
          </a:stretch>
        </p:blipFill>
        <p:spPr>
          <a:xfrm>
            <a:off x="345516" y="1694128"/>
            <a:ext cx="5750484" cy="5119248"/>
          </a:xfrm>
          <a:prstGeom prst="rect">
            <a:avLst/>
          </a:prstGeom>
        </p:spPr>
      </p:pic>
      <p:cxnSp>
        <p:nvCxnSpPr>
          <p:cNvPr id="9" name="直線コネクタ 8">
            <a:extLst>
              <a:ext uri="{FF2B5EF4-FFF2-40B4-BE49-F238E27FC236}">
                <a16:creationId xmlns:a16="http://schemas.microsoft.com/office/drawing/2014/main" id="{EE84745B-1FA2-D01F-A763-1315280E99E1}"/>
              </a:ext>
            </a:extLst>
          </p:cNvPr>
          <p:cNvCxnSpPr/>
          <p:nvPr/>
        </p:nvCxnSpPr>
        <p:spPr>
          <a:xfrm>
            <a:off x="2500678" y="2322881"/>
            <a:ext cx="14401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90F4C705-9366-DEBF-D3CC-61F6E0F4FC66}"/>
              </a:ext>
            </a:extLst>
          </p:cNvPr>
          <p:cNvCxnSpPr/>
          <p:nvPr/>
        </p:nvCxnSpPr>
        <p:spPr>
          <a:xfrm flipH="1">
            <a:off x="3220758" y="3062279"/>
            <a:ext cx="540000" cy="0"/>
          </a:xfrm>
          <a:prstGeom prst="straightConnector1">
            <a:avLst/>
          </a:prstGeom>
          <a:ln w="1905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8CF851F7-EED7-7C33-5757-D4822BA305E6}"/>
              </a:ext>
            </a:extLst>
          </p:cNvPr>
          <p:cNvCxnSpPr/>
          <p:nvPr/>
        </p:nvCxnSpPr>
        <p:spPr>
          <a:xfrm flipH="1">
            <a:off x="3215680" y="3638343"/>
            <a:ext cx="540000" cy="0"/>
          </a:xfrm>
          <a:prstGeom prst="straightConnector1">
            <a:avLst/>
          </a:prstGeom>
          <a:ln w="1905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吹き出し: 四角形 11">
            <a:extLst>
              <a:ext uri="{FF2B5EF4-FFF2-40B4-BE49-F238E27FC236}">
                <a16:creationId xmlns:a16="http://schemas.microsoft.com/office/drawing/2014/main" id="{89D6242E-34ED-7BD9-C26C-A940A2480CBA}"/>
              </a:ext>
            </a:extLst>
          </p:cNvPr>
          <p:cNvSpPr/>
          <p:nvPr/>
        </p:nvSpPr>
        <p:spPr>
          <a:xfrm>
            <a:off x="4690820" y="3014497"/>
            <a:ext cx="1429310" cy="576057"/>
          </a:xfrm>
          <a:prstGeom prst="wedgeRectCallout">
            <a:avLst>
              <a:gd name="adj1" fmla="val -80010"/>
              <a:gd name="adj2" fmla="val 24801"/>
            </a:avLst>
          </a:prstGeom>
          <a:solidFill>
            <a:srgbClr val="0097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err="1"/>
              <a:t>APIKey</a:t>
            </a:r>
            <a:r>
              <a:rPr kumimoji="1" lang="ja-JP" altLang="en-US" sz="1100" dirty="0"/>
              <a:t>と</a:t>
            </a:r>
            <a:endParaRPr kumimoji="1" lang="en-US" altLang="ja-JP" sz="1100" dirty="0"/>
          </a:p>
          <a:p>
            <a:pPr algn="ctr"/>
            <a:r>
              <a:rPr kumimoji="1" lang="en-US" altLang="ja-JP" sz="1100" dirty="0" err="1"/>
              <a:t>ChannelID</a:t>
            </a:r>
            <a:r>
              <a:rPr kumimoji="1" lang="ja-JP" altLang="en-US" sz="1100" dirty="0"/>
              <a:t>が必要</a:t>
            </a:r>
          </a:p>
        </p:txBody>
      </p:sp>
      <p:sp>
        <p:nvSpPr>
          <p:cNvPr id="13" name="吹き出し: 四角形 12">
            <a:extLst>
              <a:ext uri="{FF2B5EF4-FFF2-40B4-BE49-F238E27FC236}">
                <a16:creationId xmlns:a16="http://schemas.microsoft.com/office/drawing/2014/main" id="{3321C9B6-1B80-AA59-44E3-125480C9BC96}"/>
              </a:ext>
            </a:extLst>
          </p:cNvPr>
          <p:cNvSpPr/>
          <p:nvPr/>
        </p:nvSpPr>
        <p:spPr>
          <a:xfrm>
            <a:off x="4656138" y="4622894"/>
            <a:ext cx="1429310" cy="576057"/>
          </a:xfrm>
          <a:prstGeom prst="wedgeRectCallout">
            <a:avLst>
              <a:gd name="adj1" fmla="val -71827"/>
              <a:gd name="adj2" fmla="val -47183"/>
            </a:avLst>
          </a:prstGeom>
          <a:solidFill>
            <a:srgbClr val="0097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一番欲しいのは</a:t>
            </a:r>
            <a:endParaRPr kumimoji="1" lang="en-US" altLang="ja-JP" sz="1100" dirty="0"/>
          </a:p>
          <a:p>
            <a:pPr algn="ctr"/>
            <a:r>
              <a:rPr kumimoji="1" lang="ja-JP" altLang="en-US" sz="1100" dirty="0"/>
              <a:t>この</a:t>
            </a:r>
            <a:r>
              <a:rPr kumimoji="1" lang="en-US" altLang="ja-JP" sz="1100" dirty="0"/>
              <a:t>URL</a:t>
            </a:r>
            <a:endParaRPr kumimoji="1" lang="ja-JP" altLang="en-US" sz="1100" dirty="0"/>
          </a:p>
        </p:txBody>
      </p:sp>
      <p:cxnSp>
        <p:nvCxnSpPr>
          <p:cNvPr id="14" name="直線コネクタ 13">
            <a:extLst>
              <a:ext uri="{FF2B5EF4-FFF2-40B4-BE49-F238E27FC236}">
                <a16:creationId xmlns:a16="http://schemas.microsoft.com/office/drawing/2014/main" id="{1BEA7C70-F9D2-2B81-8691-6F45F41D1F69}"/>
              </a:ext>
            </a:extLst>
          </p:cNvPr>
          <p:cNvCxnSpPr/>
          <p:nvPr/>
        </p:nvCxnSpPr>
        <p:spPr>
          <a:xfrm>
            <a:off x="1919536" y="4502439"/>
            <a:ext cx="3451257"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pic>
        <p:nvPicPr>
          <p:cNvPr id="15" name="図 14">
            <a:extLst>
              <a:ext uri="{FF2B5EF4-FFF2-40B4-BE49-F238E27FC236}">
                <a16:creationId xmlns:a16="http://schemas.microsoft.com/office/drawing/2014/main" id="{BC67B876-10A8-3478-827A-87346191E425}"/>
              </a:ext>
            </a:extLst>
          </p:cNvPr>
          <p:cNvPicPr>
            <a:picLocks noChangeAspect="1"/>
          </p:cNvPicPr>
          <p:nvPr/>
        </p:nvPicPr>
        <p:blipFill>
          <a:blip r:embed="rId3"/>
          <a:stretch>
            <a:fillRect/>
          </a:stretch>
        </p:blipFill>
        <p:spPr>
          <a:xfrm>
            <a:off x="6106553" y="1694128"/>
            <a:ext cx="5930381" cy="3225905"/>
          </a:xfrm>
          <a:prstGeom prst="rect">
            <a:avLst/>
          </a:prstGeom>
        </p:spPr>
      </p:pic>
      <p:sp>
        <p:nvSpPr>
          <p:cNvPr id="16" name="正方形/長方形 15">
            <a:extLst>
              <a:ext uri="{FF2B5EF4-FFF2-40B4-BE49-F238E27FC236}">
                <a16:creationId xmlns:a16="http://schemas.microsoft.com/office/drawing/2014/main" id="{392E6B81-9B51-D19C-5144-4421C22518D1}"/>
              </a:ext>
            </a:extLst>
          </p:cNvPr>
          <p:cNvSpPr/>
          <p:nvPr/>
        </p:nvSpPr>
        <p:spPr>
          <a:xfrm>
            <a:off x="334963" y="6165304"/>
            <a:ext cx="11521677" cy="503783"/>
          </a:xfrm>
          <a:prstGeom prst="rect">
            <a:avLst/>
          </a:prstGeom>
          <a:solidFill>
            <a:srgbClr val="0097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effectLst>
                  <a:outerShdw blurRad="38100" dist="38100" dir="2700000" algn="tl">
                    <a:srgbClr val="000000">
                      <a:alpha val="43137"/>
                    </a:srgbClr>
                  </a:outerShdw>
                </a:effectLst>
              </a:rPr>
              <a:t>ChatGPT</a:t>
            </a:r>
            <a:r>
              <a:rPr kumimoji="1" lang="ja-JP" altLang="en-US" sz="2000" b="1" dirty="0">
                <a:effectLst>
                  <a:outerShdw blurRad="38100" dist="38100" dir="2700000" algn="tl">
                    <a:srgbClr val="000000">
                      <a:alpha val="43137"/>
                    </a:srgbClr>
                  </a:outerShdw>
                </a:effectLst>
              </a:rPr>
              <a:t>に</a:t>
            </a:r>
            <a:r>
              <a:rPr kumimoji="1" lang="en-US" altLang="ja-JP" sz="2000" b="1" dirty="0">
                <a:effectLst>
                  <a:outerShdw blurRad="38100" dist="38100" dir="2700000" algn="tl">
                    <a:srgbClr val="000000">
                      <a:alpha val="43137"/>
                    </a:srgbClr>
                  </a:outerShdw>
                </a:effectLst>
              </a:rPr>
              <a:t>JavaScript</a:t>
            </a:r>
            <a:r>
              <a:rPr kumimoji="1" lang="ja-JP" altLang="en-US" sz="2000" b="1" dirty="0">
                <a:effectLst>
                  <a:outerShdw blurRad="38100" dist="38100" dir="2700000" algn="tl">
                    <a:srgbClr val="000000">
                      <a:alpha val="43137"/>
                    </a:srgbClr>
                  </a:outerShdw>
                </a:effectLst>
              </a:rPr>
              <a:t>版を作って貰って、</a:t>
            </a:r>
            <a:r>
              <a:rPr kumimoji="1" lang="en-US" altLang="ja-JP" sz="2000" b="1" dirty="0">
                <a:effectLst>
                  <a:outerShdw blurRad="38100" dist="38100" dir="2700000" algn="tl">
                    <a:srgbClr val="000000">
                      <a:alpha val="43137"/>
                    </a:srgbClr>
                  </a:outerShdw>
                </a:effectLst>
              </a:rPr>
              <a:t>VBA</a:t>
            </a:r>
            <a:r>
              <a:rPr kumimoji="1" lang="ja-JP" altLang="en-US" sz="2000" b="1" dirty="0">
                <a:effectLst>
                  <a:outerShdw blurRad="38100" dist="38100" dir="2700000" algn="tl">
                    <a:srgbClr val="000000">
                      <a:alpha val="43137"/>
                    </a:srgbClr>
                  </a:outerShdw>
                </a:effectLst>
              </a:rPr>
              <a:t>版に書き換えて貰って、</a:t>
            </a:r>
            <a:r>
              <a:rPr kumimoji="1" lang="en-US" altLang="ja-JP" sz="2000" b="1" dirty="0" err="1">
                <a:effectLst>
                  <a:outerShdw blurRad="38100" dist="38100" dir="2700000" algn="tl">
                    <a:srgbClr val="000000">
                      <a:alpha val="43137"/>
                    </a:srgbClr>
                  </a:outerShdw>
                </a:effectLst>
              </a:rPr>
              <a:t>LotusScript</a:t>
            </a:r>
            <a:r>
              <a:rPr kumimoji="1" lang="ja-JP" altLang="en-US" sz="2000" b="1" dirty="0">
                <a:effectLst>
                  <a:outerShdw blurRad="38100" dist="38100" dir="2700000" algn="tl">
                    <a:srgbClr val="000000">
                      <a:alpha val="43137"/>
                    </a:srgbClr>
                  </a:outerShdw>
                </a:effectLst>
              </a:rPr>
              <a:t>に移植</a:t>
            </a:r>
          </a:p>
        </p:txBody>
      </p:sp>
      <p:sp>
        <p:nvSpPr>
          <p:cNvPr id="17" name="吹き出し: 四角形 16">
            <a:extLst>
              <a:ext uri="{FF2B5EF4-FFF2-40B4-BE49-F238E27FC236}">
                <a16:creationId xmlns:a16="http://schemas.microsoft.com/office/drawing/2014/main" id="{A3F5C2CD-E0A2-44BD-4866-D7E288EE5AAA}"/>
              </a:ext>
            </a:extLst>
          </p:cNvPr>
          <p:cNvSpPr/>
          <p:nvPr/>
        </p:nvSpPr>
        <p:spPr>
          <a:xfrm>
            <a:off x="10417174" y="5344073"/>
            <a:ext cx="1429310" cy="576057"/>
          </a:xfrm>
          <a:prstGeom prst="wedgeRectCallout">
            <a:avLst>
              <a:gd name="adj1" fmla="val -37994"/>
              <a:gd name="adj2" fmla="val 91710"/>
            </a:avLst>
          </a:prstGeom>
          <a:solidFill>
            <a:srgbClr val="0097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t>Excel</a:t>
            </a:r>
            <a:r>
              <a:rPr kumimoji="1" lang="ja-JP" altLang="en-US" sz="1100" dirty="0"/>
              <a:t>で動作確認してから移植してる</a:t>
            </a:r>
          </a:p>
        </p:txBody>
      </p:sp>
      <p:sp>
        <p:nvSpPr>
          <p:cNvPr id="3" name="スライド番号プレースホルダー 2">
            <a:extLst>
              <a:ext uri="{FF2B5EF4-FFF2-40B4-BE49-F238E27FC236}">
                <a16:creationId xmlns:a16="http://schemas.microsoft.com/office/drawing/2014/main" id="{9E7EE2E6-F5BA-8BAF-4F08-8C21FFDA4E19}"/>
              </a:ext>
            </a:extLst>
          </p:cNvPr>
          <p:cNvSpPr>
            <a:spLocks noGrp="1"/>
          </p:cNvSpPr>
          <p:nvPr>
            <p:ph type="sldNum" sz="quarter" idx="12"/>
          </p:nvPr>
        </p:nvSpPr>
        <p:spPr/>
        <p:txBody>
          <a:bodyPr/>
          <a:lstStyle/>
          <a:p>
            <a:fld id="{866A4425-74BD-4038-8F32-A8CA9FC5A1D1}" type="slidenum">
              <a:rPr kumimoji="1" lang="ja-JP" altLang="en-US" smtClean="0"/>
              <a:t>52</a:t>
            </a:fld>
            <a:endParaRPr kumimoji="1" lang="ja-JP" altLang="en-US"/>
          </a:p>
        </p:txBody>
      </p:sp>
    </p:spTree>
    <p:extLst>
      <p:ext uri="{BB962C8B-B14F-4D97-AF65-F5344CB8AC3E}">
        <p14:creationId xmlns:p14="http://schemas.microsoft.com/office/powerpoint/2010/main" val="262255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9113C4-2E8E-129C-F98B-0C53089E9B08}"/>
              </a:ext>
            </a:extLst>
          </p:cNvPr>
          <p:cNvSpPr>
            <a:spLocks noGrp="1"/>
          </p:cNvSpPr>
          <p:nvPr>
            <p:ph type="title"/>
          </p:nvPr>
        </p:nvSpPr>
        <p:spPr/>
        <p:txBody>
          <a:bodyPr/>
          <a:lstStyle/>
          <a:p>
            <a:r>
              <a:rPr lang="ja-JP" altLang="en-US" dirty="0"/>
              <a:t>技術仕様、制限</a:t>
            </a:r>
            <a:endParaRPr kumimoji="1" lang="ja-JP" altLang="en-US" dirty="0"/>
          </a:p>
        </p:txBody>
      </p:sp>
      <p:sp>
        <p:nvSpPr>
          <p:cNvPr id="3" name="コンテンツ プレースホルダー 2">
            <a:extLst>
              <a:ext uri="{FF2B5EF4-FFF2-40B4-BE49-F238E27FC236}">
                <a16:creationId xmlns:a16="http://schemas.microsoft.com/office/drawing/2014/main" id="{82CD3735-53BB-6A7C-D4A5-A499978D53D0}"/>
              </a:ext>
            </a:extLst>
          </p:cNvPr>
          <p:cNvSpPr>
            <a:spLocks noGrp="1"/>
          </p:cNvSpPr>
          <p:nvPr>
            <p:ph idx="1"/>
          </p:nvPr>
        </p:nvSpPr>
        <p:spPr/>
        <p:txBody>
          <a:bodyPr>
            <a:normAutofit/>
          </a:bodyPr>
          <a:lstStyle/>
          <a:p>
            <a:pPr>
              <a:lnSpc>
                <a:spcPct val="100000"/>
              </a:lnSpc>
              <a:spcBef>
                <a:spcPts val="600"/>
              </a:spcBef>
            </a:pPr>
            <a:r>
              <a:rPr kumimoji="1" lang="en-US" altLang="ja-JP" b="1" dirty="0"/>
              <a:t>DominoV10</a:t>
            </a:r>
            <a:r>
              <a:rPr kumimoji="1" lang="ja-JP" altLang="en-US" b="1" dirty="0"/>
              <a:t>以降で動作</a:t>
            </a:r>
            <a:endParaRPr kumimoji="1" lang="en-US" altLang="ja-JP" b="1" dirty="0"/>
          </a:p>
          <a:p>
            <a:pPr lvl="1">
              <a:lnSpc>
                <a:spcPct val="100000"/>
              </a:lnSpc>
              <a:spcBef>
                <a:spcPts val="600"/>
              </a:spcBef>
            </a:pPr>
            <a:r>
              <a:rPr kumimoji="1" lang="ja-JP" altLang="en-US" dirty="0"/>
              <a:t>レスポンスの</a:t>
            </a:r>
            <a:r>
              <a:rPr kumimoji="1" lang="en-US" altLang="ja-JP" dirty="0"/>
              <a:t>JSON</a:t>
            </a:r>
            <a:r>
              <a:rPr kumimoji="1" lang="ja-JP" altLang="en-US" dirty="0"/>
              <a:t>分割に</a:t>
            </a:r>
            <a:r>
              <a:rPr kumimoji="1" lang="en-US" altLang="ja-JP" dirty="0" err="1"/>
              <a:t>NotesJSONNavigator</a:t>
            </a:r>
            <a:r>
              <a:rPr kumimoji="1" lang="ja-JP" altLang="en-US" dirty="0"/>
              <a:t>、</a:t>
            </a:r>
            <a:r>
              <a:rPr kumimoji="1" lang="en-US" altLang="ja-JP" dirty="0" err="1"/>
              <a:t>NotesJSONElement</a:t>
            </a:r>
            <a:r>
              <a:rPr kumimoji="1" lang="ja-JP" altLang="en-US" dirty="0"/>
              <a:t>クラス利用</a:t>
            </a:r>
            <a:endParaRPr kumimoji="1" lang="en-US" altLang="ja-JP" dirty="0"/>
          </a:p>
          <a:p>
            <a:pPr lvl="1">
              <a:lnSpc>
                <a:spcPct val="100000"/>
              </a:lnSpc>
              <a:spcBef>
                <a:spcPts val="600"/>
              </a:spcBef>
            </a:pPr>
            <a:r>
              <a:rPr kumimoji="1" lang="en-US" altLang="ja-JP" dirty="0" err="1"/>
              <a:t>YoutubeAPI</a:t>
            </a:r>
            <a:r>
              <a:rPr kumimoji="1" lang="ja-JP" altLang="en-US" dirty="0"/>
              <a:t>の利用は</a:t>
            </a:r>
            <a:r>
              <a:rPr kumimoji="1" lang="en-US" altLang="ja-JP" dirty="0" err="1"/>
              <a:t>CreateObject</a:t>
            </a:r>
            <a:r>
              <a:rPr kumimoji="1" lang="en-US" altLang="ja-JP" dirty="0"/>
              <a:t>(“MSXML2.ServerXMLHTTP.6.0”)</a:t>
            </a:r>
            <a:r>
              <a:rPr kumimoji="1" lang="ja-JP" altLang="en-US" dirty="0"/>
              <a:t>です</a:t>
            </a:r>
            <a:endParaRPr kumimoji="1" lang="en-US" altLang="ja-JP" dirty="0"/>
          </a:p>
          <a:p>
            <a:pPr lvl="2">
              <a:lnSpc>
                <a:spcPct val="100000"/>
              </a:lnSpc>
              <a:spcBef>
                <a:spcPts val="600"/>
              </a:spcBef>
            </a:pPr>
            <a:r>
              <a:rPr kumimoji="1" lang="en-US" altLang="ja-JP" dirty="0" err="1"/>
              <a:t>NotesHTTPRequest</a:t>
            </a:r>
            <a:r>
              <a:rPr kumimoji="1" lang="ja-JP" altLang="en-US" dirty="0"/>
              <a:t>クラスはバイナリ</a:t>
            </a:r>
            <a:r>
              <a:rPr kumimoji="1" lang="en-US" altLang="ja-JP" dirty="0"/>
              <a:t>(</a:t>
            </a:r>
            <a:r>
              <a:rPr kumimoji="1" lang="ja-JP" altLang="en-US" dirty="0"/>
              <a:t>サムネイル</a:t>
            </a:r>
            <a:r>
              <a:rPr kumimoji="1" lang="en-US" altLang="ja-JP" dirty="0"/>
              <a:t>)</a:t>
            </a:r>
            <a:r>
              <a:rPr kumimoji="1" lang="ja-JP" altLang="en-US" dirty="0"/>
              <a:t>を扱えないため</a:t>
            </a:r>
            <a:endParaRPr kumimoji="1" lang="en-US" altLang="ja-JP" dirty="0"/>
          </a:p>
          <a:p>
            <a:pPr>
              <a:lnSpc>
                <a:spcPct val="100000"/>
              </a:lnSpc>
              <a:spcBef>
                <a:spcPts val="600"/>
              </a:spcBef>
            </a:pPr>
            <a:r>
              <a:rPr kumimoji="1" lang="ja-JP" altLang="en-US" b="1" dirty="0"/>
              <a:t>利用には</a:t>
            </a:r>
            <a:r>
              <a:rPr kumimoji="1" lang="en-US" altLang="ja-JP" b="1" dirty="0" err="1"/>
              <a:t>YoutubeAPI</a:t>
            </a:r>
            <a:r>
              <a:rPr kumimoji="1" lang="en-US" altLang="ja-JP" b="1" dirty="0"/>
              <a:t> Key</a:t>
            </a:r>
            <a:r>
              <a:rPr kumimoji="1" lang="ja-JP" altLang="en-US" b="1" dirty="0"/>
              <a:t>の取得が必要</a:t>
            </a:r>
            <a:endParaRPr kumimoji="1" lang="en-US" altLang="ja-JP" b="1" dirty="0"/>
          </a:p>
          <a:p>
            <a:pPr lvl="1">
              <a:lnSpc>
                <a:spcPct val="100000"/>
              </a:lnSpc>
              <a:spcBef>
                <a:spcPts val="600"/>
              </a:spcBef>
            </a:pPr>
            <a:r>
              <a:rPr kumimoji="1" lang="ja-JP" altLang="en-US" dirty="0"/>
              <a:t>誰でも持ってる</a:t>
            </a:r>
            <a:r>
              <a:rPr kumimoji="1" lang="en-US" altLang="ja-JP" dirty="0"/>
              <a:t>Google</a:t>
            </a:r>
            <a:r>
              <a:rPr kumimoji="1" lang="ja-JP" altLang="en-US" dirty="0"/>
              <a:t>アカウントで作れる</a:t>
            </a:r>
            <a:r>
              <a:rPr kumimoji="1" lang="en-US" altLang="ja-JP" dirty="0"/>
              <a:t>(</a:t>
            </a:r>
            <a:r>
              <a:rPr kumimoji="1" lang="ja-JP" altLang="en-US" dirty="0"/>
              <a:t>ググればやり方はある</a:t>
            </a:r>
            <a:r>
              <a:rPr kumimoji="1" lang="en-US" altLang="ja-JP" dirty="0"/>
              <a:t>)</a:t>
            </a:r>
          </a:p>
          <a:p>
            <a:pPr>
              <a:lnSpc>
                <a:spcPct val="100000"/>
              </a:lnSpc>
              <a:spcBef>
                <a:spcPts val="600"/>
              </a:spcBef>
            </a:pPr>
            <a:endParaRPr kumimoji="1" lang="en-US" altLang="ja-JP" dirty="0"/>
          </a:p>
          <a:p>
            <a:pPr>
              <a:lnSpc>
                <a:spcPct val="100000"/>
              </a:lnSpc>
              <a:spcBef>
                <a:spcPts val="600"/>
              </a:spcBef>
            </a:pPr>
            <a:endParaRPr lang="en-US" altLang="ja-JP" dirty="0"/>
          </a:p>
          <a:p>
            <a:pPr>
              <a:lnSpc>
                <a:spcPct val="100000"/>
              </a:lnSpc>
              <a:spcBef>
                <a:spcPts val="600"/>
              </a:spcBef>
            </a:pPr>
            <a:endParaRPr kumimoji="1" lang="en-US" altLang="ja-JP" dirty="0"/>
          </a:p>
          <a:p>
            <a:pPr>
              <a:lnSpc>
                <a:spcPct val="100000"/>
              </a:lnSpc>
              <a:spcBef>
                <a:spcPts val="600"/>
              </a:spcBef>
            </a:pPr>
            <a:endParaRPr lang="en-US" altLang="ja-JP" dirty="0"/>
          </a:p>
          <a:p>
            <a:pPr>
              <a:lnSpc>
                <a:spcPct val="100000"/>
              </a:lnSpc>
              <a:spcBef>
                <a:spcPts val="600"/>
              </a:spcBef>
            </a:pPr>
            <a:r>
              <a:rPr kumimoji="1" lang="ja-JP" altLang="en-US" b="1" dirty="0"/>
              <a:t>無料版</a:t>
            </a:r>
            <a:r>
              <a:rPr kumimoji="1" lang="en-US" altLang="ja-JP" b="1" dirty="0"/>
              <a:t>API Key</a:t>
            </a:r>
            <a:r>
              <a:rPr kumimoji="1" lang="ja-JP" altLang="en-US" b="1" dirty="0"/>
              <a:t>で取得できる一覧は</a:t>
            </a:r>
            <a:r>
              <a:rPr kumimoji="1" lang="en-US" altLang="ja-JP" b="1" dirty="0"/>
              <a:t>500</a:t>
            </a:r>
            <a:r>
              <a:rPr kumimoji="1" lang="ja-JP" altLang="en-US" b="1" dirty="0"/>
              <a:t>件程度</a:t>
            </a:r>
            <a:endParaRPr kumimoji="1" lang="en-US" altLang="ja-JP" b="1" dirty="0"/>
          </a:p>
          <a:p>
            <a:pPr lvl="1">
              <a:lnSpc>
                <a:spcPct val="100000"/>
              </a:lnSpc>
              <a:spcBef>
                <a:spcPts val="600"/>
              </a:spcBef>
            </a:pPr>
            <a:r>
              <a:rPr kumimoji="1" lang="en-US" altLang="ja-JP" dirty="0"/>
              <a:t>HTTP</a:t>
            </a:r>
            <a:r>
              <a:rPr kumimoji="1" lang="ja-JP" altLang="en-US" dirty="0"/>
              <a:t>問合せのたびに</a:t>
            </a:r>
            <a:r>
              <a:rPr kumimoji="1" lang="en-US" altLang="ja-JP" dirty="0"/>
              <a:t>Unit</a:t>
            </a:r>
            <a:r>
              <a:rPr kumimoji="1" lang="ja-JP" altLang="en-US" dirty="0"/>
              <a:t>という単位が消費される</a:t>
            </a:r>
            <a:endParaRPr kumimoji="1" lang="en-US" altLang="ja-JP" dirty="0"/>
          </a:p>
          <a:p>
            <a:pPr lvl="1">
              <a:lnSpc>
                <a:spcPct val="100000"/>
              </a:lnSpc>
              <a:spcBef>
                <a:spcPts val="600"/>
              </a:spcBef>
            </a:pPr>
            <a:r>
              <a:rPr kumimoji="1" lang="en-US" altLang="ja-JP" dirty="0"/>
              <a:t>1</a:t>
            </a:r>
            <a:r>
              <a:rPr kumimoji="1" lang="ja-JP" altLang="en-US" dirty="0"/>
              <a:t>日の</a:t>
            </a:r>
            <a:r>
              <a:rPr kumimoji="1" lang="en-US" altLang="ja-JP" dirty="0"/>
              <a:t>Unit</a:t>
            </a:r>
            <a:r>
              <a:rPr kumimoji="1" lang="ja-JP" altLang="en-US" dirty="0"/>
              <a:t>は</a:t>
            </a:r>
            <a:r>
              <a:rPr kumimoji="1" lang="en-US" altLang="ja-JP" dirty="0"/>
              <a:t>10,000Unit</a:t>
            </a:r>
            <a:r>
              <a:rPr kumimoji="1" lang="ja-JP" altLang="en-US" dirty="0"/>
              <a:t>で、毎日補充</a:t>
            </a:r>
            <a:r>
              <a:rPr kumimoji="1" lang="en-US" altLang="ja-JP" dirty="0"/>
              <a:t>(</a:t>
            </a:r>
            <a:r>
              <a:rPr kumimoji="1" lang="ja-JP" altLang="en-US" dirty="0"/>
              <a:t>リセット</a:t>
            </a:r>
            <a:r>
              <a:rPr kumimoji="1" lang="en-US" altLang="ja-JP" dirty="0"/>
              <a:t>)</a:t>
            </a:r>
            <a:r>
              <a:rPr kumimoji="1" lang="ja-JP" altLang="en-US" dirty="0"/>
              <a:t>される</a:t>
            </a:r>
            <a:endParaRPr kumimoji="1" lang="en-US" altLang="ja-JP" dirty="0"/>
          </a:p>
        </p:txBody>
      </p:sp>
      <p:pic>
        <p:nvPicPr>
          <p:cNvPr id="6" name="図 5">
            <a:extLst>
              <a:ext uri="{FF2B5EF4-FFF2-40B4-BE49-F238E27FC236}">
                <a16:creationId xmlns:a16="http://schemas.microsoft.com/office/drawing/2014/main" id="{D347F15F-0C54-3D8C-231B-61B456DDEBFB}"/>
              </a:ext>
            </a:extLst>
          </p:cNvPr>
          <p:cNvPicPr>
            <a:picLocks noChangeAspect="1"/>
          </p:cNvPicPr>
          <p:nvPr/>
        </p:nvPicPr>
        <p:blipFill rotWithShape="1">
          <a:blip r:embed="rId2"/>
          <a:srcRect t="14250"/>
          <a:stretch/>
        </p:blipFill>
        <p:spPr>
          <a:xfrm>
            <a:off x="1055440" y="3384591"/>
            <a:ext cx="3878386" cy="1422846"/>
          </a:xfrm>
          <a:prstGeom prst="rect">
            <a:avLst/>
          </a:prstGeom>
        </p:spPr>
      </p:pic>
      <p:sp>
        <p:nvSpPr>
          <p:cNvPr id="8" name="正方形/長方形 7">
            <a:extLst>
              <a:ext uri="{FF2B5EF4-FFF2-40B4-BE49-F238E27FC236}">
                <a16:creationId xmlns:a16="http://schemas.microsoft.com/office/drawing/2014/main" id="{7440CFFF-6C92-E05F-57E0-6B8F63E6D579}"/>
              </a:ext>
            </a:extLst>
          </p:cNvPr>
          <p:cNvSpPr/>
          <p:nvPr/>
        </p:nvSpPr>
        <p:spPr>
          <a:xfrm>
            <a:off x="334963" y="6165304"/>
            <a:ext cx="11521677" cy="503783"/>
          </a:xfrm>
          <a:prstGeom prst="rect">
            <a:avLst/>
          </a:prstGeom>
          <a:solidFill>
            <a:srgbClr val="0097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effectLst>
                  <a:outerShdw blurRad="38100" dist="38100" dir="2700000" algn="tl">
                    <a:srgbClr val="000000">
                      <a:alpha val="43137"/>
                    </a:srgbClr>
                  </a:outerShdw>
                </a:effectLst>
              </a:rPr>
              <a:t>さらに詳しく聞きたい方は、大阪研へ・・・</a:t>
            </a:r>
          </a:p>
        </p:txBody>
      </p:sp>
      <p:sp>
        <p:nvSpPr>
          <p:cNvPr id="5" name="正方形/長方形 4">
            <a:extLst>
              <a:ext uri="{FF2B5EF4-FFF2-40B4-BE49-F238E27FC236}">
                <a16:creationId xmlns:a16="http://schemas.microsoft.com/office/drawing/2014/main" id="{727D56FA-7FDA-E5F9-61FF-A380BF95F51D}"/>
              </a:ext>
            </a:extLst>
          </p:cNvPr>
          <p:cNvSpPr/>
          <p:nvPr/>
        </p:nvSpPr>
        <p:spPr>
          <a:xfrm>
            <a:off x="1127448" y="4005064"/>
            <a:ext cx="3672408" cy="3600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a:extLst>
              <a:ext uri="{FF2B5EF4-FFF2-40B4-BE49-F238E27FC236}">
                <a16:creationId xmlns:a16="http://schemas.microsoft.com/office/drawing/2014/main" id="{7A0FE120-26A9-E253-D641-4FE1DE960B3B}"/>
              </a:ext>
            </a:extLst>
          </p:cNvPr>
          <p:cNvSpPr>
            <a:spLocks noGrp="1"/>
          </p:cNvSpPr>
          <p:nvPr>
            <p:ph type="sldNum" sz="quarter" idx="12"/>
          </p:nvPr>
        </p:nvSpPr>
        <p:spPr/>
        <p:txBody>
          <a:bodyPr/>
          <a:lstStyle/>
          <a:p>
            <a:fld id="{866A4425-74BD-4038-8F32-A8CA9FC5A1D1}" type="slidenum">
              <a:rPr kumimoji="1" lang="ja-JP" altLang="en-US" smtClean="0"/>
              <a:t>53</a:t>
            </a:fld>
            <a:endParaRPr kumimoji="1" lang="ja-JP" altLang="en-US"/>
          </a:p>
        </p:txBody>
      </p:sp>
    </p:spTree>
    <p:extLst>
      <p:ext uri="{BB962C8B-B14F-4D97-AF65-F5344CB8AC3E}">
        <p14:creationId xmlns:p14="http://schemas.microsoft.com/office/powerpoint/2010/main" val="284366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500"/>
                                        <p:tgtEl>
                                          <p:spTgt spid="3">
                                            <p:txEl>
                                              <p:pRg st="11" end="11"/>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Effect transition="in" filter="fade">
                                      <p:cBhvr>
                                        <p:cTn id="41" dur="500"/>
                                        <p:tgtEl>
                                          <p:spTgt spid="3">
                                            <p:txEl>
                                              <p:pRg st="12" end="1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DC3DD4-2C2D-D30D-4A3D-75063E3C0B74}"/>
              </a:ext>
            </a:extLst>
          </p:cNvPr>
          <p:cNvSpPr>
            <a:spLocks noGrp="1"/>
          </p:cNvSpPr>
          <p:nvPr>
            <p:ph type="title"/>
          </p:nvPr>
        </p:nvSpPr>
        <p:spPr/>
        <p:txBody>
          <a:bodyPr/>
          <a:lstStyle/>
          <a:p>
            <a:r>
              <a:rPr kumimoji="1" lang="ja-JP" altLang="en-US" dirty="0"/>
              <a:t>テンプレートの公開</a:t>
            </a:r>
          </a:p>
        </p:txBody>
      </p:sp>
      <p:sp>
        <p:nvSpPr>
          <p:cNvPr id="3" name="コンテンツ プレースホルダー 2">
            <a:extLst>
              <a:ext uri="{FF2B5EF4-FFF2-40B4-BE49-F238E27FC236}">
                <a16:creationId xmlns:a16="http://schemas.microsoft.com/office/drawing/2014/main" id="{B0382DA8-6818-1F57-8F9A-3560FEE7F758}"/>
              </a:ext>
            </a:extLst>
          </p:cNvPr>
          <p:cNvSpPr>
            <a:spLocks noGrp="1"/>
          </p:cNvSpPr>
          <p:nvPr>
            <p:ph idx="1"/>
          </p:nvPr>
        </p:nvSpPr>
        <p:spPr/>
        <p:txBody>
          <a:bodyPr/>
          <a:lstStyle/>
          <a:p>
            <a:pPr>
              <a:spcBef>
                <a:spcPts val="600"/>
              </a:spcBef>
            </a:pPr>
            <a:r>
              <a:rPr kumimoji="1" lang="ja-JP" altLang="en-US" dirty="0"/>
              <a:t>ブログ「</a:t>
            </a:r>
            <a:r>
              <a:rPr kumimoji="1" lang="en-US" altLang="ja-JP" dirty="0"/>
              <a:t>Notes</a:t>
            </a:r>
            <a:r>
              <a:rPr kumimoji="1" lang="ja-JP" altLang="en-US" dirty="0"/>
              <a:t>開発者のための</a:t>
            </a:r>
            <a:r>
              <a:rPr kumimoji="1" lang="en-US" altLang="ja-JP" dirty="0" err="1"/>
              <a:t>XPages</a:t>
            </a:r>
            <a:r>
              <a:rPr kumimoji="1" lang="ja-JP" altLang="en-US" dirty="0"/>
              <a:t>デザインレシピ」で公開中</a:t>
            </a:r>
            <a:endParaRPr kumimoji="1" lang="en-US" altLang="ja-JP" dirty="0"/>
          </a:p>
          <a:p>
            <a:pPr>
              <a:spcBef>
                <a:spcPts val="600"/>
              </a:spcBef>
            </a:pPr>
            <a:r>
              <a:rPr kumimoji="1" lang="ja-JP" altLang="en-US" b="1" dirty="0">
                <a:solidFill>
                  <a:srgbClr val="FF0000"/>
                </a:solidFill>
              </a:rPr>
              <a:t>「</a:t>
            </a:r>
            <a:r>
              <a:rPr kumimoji="1" lang="en-US" altLang="ja-JP" b="1" dirty="0">
                <a:solidFill>
                  <a:srgbClr val="FF0000"/>
                </a:solidFill>
              </a:rPr>
              <a:t>Notes</a:t>
            </a:r>
            <a:r>
              <a:rPr kumimoji="1" lang="ja-JP" altLang="en-US" b="1" dirty="0">
                <a:solidFill>
                  <a:srgbClr val="FF0000"/>
                </a:solidFill>
              </a:rPr>
              <a:t>　デザインレシピ」で検索</a:t>
            </a:r>
          </a:p>
        </p:txBody>
      </p:sp>
      <p:pic>
        <p:nvPicPr>
          <p:cNvPr id="6" name="図 5">
            <a:extLst>
              <a:ext uri="{FF2B5EF4-FFF2-40B4-BE49-F238E27FC236}">
                <a16:creationId xmlns:a16="http://schemas.microsoft.com/office/drawing/2014/main" id="{1F4D9C06-456A-1606-334A-DBF77CE2C6F9}"/>
              </a:ext>
            </a:extLst>
          </p:cNvPr>
          <p:cNvPicPr>
            <a:picLocks noChangeAspect="1"/>
          </p:cNvPicPr>
          <p:nvPr/>
        </p:nvPicPr>
        <p:blipFill>
          <a:blip r:embed="rId2"/>
          <a:stretch>
            <a:fillRect/>
          </a:stretch>
        </p:blipFill>
        <p:spPr>
          <a:xfrm>
            <a:off x="334963" y="2068279"/>
            <a:ext cx="7177677" cy="4600807"/>
          </a:xfrm>
          <a:prstGeom prst="rect">
            <a:avLst/>
          </a:prstGeom>
        </p:spPr>
      </p:pic>
      <p:sp>
        <p:nvSpPr>
          <p:cNvPr id="7" name="正方形/長方形 6">
            <a:extLst>
              <a:ext uri="{FF2B5EF4-FFF2-40B4-BE49-F238E27FC236}">
                <a16:creationId xmlns:a16="http://schemas.microsoft.com/office/drawing/2014/main" id="{D40302BE-F970-F60A-A538-821B02309499}"/>
              </a:ext>
            </a:extLst>
          </p:cNvPr>
          <p:cNvSpPr/>
          <p:nvPr/>
        </p:nvSpPr>
        <p:spPr>
          <a:xfrm>
            <a:off x="551384" y="3212976"/>
            <a:ext cx="3384376" cy="30963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56730829-52D0-DBF7-BBEA-26A36BC23DF1}"/>
              </a:ext>
            </a:extLst>
          </p:cNvPr>
          <p:cNvSpPr>
            <a:spLocks noGrp="1"/>
          </p:cNvSpPr>
          <p:nvPr>
            <p:ph type="sldNum" sz="quarter" idx="12"/>
          </p:nvPr>
        </p:nvSpPr>
        <p:spPr/>
        <p:txBody>
          <a:bodyPr/>
          <a:lstStyle/>
          <a:p>
            <a:fld id="{866A4425-74BD-4038-8F32-A8CA9FC5A1D1}" type="slidenum">
              <a:rPr kumimoji="1" lang="ja-JP" altLang="en-US" smtClean="0"/>
              <a:t>54</a:t>
            </a:fld>
            <a:endParaRPr kumimoji="1" lang="ja-JP" altLang="en-US"/>
          </a:p>
        </p:txBody>
      </p:sp>
    </p:spTree>
    <p:extLst>
      <p:ext uri="{BB962C8B-B14F-4D97-AF65-F5344CB8AC3E}">
        <p14:creationId xmlns:p14="http://schemas.microsoft.com/office/powerpoint/2010/main" val="32855835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フローチャート: 手操作入力 8">
            <a:extLst>
              <a:ext uri="{FF2B5EF4-FFF2-40B4-BE49-F238E27FC236}">
                <a16:creationId xmlns:a16="http://schemas.microsoft.com/office/drawing/2014/main" id="{C4E0FD28-9DB7-C62C-A098-1BC9E1A47903}"/>
              </a:ext>
            </a:extLst>
          </p:cNvPr>
          <p:cNvSpPr/>
          <p:nvPr/>
        </p:nvSpPr>
        <p:spPr>
          <a:xfrm rot="16200000" flipV="1">
            <a:off x="1111330" y="-1144111"/>
            <a:ext cx="6866100" cy="9138121"/>
          </a:xfrm>
          <a:prstGeom prst="flowChartManualInput">
            <a:avLst/>
          </a:prstGeom>
          <a:solidFill>
            <a:srgbClr val="FB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フローチャート: 手操作入力 7">
            <a:extLst>
              <a:ext uri="{FF2B5EF4-FFF2-40B4-BE49-F238E27FC236}">
                <a16:creationId xmlns:a16="http://schemas.microsoft.com/office/drawing/2014/main" id="{2790D964-8FB4-8590-20F3-79F1755677E2}"/>
              </a:ext>
            </a:extLst>
          </p:cNvPr>
          <p:cNvSpPr/>
          <p:nvPr/>
        </p:nvSpPr>
        <p:spPr>
          <a:xfrm rot="5400000">
            <a:off x="1111330" y="-1144110"/>
            <a:ext cx="6866100" cy="9138120"/>
          </a:xfrm>
          <a:prstGeom prst="flowChartManualInput">
            <a:avLst/>
          </a:prstGeom>
          <a:solidFill>
            <a:srgbClr val="004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CF26262C-1798-512F-7FED-A0C0CE76C4B1}"/>
              </a:ext>
            </a:extLst>
          </p:cNvPr>
          <p:cNvSpPr>
            <a:spLocks noGrp="1"/>
          </p:cNvSpPr>
          <p:nvPr>
            <p:ph type="title"/>
          </p:nvPr>
        </p:nvSpPr>
        <p:spPr>
          <a:xfrm>
            <a:off x="551384" y="2348880"/>
            <a:ext cx="11305654" cy="1079847"/>
          </a:xfrm>
          <a:noFill/>
          <a:ln>
            <a:noFill/>
          </a:ln>
        </p:spPr>
        <p:txBody>
          <a:bodyPr anchor="b">
            <a:noAutofit/>
          </a:bodyPr>
          <a:lstStyle/>
          <a:p>
            <a:r>
              <a:rPr kumimoji="1" lang="ja-JP" altLang="en-US" sz="3600" b="1" dirty="0">
                <a:solidFill>
                  <a:schemeClr val="bg1"/>
                </a:solidFill>
              </a:rPr>
              <a:t>まとめ</a:t>
            </a:r>
          </a:p>
        </p:txBody>
      </p:sp>
      <p:sp>
        <p:nvSpPr>
          <p:cNvPr id="4" name="正方形/長方形 3">
            <a:extLst>
              <a:ext uri="{FF2B5EF4-FFF2-40B4-BE49-F238E27FC236}">
                <a16:creationId xmlns:a16="http://schemas.microsoft.com/office/drawing/2014/main" id="{C6823B19-4D24-30D5-948F-5089A8230FF7}"/>
              </a:ext>
            </a:extLst>
          </p:cNvPr>
          <p:cNvSpPr/>
          <p:nvPr/>
        </p:nvSpPr>
        <p:spPr>
          <a:xfrm>
            <a:off x="334962" y="2349502"/>
            <a:ext cx="144414" cy="107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9A9BACE4-F22E-53BD-5EA9-C464408700AA}"/>
              </a:ext>
            </a:extLst>
          </p:cNvPr>
          <p:cNvSpPr>
            <a:spLocks noGrp="1"/>
          </p:cNvSpPr>
          <p:nvPr>
            <p:ph type="sldNum" sz="quarter" idx="12"/>
          </p:nvPr>
        </p:nvSpPr>
        <p:spPr/>
        <p:txBody>
          <a:bodyPr/>
          <a:lstStyle/>
          <a:p>
            <a:fld id="{866A4425-74BD-4038-8F32-A8CA9FC5A1D1}" type="slidenum">
              <a:rPr kumimoji="1" lang="ja-JP" altLang="en-US" smtClean="0"/>
              <a:t>55</a:t>
            </a:fld>
            <a:endParaRPr kumimoji="1" lang="ja-JP" altLang="en-US"/>
          </a:p>
        </p:txBody>
      </p:sp>
    </p:spTree>
    <p:extLst>
      <p:ext uri="{BB962C8B-B14F-4D97-AF65-F5344CB8AC3E}">
        <p14:creationId xmlns:p14="http://schemas.microsoft.com/office/powerpoint/2010/main" val="15650913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9113C4-2E8E-129C-F98B-0C53089E9B08}"/>
              </a:ext>
            </a:extLst>
          </p:cNvPr>
          <p:cNvSpPr>
            <a:spLocks noGrp="1"/>
          </p:cNvSpPr>
          <p:nvPr>
            <p:ph type="title"/>
          </p:nvPr>
        </p:nvSpPr>
        <p:spPr/>
        <p:txBody>
          <a:bodyPr>
            <a:normAutofit fontScale="90000"/>
          </a:bodyPr>
          <a:lstStyle/>
          <a:p>
            <a:r>
              <a:rPr kumimoji="1" lang="ja-JP" altLang="en-US" dirty="0"/>
              <a:t>大阪研メンバー</a:t>
            </a:r>
            <a:r>
              <a:rPr kumimoji="1" lang="en-US" altLang="ja-JP" dirty="0"/>
              <a:t>4</a:t>
            </a:r>
            <a:r>
              <a:rPr kumimoji="1" lang="ja-JP" altLang="en-US" dirty="0"/>
              <a:t>名が新たに</a:t>
            </a:r>
            <a:r>
              <a:rPr kumimoji="1" lang="en-US" altLang="ja-JP" dirty="0"/>
              <a:t>HCL Ambassador</a:t>
            </a:r>
            <a:r>
              <a:rPr kumimoji="1" lang="ja-JP" altLang="en-US" dirty="0"/>
              <a:t>に任命されました</a:t>
            </a:r>
          </a:p>
        </p:txBody>
      </p:sp>
      <p:sp>
        <p:nvSpPr>
          <p:cNvPr id="5" name="スライド番号プレースホルダー 7">
            <a:extLst>
              <a:ext uri="{FF2B5EF4-FFF2-40B4-BE49-F238E27FC236}">
                <a16:creationId xmlns:a16="http://schemas.microsoft.com/office/drawing/2014/main" id="{DBE6B113-6FD5-450E-8519-B18BF37375FB}"/>
              </a:ext>
            </a:extLst>
          </p:cNvPr>
          <p:cNvSpPr txBox="1">
            <a:spLocks/>
          </p:cNvSpPr>
          <p:nvPr/>
        </p:nvSpPr>
        <p:spPr>
          <a:xfrm>
            <a:off x="8479181" y="6995578"/>
            <a:ext cx="370575" cy="365125"/>
          </a:xfrm>
          <a:prstGeom prst="rect">
            <a:avLst/>
          </a:prstGeom>
        </p:spPr>
        <p:txBody>
          <a:bodyPr rtlCol="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9B51A1E-902D-48AF-9020-955120F399B6}" type="slidenum">
              <a:rPr lang="en-ZA" altLang="ja-JP" smtClean="0">
                <a:latin typeface="Meiryo UI" panose="020B0604030504040204" pitchFamily="50" charset="-128"/>
                <a:ea typeface="Meiryo UI" panose="020B0604030504040204" pitchFamily="50" charset="-128"/>
              </a:rPr>
              <a:pPr/>
              <a:t>56</a:t>
            </a:fld>
            <a:endParaRPr lang="ja-JP" altLang="en-ZA"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A8BF8981-9C7D-4276-A3BF-2249B00621EC}"/>
              </a:ext>
            </a:extLst>
          </p:cNvPr>
          <p:cNvPicPr>
            <a:picLocks noChangeAspect="1"/>
          </p:cNvPicPr>
          <p:nvPr/>
        </p:nvPicPr>
        <p:blipFill>
          <a:blip r:embed="rId2"/>
          <a:stretch>
            <a:fillRect/>
          </a:stretch>
        </p:blipFill>
        <p:spPr>
          <a:xfrm>
            <a:off x="3712819" y="888791"/>
            <a:ext cx="4766362" cy="5780297"/>
          </a:xfrm>
          <a:prstGeom prst="rect">
            <a:avLst/>
          </a:prstGeom>
        </p:spPr>
      </p:pic>
      <p:pic>
        <p:nvPicPr>
          <p:cNvPr id="7" name="図 6">
            <a:extLst>
              <a:ext uri="{FF2B5EF4-FFF2-40B4-BE49-F238E27FC236}">
                <a16:creationId xmlns:a16="http://schemas.microsoft.com/office/drawing/2014/main" id="{10AB5880-00D6-4942-9124-F7770A4851BF}"/>
              </a:ext>
            </a:extLst>
          </p:cNvPr>
          <p:cNvPicPr>
            <a:picLocks noChangeAspect="1"/>
          </p:cNvPicPr>
          <p:nvPr/>
        </p:nvPicPr>
        <p:blipFill>
          <a:blip r:embed="rId3"/>
          <a:stretch>
            <a:fillRect/>
          </a:stretch>
        </p:blipFill>
        <p:spPr>
          <a:xfrm>
            <a:off x="3755006" y="2315879"/>
            <a:ext cx="1905000" cy="293762"/>
          </a:xfrm>
          <a:prstGeom prst="rect">
            <a:avLst/>
          </a:prstGeom>
        </p:spPr>
      </p:pic>
      <p:sp>
        <p:nvSpPr>
          <p:cNvPr id="8" name="四角形: メモ 7">
            <a:extLst>
              <a:ext uri="{FF2B5EF4-FFF2-40B4-BE49-F238E27FC236}">
                <a16:creationId xmlns:a16="http://schemas.microsoft.com/office/drawing/2014/main" id="{3A90C37A-8DBB-4A3F-8AF0-13FB4F55793C}"/>
              </a:ext>
            </a:extLst>
          </p:cNvPr>
          <p:cNvSpPr/>
          <p:nvPr/>
        </p:nvSpPr>
        <p:spPr>
          <a:xfrm>
            <a:off x="3809471" y="2132856"/>
            <a:ext cx="1850535" cy="463163"/>
          </a:xfrm>
          <a:prstGeom prst="foldedCorner">
            <a:avLst/>
          </a:prstGeom>
          <a:solidFill>
            <a:schemeClr val="accent2"/>
          </a:solidFill>
        </p:spPr>
        <p:txBody>
          <a:bodyPr rot="0" spcFirstLastPara="0" vertOverflow="overflow" horzOverflow="overflow" vert="horz" wrap="square" lIns="72000" tIns="0" rIns="180000" bIns="180000" numCol="1" spcCol="0" rtlCol="0" fromWordArt="0" anchor="ctr" anchorCtr="0" forceAA="0" compatLnSpc="1">
            <a:prstTxWarp prst="textNoShape">
              <a:avLst/>
            </a:prstTxWarp>
            <a:noAutofit/>
          </a:bodyPr>
          <a:lstStyle/>
          <a:p>
            <a:pPr algn="ctr">
              <a:spcBef>
                <a:spcPct val="0"/>
              </a:spcBef>
            </a:pPr>
            <a:endParaRPr kumimoji="1" lang="en-US" altLang="ja-JP" sz="2000" dirty="0">
              <a:solidFill>
                <a:schemeClr val="bg1">
                  <a:lumMod val="95000"/>
                </a:schemeClr>
              </a:solidFill>
              <a:latin typeface="Rockwell" panose="02060603020205020403" pitchFamily="18" charset="0"/>
              <a:ea typeface="+mj-ea"/>
              <a:cs typeface="+mj-cs"/>
            </a:endParaRPr>
          </a:p>
          <a:p>
            <a:pPr algn="ctr">
              <a:spcBef>
                <a:spcPct val="0"/>
              </a:spcBef>
            </a:pPr>
            <a:r>
              <a:rPr kumimoji="1" lang="ja-JP" altLang="en-US" sz="2000" dirty="0">
                <a:solidFill>
                  <a:schemeClr val="bg1">
                    <a:lumMod val="95000"/>
                  </a:schemeClr>
                </a:solidFill>
                <a:latin typeface="Rockwell" panose="02060603020205020403" pitchFamily="18" charset="0"/>
                <a:ea typeface="+mj-ea"/>
                <a:cs typeface="+mj-cs"/>
              </a:rPr>
              <a:t>内緒</a:t>
            </a:r>
            <a:endParaRPr kumimoji="1" lang="ja-JP" altLang="en-US" sz="7200" dirty="0">
              <a:solidFill>
                <a:schemeClr val="bg1">
                  <a:lumMod val="95000"/>
                </a:schemeClr>
              </a:solidFill>
              <a:latin typeface="Rockwell" panose="02060603020205020403" pitchFamily="18" charset="0"/>
              <a:ea typeface="+mj-ea"/>
              <a:cs typeface="+mj-cs"/>
            </a:endParaRPr>
          </a:p>
        </p:txBody>
      </p:sp>
      <p:sp>
        <p:nvSpPr>
          <p:cNvPr id="3" name="スライド番号プレースホルダー 2">
            <a:extLst>
              <a:ext uri="{FF2B5EF4-FFF2-40B4-BE49-F238E27FC236}">
                <a16:creationId xmlns:a16="http://schemas.microsoft.com/office/drawing/2014/main" id="{3F024064-7479-D5A1-B4A2-736E2A7C149E}"/>
              </a:ext>
            </a:extLst>
          </p:cNvPr>
          <p:cNvSpPr>
            <a:spLocks noGrp="1"/>
          </p:cNvSpPr>
          <p:nvPr>
            <p:ph type="sldNum" sz="quarter" idx="12"/>
          </p:nvPr>
        </p:nvSpPr>
        <p:spPr/>
        <p:txBody>
          <a:bodyPr/>
          <a:lstStyle/>
          <a:p>
            <a:fld id="{866A4425-74BD-4038-8F32-A8CA9FC5A1D1}" type="slidenum">
              <a:rPr kumimoji="1" lang="ja-JP" altLang="en-US" smtClean="0"/>
              <a:t>56</a:t>
            </a:fld>
            <a:endParaRPr kumimoji="1" lang="ja-JP" altLang="en-US"/>
          </a:p>
        </p:txBody>
      </p:sp>
    </p:spTree>
    <p:extLst>
      <p:ext uri="{BB962C8B-B14F-4D97-AF65-F5344CB8AC3E}">
        <p14:creationId xmlns:p14="http://schemas.microsoft.com/office/powerpoint/2010/main" val="305932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2" fill="hold" grpId="1" nodeType="clickEffect">
                                  <p:stCondLst>
                                    <p:cond delay="0"/>
                                  </p:stCondLst>
                                  <p:childTnLst>
                                    <p:animEffect transition="out" filter="wipe(right)">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1000" fill="hold"/>
                                        <p:tgtEl>
                                          <p:spTgt spid="7"/>
                                        </p:tgtEl>
                                      </p:cBhvr>
                                      <p:by x="400000" y="400000"/>
                                    </p:animScale>
                                  </p:childTnLst>
                                </p:cTn>
                              </p:par>
                            </p:childTnLst>
                          </p:cTn>
                        </p:par>
                        <p:par>
                          <p:cTn id="23" fill="hold">
                            <p:stCondLst>
                              <p:cond delay="1000"/>
                            </p:stCondLst>
                            <p:childTnLst>
                              <p:par>
                                <p:cTn id="24" presetID="7" presetClass="emph" presetSubtype="2" fill="hold" nodeType="afterEffect">
                                  <p:stCondLst>
                                    <p:cond delay="0"/>
                                  </p:stCondLst>
                                  <p:childTnLst>
                                    <p:animClr clrSpc="rgb" dir="cw">
                                      <p:cBhvr>
                                        <p:cTn id="25" dur="2000" fill="hold"/>
                                        <p:tgtEl>
                                          <p:spTgt spid="7"/>
                                        </p:tgtEl>
                                        <p:attrNameLst>
                                          <p:attrName>stroke.color</p:attrName>
                                        </p:attrNameLst>
                                      </p:cBhvr>
                                      <p:to>
                                        <a:schemeClr val="accent2"/>
                                      </p:to>
                                    </p:animClr>
                                    <p:set>
                                      <p:cBhvr>
                                        <p:cTn id="26" dur="2000" fill="hold"/>
                                        <p:tgtEl>
                                          <p:spTgt spid="7"/>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3FB4D5-DA14-4F29-9320-2DE0A6B571B9}"/>
              </a:ext>
            </a:extLst>
          </p:cNvPr>
          <p:cNvSpPr>
            <a:spLocks noGrp="1"/>
          </p:cNvSpPr>
          <p:nvPr>
            <p:ph type="title"/>
          </p:nvPr>
        </p:nvSpPr>
        <p:spPr>
          <a:xfrm>
            <a:off x="551384" y="188913"/>
            <a:ext cx="11305654" cy="898597"/>
          </a:xfrm>
        </p:spPr>
        <p:txBody>
          <a:bodyPr rtlCol="0">
            <a:normAutofit/>
          </a:bodyPr>
          <a:lstStyle/>
          <a:p>
            <a:pPr rtl="0"/>
            <a:r>
              <a:rPr lang="ja-JP" altLang="en-US" dirty="0"/>
              <a:t>結果</a:t>
            </a:r>
            <a:endParaRPr lang="ja-JP" altLang="en-US" dirty="0">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EBD675F0-E5E8-422C-9540-4B64243059C2}"/>
              </a:ext>
            </a:extLst>
          </p:cNvPr>
          <p:cNvPicPr>
            <a:picLocks noChangeAspect="1"/>
          </p:cNvPicPr>
          <p:nvPr/>
        </p:nvPicPr>
        <p:blipFill>
          <a:blip r:embed="rId3"/>
          <a:stretch>
            <a:fillRect/>
          </a:stretch>
        </p:blipFill>
        <p:spPr>
          <a:xfrm>
            <a:off x="432000" y="1243714"/>
            <a:ext cx="2197858" cy="2185286"/>
          </a:xfrm>
          <a:prstGeom prst="rect">
            <a:avLst/>
          </a:prstGeom>
        </p:spPr>
      </p:pic>
      <p:pic>
        <p:nvPicPr>
          <p:cNvPr id="6" name="図 5">
            <a:extLst>
              <a:ext uri="{FF2B5EF4-FFF2-40B4-BE49-F238E27FC236}">
                <a16:creationId xmlns:a16="http://schemas.microsoft.com/office/drawing/2014/main" id="{D92B8E7C-B324-457D-8339-2757B6079D7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Lst>
          </a:blip>
          <a:srcRect r="1521"/>
          <a:stretch/>
        </p:blipFill>
        <p:spPr>
          <a:xfrm>
            <a:off x="2894306" y="1243714"/>
            <a:ext cx="2197858" cy="2185286"/>
          </a:xfrm>
          <a:prstGeom prst="rect">
            <a:avLst/>
          </a:prstGeom>
        </p:spPr>
      </p:pic>
      <p:pic>
        <p:nvPicPr>
          <p:cNvPr id="8" name="図 7">
            <a:extLst>
              <a:ext uri="{FF2B5EF4-FFF2-40B4-BE49-F238E27FC236}">
                <a16:creationId xmlns:a16="http://schemas.microsoft.com/office/drawing/2014/main" id="{D3C057CC-80A5-47F9-9890-EAD02E0647E0}"/>
              </a:ext>
            </a:extLst>
          </p:cNvPr>
          <p:cNvPicPr>
            <a:picLocks noChangeAspect="1"/>
          </p:cNvPicPr>
          <p:nvPr/>
        </p:nvPicPr>
        <p:blipFill>
          <a:blip r:embed="rId6"/>
          <a:stretch>
            <a:fillRect/>
          </a:stretch>
        </p:blipFill>
        <p:spPr>
          <a:xfrm>
            <a:off x="5390536" y="1243715"/>
            <a:ext cx="2197858" cy="2193280"/>
          </a:xfrm>
          <a:prstGeom prst="rect">
            <a:avLst/>
          </a:prstGeom>
        </p:spPr>
      </p:pic>
      <p:pic>
        <p:nvPicPr>
          <p:cNvPr id="11" name="図 10">
            <a:extLst>
              <a:ext uri="{FF2B5EF4-FFF2-40B4-BE49-F238E27FC236}">
                <a16:creationId xmlns:a16="http://schemas.microsoft.com/office/drawing/2014/main" id="{08643607-B042-489B-81FC-F09C4C8D9A7E}"/>
              </a:ext>
            </a:extLst>
          </p:cNvPr>
          <p:cNvPicPr>
            <a:picLocks noChangeAspect="1"/>
          </p:cNvPicPr>
          <p:nvPr/>
        </p:nvPicPr>
        <p:blipFill>
          <a:blip r:embed="rId7"/>
          <a:stretch>
            <a:fillRect/>
          </a:stretch>
        </p:blipFill>
        <p:spPr>
          <a:xfrm>
            <a:off x="2928231" y="3886296"/>
            <a:ext cx="2197857" cy="2244619"/>
          </a:xfrm>
          <a:prstGeom prst="rect">
            <a:avLst/>
          </a:prstGeom>
        </p:spPr>
      </p:pic>
      <p:pic>
        <p:nvPicPr>
          <p:cNvPr id="13" name="図 12">
            <a:extLst>
              <a:ext uri="{FF2B5EF4-FFF2-40B4-BE49-F238E27FC236}">
                <a16:creationId xmlns:a16="http://schemas.microsoft.com/office/drawing/2014/main" id="{5A94DEC3-A892-44A5-9F15-C62346DAE851}"/>
              </a:ext>
            </a:extLst>
          </p:cNvPr>
          <p:cNvPicPr>
            <a:picLocks noChangeAspect="1"/>
          </p:cNvPicPr>
          <p:nvPr/>
        </p:nvPicPr>
        <p:blipFill>
          <a:blip r:embed="rId8"/>
          <a:stretch>
            <a:fillRect/>
          </a:stretch>
        </p:blipFill>
        <p:spPr>
          <a:xfrm>
            <a:off x="5390536" y="3933056"/>
            <a:ext cx="2197859" cy="2197859"/>
          </a:xfrm>
          <a:prstGeom prst="rect">
            <a:avLst/>
          </a:prstGeom>
        </p:spPr>
      </p:pic>
      <p:sp>
        <p:nvSpPr>
          <p:cNvPr id="3" name="正方形/長方形 2">
            <a:extLst>
              <a:ext uri="{FF2B5EF4-FFF2-40B4-BE49-F238E27FC236}">
                <a16:creationId xmlns:a16="http://schemas.microsoft.com/office/drawing/2014/main" id="{9A7B443F-D627-F7A5-0A3E-2049EFF15751}"/>
              </a:ext>
            </a:extLst>
          </p:cNvPr>
          <p:cNvSpPr/>
          <p:nvPr/>
        </p:nvSpPr>
        <p:spPr>
          <a:xfrm>
            <a:off x="432000" y="3256975"/>
            <a:ext cx="2197858" cy="360040"/>
          </a:xfrm>
          <a:prstGeom prst="rect">
            <a:avLst/>
          </a:prstGeom>
          <a:solidFill>
            <a:srgbClr val="004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萩原 健補さん</a:t>
            </a:r>
          </a:p>
        </p:txBody>
      </p:sp>
      <p:sp>
        <p:nvSpPr>
          <p:cNvPr id="5" name="正方形/長方形 4">
            <a:extLst>
              <a:ext uri="{FF2B5EF4-FFF2-40B4-BE49-F238E27FC236}">
                <a16:creationId xmlns:a16="http://schemas.microsoft.com/office/drawing/2014/main" id="{2A70E01E-0B7E-F02C-8072-265C54DB202A}"/>
              </a:ext>
            </a:extLst>
          </p:cNvPr>
          <p:cNvSpPr/>
          <p:nvPr/>
        </p:nvSpPr>
        <p:spPr>
          <a:xfrm>
            <a:off x="2894306" y="3256975"/>
            <a:ext cx="2197858" cy="360040"/>
          </a:xfrm>
          <a:prstGeom prst="rect">
            <a:avLst/>
          </a:prstGeom>
          <a:solidFill>
            <a:srgbClr val="004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米原 和之さん</a:t>
            </a:r>
          </a:p>
        </p:txBody>
      </p:sp>
      <p:sp>
        <p:nvSpPr>
          <p:cNvPr id="7" name="正方形/長方形 6">
            <a:extLst>
              <a:ext uri="{FF2B5EF4-FFF2-40B4-BE49-F238E27FC236}">
                <a16:creationId xmlns:a16="http://schemas.microsoft.com/office/drawing/2014/main" id="{03CF67AF-72B9-7FD3-FDE0-D66945731B1C}"/>
              </a:ext>
            </a:extLst>
          </p:cNvPr>
          <p:cNvSpPr/>
          <p:nvPr/>
        </p:nvSpPr>
        <p:spPr>
          <a:xfrm>
            <a:off x="5392858" y="3256975"/>
            <a:ext cx="2197858" cy="360040"/>
          </a:xfrm>
          <a:prstGeom prst="rect">
            <a:avLst/>
          </a:prstGeom>
          <a:solidFill>
            <a:srgbClr val="004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林 和正さん</a:t>
            </a:r>
          </a:p>
        </p:txBody>
      </p:sp>
      <p:sp>
        <p:nvSpPr>
          <p:cNvPr id="10" name="正方形/長方形 9">
            <a:extLst>
              <a:ext uri="{FF2B5EF4-FFF2-40B4-BE49-F238E27FC236}">
                <a16:creationId xmlns:a16="http://schemas.microsoft.com/office/drawing/2014/main" id="{A690084B-1F10-D7A3-E324-A203EF9ADD18}"/>
              </a:ext>
            </a:extLst>
          </p:cNvPr>
          <p:cNvSpPr/>
          <p:nvPr/>
        </p:nvSpPr>
        <p:spPr>
          <a:xfrm>
            <a:off x="5390536" y="5988478"/>
            <a:ext cx="2197858" cy="360040"/>
          </a:xfrm>
          <a:prstGeom prst="rect">
            <a:avLst/>
          </a:prstGeom>
          <a:solidFill>
            <a:srgbClr val="004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浜 真行さん</a:t>
            </a:r>
          </a:p>
        </p:txBody>
      </p:sp>
      <p:sp>
        <p:nvSpPr>
          <p:cNvPr id="12" name="正方形/長方形 11">
            <a:extLst>
              <a:ext uri="{FF2B5EF4-FFF2-40B4-BE49-F238E27FC236}">
                <a16:creationId xmlns:a16="http://schemas.microsoft.com/office/drawing/2014/main" id="{A5843D76-CDAC-997B-24D8-CC461D11A415}"/>
              </a:ext>
            </a:extLst>
          </p:cNvPr>
          <p:cNvSpPr/>
          <p:nvPr/>
        </p:nvSpPr>
        <p:spPr>
          <a:xfrm>
            <a:off x="2924770" y="6011219"/>
            <a:ext cx="2197858" cy="360040"/>
          </a:xfrm>
          <a:prstGeom prst="rect">
            <a:avLst/>
          </a:prstGeom>
          <a:solidFill>
            <a:srgbClr val="004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林 哲司さん</a:t>
            </a:r>
          </a:p>
        </p:txBody>
      </p:sp>
      <p:grpSp>
        <p:nvGrpSpPr>
          <p:cNvPr id="16" name="グループ化 15">
            <a:extLst>
              <a:ext uri="{FF2B5EF4-FFF2-40B4-BE49-F238E27FC236}">
                <a16:creationId xmlns:a16="http://schemas.microsoft.com/office/drawing/2014/main" id="{01D9D8D0-7C9A-F895-DFF6-EF75CC5DE411}"/>
              </a:ext>
            </a:extLst>
          </p:cNvPr>
          <p:cNvGrpSpPr/>
          <p:nvPr/>
        </p:nvGrpSpPr>
        <p:grpSpPr>
          <a:xfrm>
            <a:off x="8832304" y="2100077"/>
            <a:ext cx="2197858" cy="2837866"/>
            <a:chOff x="8832304" y="2100077"/>
            <a:chExt cx="2197858" cy="2837866"/>
          </a:xfrm>
        </p:grpSpPr>
        <p:pic>
          <p:nvPicPr>
            <p:cNvPr id="15" name="図 14">
              <a:extLst>
                <a:ext uri="{FF2B5EF4-FFF2-40B4-BE49-F238E27FC236}">
                  <a16:creationId xmlns:a16="http://schemas.microsoft.com/office/drawing/2014/main" id="{9FE944B6-EB4E-4750-97EE-A7CDD277A6C7}"/>
                </a:ext>
              </a:extLst>
            </p:cNvPr>
            <p:cNvPicPr>
              <a:picLocks noChangeAspect="1"/>
            </p:cNvPicPr>
            <p:nvPr/>
          </p:nvPicPr>
          <p:blipFill rotWithShape="1">
            <a:blip r:embed="rId9"/>
            <a:srcRect l="8507" r="301"/>
            <a:stretch/>
          </p:blipFill>
          <p:spPr>
            <a:xfrm>
              <a:off x="8832304" y="2100077"/>
              <a:ext cx="2197857" cy="2657846"/>
            </a:xfrm>
            <a:prstGeom prst="rect">
              <a:avLst/>
            </a:prstGeom>
          </p:spPr>
        </p:pic>
        <p:sp>
          <p:nvSpPr>
            <p:cNvPr id="14" name="正方形/長方形 13">
              <a:extLst>
                <a:ext uri="{FF2B5EF4-FFF2-40B4-BE49-F238E27FC236}">
                  <a16:creationId xmlns:a16="http://schemas.microsoft.com/office/drawing/2014/main" id="{710BA24E-C9B8-FD26-4F96-3DA0D24C68A2}"/>
                </a:ext>
              </a:extLst>
            </p:cNvPr>
            <p:cNvSpPr/>
            <p:nvPr/>
          </p:nvSpPr>
          <p:spPr>
            <a:xfrm>
              <a:off x="8832304" y="4577903"/>
              <a:ext cx="2197858" cy="360040"/>
            </a:xfrm>
            <a:prstGeom prst="rect">
              <a:avLst/>
            </a:prstGeom>
            <a:solidFill>
              <a:srgbClr val="004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野村 知也さん</a:t>
              </a:r>
            </a:p>
          </p:txBody>
        </p:sp>
      </p:grpSp>
      <p:sp>
        <p:nvSpPr>
          <p:cNvPr id="17" name="スライド番号プレースホルダー 16">
            <a:extLst>
              <a:ext uri="{FF2B5EF4-FFF2-40B4-BE49-F238E27FC236}">
                <a16:creationId xmlns:a16="http://schemas.microsoft.com/office/drawing/2014/main" id="{3A80CCEE-28BA-7E6A-194F-D45A80E67607}"/>
              </a:ext>
            </a:extLst>
          </p:cNvPr>
          <p:cNvSpPr>
            <a:spLocks noGrp="1"/>
          </p:cNvSpPr>
          <p:nvPr>
            <p:ph type="sldNum" sz="quarter" idx="12"/>
          </p:nvPr>
        </p:nvSpPr>
        <p:spPr/>
        <p:txBody>
          <a:bodyPr/>
          <a:lstStyle/>
          <a:p>
            <a:fld id="{866A4425-74BD-4038-8F32-A8CA9FC5A1D1}" type="slidenum">
              <a:rPr kumimoji="1" lang="ja-JP" altLang="en-US" smtClean="0"/>
              <a:t>57</a:t>
            </a:fld>
            <a:endParaRPr kumimoji="1" lang="ja-JP" altLang="en-US"/>
          </a:p>
        </p:txBody>
      </p:sp>
    </p:spTree>
    <p:extLst>
      <p:ext uri="{BB962C8B-B14F-4D97-AF65-F5344CB8AC3E}">
        <p14:creationId xmlns:p14="http://schemas.microsoft.com/office/powerpoint/2010/main" val="2580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anim calcmode="lin" valueType="num">
                                      <p:cBhvr>
                                        <p:cTn id="40" dur="500" fill="hold"/>
                                        <p:tgtEl>
                                          <p:spTgt spid="16"/>
                                        </p:tgtEl>
                                        <p:attrNameLst>
                                          <p:attrName>ppt_x</p:attrName>
                                        </p:attrNameLst>
                                      </p:cBhvr>
                                      <p:tavLst>
                                        <p:tav tm="0">
                                          <p:val>
                                            <p:strVal val="#ppt_x"/>
                                          </p:val>
                                        </p:tav>
                                        <p:tav tm="100000">
                                          <p:val>
                                            <p:strVal val="#ppt_x"/>
                                          </p:val>
                                        </p:tav>
                                      </p:tavLst>
                                    </p:anim>
                                    <p:anim calcmode="lin" valueType="num">
                                      <p:cBhvr>
                                        <p:cTn id="4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9113C4-2E8E-129C-F98B-0C53089E9B08}"/>
              </a:ext>
            </a:extLst>
          </p:cNvPr>
          <p:cNvSpPr>
            <a:spLocks noGrp="1"/>
          </p:cNvSpPr>
          <p:nvPr>
            <p:ph type="title"/>
          </p:nvPr>
        </p:nvSpPr>
        <p:spPr/>
        <p:txBody>
          <a:bodyPr/>
          <a:lstStyle/>
          <a:p>
            <a:r>
              <a:rPr kumimoji="1" lang="ja-JP" altLang="en-US" dirty="0"/>
              <a:t>大阪研メンバーブログ紹介</a:t>
            </a:r>
          </a:p>
        </p:txBody>
      </p:sp>
      <p:graphicFrame>
        <p:nvGraphicFramePr>
          <p:cNvPr id="8" name="表 4">
            <a:extLst>
              <a:ext uri="{FF2B5EF4-FFF2-40B4-BE49-F238E27FC236}">
                <a16:creationId xmlns:a16="http://schemas.microsoft.com/office/drawing/2014/main" id="{BFE8FFA1-60E2-32E8-236C-C5516C45BBAE}"/>
              </a:ext>
            </a:extLst>
          </p:cNvPr>
          <p:cNvGraphicFramePr>
            <a:graphicFrameLocks noGrp="1"/>
          </p:cNvGraphicFramePr>
          <p:nvPr>
            <p:ph idx="1"/>
            <p:extLst>
              <p:ext uri="{D42A27DB-BD31-4B8C-83A1-F6EECF244321}">
                <p14:modId xmlns:p14="http://schemas.microsoft.com/office/powerpoint/2010/main" val="2109840226"/>
              </p:ext>
            </p:extLst>
          </p:nvPr>
        </p:nvGraphicFramePr>
        <p:xfrm>
          <a:off x="334963" y="1268413"/>
          <a:ext cx="11522073" cy="5322480"/>
        </p:xfrm>
        <a:graphic>
          <a:graphicData uri="http://schemas.openxmlformats.org/drawingml/2006/table">
            <a:tbl>
              <a:tblPr firstRow="1" bandRow="1">
                <a:tableStyleId>{7DF18680-E054-41AD-8BC1-D1AEF772440D}</a:tableStyleId>
              </a:tblPr>
              <a:tblGrid>
                <a:gridCol w="720477">
                  <a:extLst>
                    <a:ext uri="{9D8B030D-6E8A-4147-A177-3AD203B41FA5}">
                      <a16:colId xmlns:a16="http://schemas.microsoft.com/office/drawing/2014/main" val="3116325334"/>
                    </a:ext>
                  </a:extLst>
                </a:gridCol>
                <a:gridCol w="2160240">
                  <a:extLst>
                    <a:ext uri="{9D8B030D-6E8A-4147-A177-3AD203B41FA5}">
                      <a16:colId xmlns:a16="http://schemas.microsoft.com/office/drawing/2014/main" val="195049977"/>
                    </a:ext>
                  </a:extLst>
                </a:gridCol>
                <a:gridCol w="2160240">
                  <a:extLst>
                    <a:ext uri="{9D8B030D-6E8A-4147-A177-3AD203B41FA5}">
                      <a16:colId xmlns:a16="http://schemas.microsoft.com/office/drawing/2014/main" val="555965584"/>
                    </a:ext>
                  </a:extLst>
                </a:gridCol>
                <a:gridCol w="6481116">
                  <a:extLst>
                    <a:ext uri="{9D8B030D-6E8A-4147-A177-3AD203B41FA5}">
                      <a16:colId xmlns:a16="http://schemas.microsoft.com/office/drawing/2014/main" val="1054982614"/>
                    </a:ext>
                  </a:extLst>
                </a:gridCol>
              </a:tblGrid>
              <a:tr h="282882">
                <a:tc>
                  <a:txBody>
                    <a:bodyPr/>
                    <a:lstStyle/>
                    <a:p>
                      <a:r>
                        <a:rPr kumimoji="1" lang="en-US" altLang="ja-JP" sz="1600" b="0" dirty="0">
                          <a:solidFill>
                            <a:schemeClr val="bg1"/>
                          </a:solidFill>
                        </a:rPr>
                        <a:t>No</a:t>
                      </a:r>
                      <a:endParaRPr kumimoji="1" lang="ja-JP" altLang="en-US" sz="1600" b="0" dirty="0">
                        <a:solidFill>
                          <a:schemeClr val="bg1"/>
                        </a:solidFill>
                        <a:latin typeface="Century Gothic" panose="020B0502020202020204" pitchFamily="34" charset="0"/>
                        <a:ea typeface="+mn-ea"/>
                      </a:endParaRPr>
                    </a:p>
                  </a:txBody>
                  <a:tcPr marT="72000"/>
                </a:tc>
                <a:tc>
                  <a:txBody>
                    <a:bodyPr/>
                    <a:lstStyle/>
                    <a:p>
                      <a:r>
                        <a:rPr kumimoji="1" lang="ja-JP" altLang="en-US" sz="1600" b="0" dirty="0">
                          <a:solidFill>
                            <a:schemeClr val="bg1"/>
                          </a:solidFill>
                        </a:rPr>
                        <a:t>氏名</a:t>
                      </a:r>
                      <a:endParaRPr kumimoji="1" lang="ja-JP" altLang="en-US" sz="1600" b="0" dirty="0">
                        <a:solidFill>
                          <a:schemeClr val="bg1"/>
                        </a:solidFill>
                        <a:latin typeface="Century Gothic" panose="020B0502020202020204" pitchFamily="34" charset="0"/>
                        <a:ea typeface="+mn-ea"/>
                      </a:endParaRPr>
                    </a:p>
                  </a:txBody>
                  <a:tcPr marT="72000"/>
                </a:tc>
                <a:tc>
                  <a:txBody>
                    <a:bodyPr/>
                    <a:lstStyle/>
                    <a:p>
                      <a:r>
                        <a:rPr kumimoji="1" lang="ja-JP" altLang="en-US" sz="1600" b="0" dirty="0">
                          <a:solidFill>
                            <a:schemeClr val="bg1"/>
                          </a:solidFill>
                        </a:rPr>
                        <a:t>所属</a:t>
                      </a:r>
                      <a:endParaRPr kumimoji="1" lang="ja-JP" altLang="en-US" sz="1600" b="0" dirty="0">
                        <a:solidFill>
                          <a:schemeClr val="bg1"/>
                        </a:solidFill>
                        <a:latin typeface="Century Gothic" panose="020B0502020202020204" pitchFamily="34" charset="0"/>
                        <a:ea typeface="+mn-ea"/>
                      </a:endParaRPr>
                    </a:p>
                  </a:txBody>
                  <a:tcPr marT="72000"/>
                </a:tc>
                <a:tc>
                  <a:txBody>
                    <a:bodyPr/>
                    <a:lstStyle/>
                    <a:p>
                      <a:r>
                        <a:rPr kumimoji="1" lang="ja-JP" altLang="en-US" sz="1600" b="0" dirty="0">
                          <a:solidFill>
                            <a:schemeClr val="bg1"/>
                          </a:solidFill>
                        </a:rPr>
                        <a:t>ブログ</a:t>
                      </a:r>
                      <a:endParaRPr kumimoji="1" lang="ja-JP" altLang="en-US" sz="1600" b="0" dirty="0">
                        <a:solidFill>
                          <a:schemeClr val="bg1"/>
                        </a:solidFill>
                        <a:latin typeface="Century Gothic" panose="020B0502020202020204" pitchFamily="34" charset="0"/>
                        <a:ea typeface="+mn-ea"/>
                      </a:endParaRPr>
                    </a:p>
                  </a:txBody>
                  <a:tcPr marT="72000"/>
                </a:tc>
                <a:extLst>
                  <a:ext uri="{0D108BD9-81ED-4DB2-BD59-A6C34878D82A}">
                    <a16:rowId xmlns:a16="http://schemas.microsoft.com/office/drawing/2014/main" val="2613763049"/>
                  </a:ext>
                </a:extLst>
              </a:tr>
              <a:tr h="282882">
                <a:tc>
                  <a:txBody>
                    <a:bodyPr/>
                    <a:lstStyle/>
                    <a:p>
                      <a:r>
                        <a:rPr kumimoji="1" lang="en-US" altLang="ja-JP" sz="1600" b="0" dirty="0">
                          <a:solidFill>
                            <a:schemeClr val="tx1">
                              <a:lumMod val="75000"/>
                              <a:lumOff val="25000"/>
                            </a:schemeClr>
                          </a:solidFill>
                          <a:latin typeface="Century Gothic" panose="020B0502020202020204" pitchFamily="34" charset="0"/>
                          <a:ea typeface="+mn-ea"/>
                        </a:rPr>
                        <a:t>1</a:t>
                      </a:r>
                      <a:endParaRPr kumimoji="1" lang="ja-JP" altLang="en-US" sz="1600" b="0"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ja-JP" altLang="en-US" sz="1600" b="1" dirty="0">
                          <a:solidFill>
                            <a:schemeClr val="tx1">
                              <a:lumMod val="75000"/>
                              <a:lumOff val="25000"/>
                            </a:schemeClr>
                          </a:solidFill>
                        </a:rPr>
                        <a:t>萩原 健補</a:t>
                      </a:r>
                      <a:endParaRPr kumimoji="1" lang="ja-JP" altLang="en-US" sz="1600" b="1"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ja-JP" altLang="en-US" sz="1600" b="0" dirty="0">
                          <a:solidFill>
                            <a:schemeClr val="tx1">
                              <a:lumMod val="75000"/>
                              <a:lumOff val="25000"/>
                            </a:schemeClr>
                          </a:solidFill>
                        </a:rPr>
                        <a:t>広瀬化学薬品</a:t>
                      </a:r>
                      <a:r>
                        <a:rPr kumimoji="1" lang="en-US" altLang="ja-JP" sz="1600" b="0" dirty="0">
                          <a:solidFill>
                            <a:schemeClr val="tx1">
                              <a:lumMod val="75000"/>
                              <a:lumOff val="25000"/>
                            </a:schemeClr>
                          </a:solidFill>
                        </a:rPr>
                        <a:t>(</a:t>
                      </a:r>
                      <a:r>
                        <a:rPr kumimoji="1" lang="ja-JP" altLang="en-US" sz="1600" b="0" dirty="0">
                          <a:solidFill>
                            <a:schemeClr val="tx1">
                              <a:lumMod val="75000"/>
                              <a:lumOff val="25000"/>
                            </a:schemeClr>
                          </a:solidFill>
                        </a:rPr>
                        <a:t>株</a:t>
                      </a:r>
                      <a:r>
                        <a:rPr kumimoji="1" lang="en-US" altLang="ja-JP" sz="1600" b="0" dirty="0">
                          <a:solidFill>
                            <a:schemeClr val="tx1">
                              <a:lumMod val="75000"/>
                              <a:lumOff val="25000"/>
                            </a:schemeClr>
                          </a:solidFill>
                        </a:rPr>
                        <a:t>)</a:t>
                      </a:r>
                      <a:endParaRPr kumimoji="1" lang="ja-JP" altLang="en-US" sz="1600" b="0"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en-US" altLang="ja-JP" sz="1600" b="1" dirty="0">
                          <a:solidFill>
                            <a:schemeClr val="tx1">
                              <a:lumMod val="75000"/>
                              <a:lumOff val="25000"/>
                            </a:schemeClr>
                          </a:solidFill>
                        </a:rPr>
                        <a:t>#</a:t>
                      </a:r>
                      <a:r>
                        <a:rPr kumimoji="1" lang="ja-JP" altLang="en-US" sz="1600" b="1" dirty="0">
                          <a:solidFill>
                            <a:schemeClr val="tx1">
                              <a:lumMod val="75000"/>
                              <a:lumOff val="25000"/>
                            </a:schemeClr>
                          </a:solidFill>
                        </a:rPr>
                        <a:t>中小企業 こそ </a:t>
                      </a:r>
                      <a:r>
                        <a:rPr kumimoji="1" lang="en-US" altLang="ja-JP" sz="1600" b="1" dirty="0">
                          <a:solidFill>
                            <a:schemeClr val="tx1">
                              <a:lumMod val="75000"/>
                              <a:lumOff val="25000"/>
                            </a:schemeClr>
                          </a:solidFill>
                        </a:rPr>
                        <a:t>#Notes / #Domino </a:t>
                      </a:r>
                      <a:r>
                        <a:rPr kumimoji="1" lang="ja-JP" altLang="en-US" sz="1600" b="1" dirty="0">
                          <a:solidFill>
                            <a:schemeClr val="tx1">
                              <a:lumMod val="75000"/>
                              <a:lumOff val="25000"/>
                            </a:schemeClr>
                          </a:solidFill>
                        </a:rPr>
                        <a:t>！！</a:t>
                      </a:r>
                      <a:endParaRPr kumimoji="1" lang="en-US" altLang="ja-JP" sz="1600" b="1" dirty="0">
                        <a:solidFill>
                          <a:schemeClr val="tx1">
                            <a:lumMod val="75000"/>
                            <a:lumOff val="25000"/>
                          </a:schemeClr>
                        </a:solidFill>
                      </a:endParaRPr>
                    </a:p>
                    <a:p>
                      <a:r>
                        <a:rPr kumimoji="1" lang="en-US" altLang="ja-JP" sz="1400" b="0" dirty="0">
                          <a:solidFill>
                            <a:schemeClr val="tx1">
                              <a:lumMod val="75000"/>
                              <a:lumOff val="25000"/>
                            </a:schemeClr>
                          </a:solidFill>
                          <a:latin typeface="Century Gothic" panose="020B0502020202020204" pitchFamily="34" charset="0"/>
                          <a:ea typeface="+mn-ea"/>
                        </a:rPr>
                        <a:t>https://www.tanuchi.com/</a:t>
                      </a:r>
                      <a:endParaRPr kumimoji="1" lang="ja-JP" altLang="en-US" sz="1400" b="0" dirty="0">
                        <a:solidFill>
                          <a:schemeClr val="tx1">
                            <a:lumMod val="75000"/>
                            <a:lumOff val="25000"/>
                          </a:schemeClr>
                        </a:solidFill>
                        <a:latin typeface="Century Gothic" panose="020B0502020202020204" pitchFamily="34" charset="0"/>
                        <a:ea typeface="+mn-ea"/>
                      </a:endParaRPr>
                    </a:p>
                  </a:txBody>
                  <a:tcPr marT="72000"/>
                </a:tc>
                <a:extLst>
                  <a:ext uri="{0D108BD9-81ED-4DB2-BD59-A6C34878D82A}">
                    <a16:rowId xmlns:a16="http://schemas.microsoft.com/office/drawing/2014/main" val="213198236"/>
                  </a:ext>
                </a:extLst>
              </a:tr>
              <a:tr h="282882">
                <a:tc>
                  <a:txBody>
                    <a:bodyPr/>
                    <a:lstStyle/>
                    <a:p>
                      <a:r>
                        <a:rPr kumimoji="1" lang="en-US" altLang="ja-JP" sz="1600" b="0" dirty="0">
                          <a:solidFill>
                            <a:schemeClr val="tx1">
                              <a:lumMod val="75000"/>
                              <a:lumOff val="25000"/>
                            </a:schemeClr>
                          </a:solidFill>
                          <a:latin typeface="Century Gothic" panose="020B0502020202020204" pitchFamily="34" charset="0"/>
                          <a:ea typeface="+mn-ea"/>
                        </a:rPr>
                        <a:t>2</a:t>
                      </a:r>
                      <a:endParaRPr kumimoji="1" lang="ja-JP" altLang="en-US" sz="1600" b="0"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ja-JP" altLang="en-US" sz="1600" b="1" dirty="0">
                          <a:solidFill>
                            <a:schemeClr val="tx1">
                              <a:lumMod val="75000"/>
                              <a:lumOff val="25000"/>
                            </a:schemeClr>
                          </a:solidFill>
                        </a:rPr>
                        <a:t>浜 真行</a:t>
                      </a:r>
                      <a:endParaRPr kumimoji="1" lang="ja-JP" altLang="en-US" sz="1600" b="1"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en-US" altLang="ja-JP" sz="1600" b="0" dirty="0">
                          <a:solidFill>
                            <a:schemeClr val="tx1">
                              <a:lumMod val="75000"/>
                              <a:lumOff val="25000"/>
                            </a:schemeClr>
                          </a:solidFill>
                        </a:rPr>
                        <a:t>(</a:t>
                      </a:r>
                      <a:r>
                        <a:rPr kumimoji="1" lang="ja-JP" altLang="en-US" sz="1600" b="0" dirty="0">
                          <a:solidFill>
                            <a:schemeClr val="tx1">
                              <a:lumMod val="75000"/>
                              <a:lumOff val="25000"/>
                            </a:schemeClr>
                          </a:solidFill>
                        </a:rPr>
                        <a:t>株</a:t>
                      </a:r>
                      <a:r>
                        <a:rPr kumimoji="1" lang="en-US" altLang="ja-JP" sz="1600" b="0" dirty="0">
                          <a:solidFill>
                            <a:schemeClr val="tx1">
                              <a:lumMod val="75000"/>
                              <a:lumOff val="25000"/>
                            </a:schemeClr>
                          </a:solidFill>
                        </a:rPr>
                        <a:t>)</a:t>
                      </a:r>
                      <a:r>
                        <a:rPr kumimoji="1" lang="ja-JP" altLang="en-US" sz="1600" b="0" dirty="0">
                          <a:solidFill>
                            <a:schemeClr val="tx1">
                              <a:lumMod val="75000"/>
                              <a:lumOff val="25000"/>
                            </a:schemeClr>
                          </a:solidFill>
                        </a:rPr>
                        <a:t>プロシード</a:t>
                      </a:r>
                      <a:endParaRPr kumimoji="1" lang="ja-JP" altLang="en-US" sz="1600" b="0"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ja-JP" altLang="en-US" sz="1600" b="1" dirty="0">
                          <a:solidFill>
                            <a:schemeClr val="tx1">
                              <a:lumMod val="75000"/>
                              <a:lumOff val="25000"/>
                            </a:schemeClr>
                          </a:solidFill>
                        </a:rPr>
                        <a:t>出直し</a:t>
                      </a:r>
                      <a:r>
                        <a:rPr kumimoji="1" lang="en-US" altLang="ja-JP" sz="1600" b="1" dirty="0">
                          <a:solidFill>
                            <a:schemeClr val="tx1">
                              <a:lumMod val="75000"/>
                              <a:lumOff val="25000"/>
                            </a:schemeClr>
                          </a:solidFill>
                        </a:rPr>
                        <a:t>!! </a:t>
                      </a:r>
                      <a:r>
                        <a:rPr kumimoji="1" lang="ja-JP" altLang="en-US" sz="1600" b="1" dirty="0">
                          <a:solidFill>
                            <a:schemeClr val="tx1">
                              <a:lumMod val="75000"/>
                              <a:lumOff val="25000"/>
                            </a:schemeClr>
                          </a:solidFill>
                        </a:rPr>
                        <a:t>ドミノ塾</a:t>
                      </a:r>
                      <a:endParaRPr kumimoji="1" lang="en-US" altLang="ja-JP" sz="1600" b="1" dirty="0">
                        <a:solidFill>
                          <a:schemeClr val="tx1">
                            <a:lumMod val="75000"/>
                            <a:lumOff val="25000"/>
                          </a:schemeClr>
                        </a:solidFill>
                      </a:endParaRPr>
                    </a:p>
                    <a:p>
                      <a:r>
                        <a:rPr kumimoji="1" lang="en-US" altLang="ja-JP" sz="1400" b="0" dirty="0">
                          <a:solidFill>
                            <a:schemeClr val="tx1">
                              <a:lumMod val="75000"/>
                              <a:lumOff val="25000"/>
                            </a:schemeClr>
                          </a:solidFill>
                          <a:latin typeface="Century Gothic" panose="020B0502020202020204" pitchFamily="34" charset="0"/>
                          <a:ea typeface="+mn-ea"/>
                        </a:rPr>
                        <a:t>https://www.denaoshidomino.com/</a:t>
                      </a:r>
                      <a:endParaRPr kumimoji="1" lang="ja-JP" altLang="en-US" sz="1400" b="0" dirty="0">
                        <a:solidFill>
                          <a:schemeClr val="tx1">
                            <a:lumMod val="75000"/>
                            <a:lumOff val="25000"/>
                          </a:schemeClr>
                        </a:solidFill>
                        <a:latin typeface="Century Gothic" panose="020B0502020202020204" pitchFamily="34" charset="0"/>
                        <a:ea typeface="+mn-ea"/>
                      </a:endParaRPr>
                    </a:p>
                  </a:txBody>
                  <a:tcPr marT="72000"/>
                </a:tc>
                <a:extLst>
                  <a:ext uri="{0D108BD9-81ED-4DB2-BD59-A6C34878D82A}">
                    <a16:rowId xmlns:a16="http://schemas.microsoft.com/office/drawing/2014/main" val="3970614209"/>
                  </a:ext>
                </a:extLst>
              </a:tr>
              <a:tr h="282882">
                <a:tc>
                  <a:txBody>
                    <a:bodyPr/>
                    <a:lstStyle/>
                    <a:p>
                      <a:r>
                        <a:rPr kumimoji="1" lang="en-US" altLang="ja-JP" sz="1600" b="0" dirty="0">
                          <a:solidFill>
                            <a:schemeClr val="tx1">
                              <a:lumMod val="75000"/>
                              <a:lumOff val="25000"/>
                            </a:schemeClr>
                          </a:solidFill>
                          <a:latin typeface="Century Gothic" panose="020B0502020202020204" pitchFamily="34" charset="0"/>
                          <a:ea typeface="+mn-ea"/>
                        </a:rPr>
                        <a:t>3</a:t>
                      </a:r>
                      <a:endParaRPr kumimoji="1" lang="ja-JP" altLang="en-US" sz="1600" b="0"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ja-JP" altLang="en-US" sz="1600" b="1" dirty="0">
                          <a:solidFill>
                            <a:schemeClr val="tx1">
                              <a:lumMod val="75000"/>
                              <a:lumOff val="25000"/>
                            </a:schemeClr>
                          </a:solidFill>
                        </a:rPr>
                        <a:t>野村 知也</a:t>
                      </a:r>
                      <a:endParaRPr kumimoji="1" lang="ja-JP" altLang="en-US" sz="1600" b="1"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en-US" altLang="ja-JP" sz="1600" b="0" dirty="0">
                          <a:solidFill>
                            <a:schemeClr val="tx1">
                              <a:lumMod val="75000"/>
                              <a:lumOff val="25000"/>
                            </a:schemeClr>
                          </a:solidFill>
                        </a:rPr>
                        <a:t>SCSK(</a:t>
                      </a:r>
                      <a:r>
                        <a:rPr kumimoji="1" lang="ja-JP" altLang="en-US" sz="1600" b="0" dirty="0">
                          <a:solidFill>
                            <a:schemeClr val="tx1">
                              <a:lumMod val="75000"/>
                              <a:lumOff val="25000"/>
                            </a:schemeClr>
                          </a:solidFill>
                        </a:rPr>
                        <a:t>株</a:t>
                      </a:r>
                      <a:r>
                        <a:rPr kumimoji="1" lang="en-US" altLang="ja-JP" sz="1600" b="0" dirty="0">
                          <a:solidFill>
                            <a:schemeClr val="tx1">
                              <a:lumMod val="75000"/>
                              <a:lumOff val="25000"/>
                            </a:schemeClr>
                          </a:solidFill>
                        </a:rPr>
                        <a:t>)</a:t>
                      </a:r>
                      <a:endParaRPr kumimoji="1" lang="ja-JP" altLang="en-US" sz="1600" b="0" dirty="0">
                        <a:solidFill>
                          <a:schemeClr val="tx1">
                            <a:lumMod val="75000"/>
                            <a:lumOff val="25000"/>
                          </a:schemeClr>
                        </a:solidFill>
                        <a:latin typeface="Century Gothic" panose="020B0502020202020204" pitchFamily="34" charset="0"/>
                        <a:ea typeface="+mn-ea"/>
                      </a:endParaRPr>
                    </a:p>
                  </a:txBody>
                  <a:tcPr marT="72000"/>
                </a:tc>
                <a:tc>
                  <a:txBody>
                    <a:bodyPr/>
                    <a:lstStyle/>
                    <a:p>
                      <a:endParaRPr kumimoji="1" lang="ja-JP" altLang="en-US" sz="1600" b="0" dirty="0">
                        <a:solidFill>
                          <a:schemeClr val="tx1">
                            <a:lumMod val="75000"/>
                            <a:lumOff val="25000"/>
                          </a:schemeClr>
                        </a:solidFill>
                        <a:latin typeface="Century Gothic" panose="020B0502020202020204" pitchFamily="34" charset="0"/>
                        <a:ea typeface="+mn-ea"/>
                      </a:endParaRPr>
                    </a:p>
                  </a:txBody>
                  <a:tcPr marT="72000"/>
                </a:tc>
                <a:extLst>
                  <a:ext uri="{0D108BD9-81ED-4DB2-BD59-A6C34878D82A}">
                    <a16:rowId xmlns:a16="http://schemas.microsoft.com/office/drawing/2014/main" val="2172847884"/>
                  </a:ext>
                </a:extLst>
              </a:tr>
              <a:tr h="282882">
                <a:tc>
                  <a:txBody>
                    <a:bodyPr/>
                    <a:lstStyle/>
                    <a:p>
                      <a:r>
                        <a:rPr kumimoji="1" lang="en-US" altLang="ja-JP" sz="1600" b="0" dirty="0">
                          <a:solidFill>
                            <a:schemeClr val="tx1">
                              <a:lumMod val="75000"/>
                              <a:lumOff val="25000"/>
                            </a:schemeClr>
                          </a:solidFill>
                          <a:latin typeface="Century Gothic" panose="020B0502020202020204" pitchFamily="34" charset="0"/>
                          <a:ea typeface="+mn-ea"/>
                        </a:rPr>
                        <a:t>4</a:t>
                      </a:r>
                      <a:endParaRPr kumimoji="1" lang="ja-JP" altLang="en-US" sz="1600" b="0"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ja-JP" altLang="en-US" sz="1600" b="1" dirty="0">
                          <a:solidFill>
                            <a:schemeClr val="tx1">
                              <a:lumMod val="75000"/>
                              <a:lumOff val="25000"/>
                            </a:schemeClr>
                          </a:solidFill>
                        </a:rPr>
                        <a:t>林 和正</a:t>
                      </a:r>
                      <a:endParaRPr kumimoji="1" lang="ja-JP" altLang="en-US" sz="1600" b="1"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en-US" altLang="ja-JP" sz="1600" b="0" dirty="0">
                          <a:solidFill>
                            <a:schemeClr val="tx1">
                              <a:lumMod val="75000"/>
                              <a:lumOff val="25000"/>
                            </a:schemeClr>
                          </a:solidFill>
                        </a:rPr>
                        <a:t>(</a:t>
                      </a:r>
                      <a:r>
                        <a:rPr kumimoji="1" lang="ja-JP" altLang="en-US" sz="1600" b="0" dirty="0">
                          <a:solidFill>
                            <a:schemeClr val="tx1">
                              <a:lumMod val="75000"/>
                              <a:lumOff val="25000"/>
                            </a:schemeClr>
                          </a:solidFill>
                        </a:rPr>
                        <a:t>株</a:t>
                      </a:r>
                      <a:r>
                        <a:rPr kumimoji="1" lang="en-US" altLang="ja-JP" sz="1600" b="0" dirty="0">
                          <a:solidFill>
                            <a:schemeClr val="tx1">
                              <a:lumMod val="75000"/>
                              <a:lumOff val="25000"/>
                            </a:schemeClr>
                          </a:solidFill>
                        </a:rPr>
                        <a:t>)</a:t>
                      </a:r>
                      <a:r>
                        <a:rPr kumimoji="1" lang="ja-JP" altLang="en-US" sz="1600" b="0" dirty="0">
                          <a:solidFill>
                            <a:schemeClr val="tx1">
                              <a:lumMod val="75000"/>
                              <a:lumOff val="25000"/>
                            </a:schemeClr>
                          </a:solidFill>
                        </a:rPr>
                        <a:t>フィオーレ</a:t>
                      </a:r>
                      <a:endParaRPr kumimoji="1" lang="ja-JP" altLang="en-US" sz="1600" b="0"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en-US" altLang="ja-JP" sz="1600" b="1" dirty="0">
                          <a:solidFill>
                            <a:schemeClr val="tx1">
                              <a:lumMod val="75000"/>
                              <a:lumOff val="25000"/>
                            </a:schemeClr>
                          </a:solidFill>
                        </a:rPr>
                        <a:t>Domino Lab</a:t>
                      </a:r>
                    </a:p>
                    <a:p>
                      <a:r>
                        <a:rPr kumimoji="1" lang="en-US" altLang="ja-JP" sz="1400" b="0" dirty="0">
                          <a:solidFill>
                            <a:schemeClr val="tx1">
                              <a:lumMod val="75000"/>
                              <a:lumOff val="25000"/>
                            </a:schemeClr>
                          </a:solidFill>
                          <a:latin typeface="Century Gothic" panose="020B0502020202020204" pitchFamily="34" charset="0"/>
                          <a:ea typeface="+mn-ea"/>
                        </a:rPr>
                        <a:t>https://note.com/dominolab/</a:t>
                      </a:r>
                      <a:endParaRPr kumimoji="1" lang="ja-JP" altLang="en-US" sz="1400" b="0" dirty="0">
                        <a:solidFill>
                          <a:schemeClr val="tx1">
                            <a:lumMod val="75000"/>
                            <a:lumOff val="25000"/>
                          </a:schemeClr>
                        </a:solidFill>
                        <a:latin typeface="Century Gothic" panose="020B0502020202020204" pitchFamily="34" charset="0"/>
                        <a:ea typeface="+mn-ea"/>
                      </a:endParaRPr>
                    </a:p>
                  </a:txBody>
                  <a:tcPr marT="72000"/>
                </a:tc>
                <a:extLst>
                  <a:ext uri="{0D108BD9-81ED-4DB2-BD59-A6C34878D82A}">
                    <a16:rowId xmlns:a16="http://schemas.microsoft.com/office/drawing/2014/main" val="1415886327"/>
                  </a:ext>
                </a:extLst>
              </a:tr>
              <a:tr h="282882">
                <a:tc>
                  <a:txBody>
                    <a:bodyPr/>
                    <a:lstStyle/>
                    <a:p>
                      <a:r>
                        <a:rPr kumimoji="1" lang="en-US" altLang="ja-JP" sz="1600" b="0" dirty="0">
                          <a:solidFill>
                            <a:schemeClr val="tx1">
                              <a:lumMod val="75000"/>
                              <a:lumOff val="25000"/>
                            </a:schemeClr>
                          </a:solidFill>
                          <a:latin typeface="Century Gothic" panose="020B0502020202020204" pitchFamily="34" charset="0"/>
                          <a:ea typeface="+mn-ea"/>
                        </a:rPr>
                        <a:t>5</a:t>
                      </a:r>
                      <a:endParaRPr kumimoji="1" lang="ja-JP" altLang="en-US" sz="1600" b="0"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ja-JP" altLang="en-US" sz="1600" b="1" dirty="0">
                          <a:solidFill>
                            <a:schemeClr val="tx1">
                              <a:lumMod val="75000"/>
                              <a:lumOff val="25000"/>
                            </a:schemeClr>
                          </a:solidFill>
                        </a:rPr>
                        <a:t>米原 和之</a:t>
                      </a:r>
                      <a:endParaRPr kumimoji="1" lang="ja-JP" altLang="en-US" sz="1600" b="1"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ja-JP" altLang="en-US" sz="1600" b="0" dirty="0">
                          <a:solidFill>
                            <a:schemeClr val="tx1">
                              <a:lumMod val="75000"/>
                              <a:lumOff val="25000"/>
                            </a:schemeClr>
                          </a:solidFill>
                        </a:rPr>
                        <a:t>ケートリック</a:t>
                      </a:r>
                      <a:r>
                        <a:rPr kumimoji="1" lang="en-US" altLang="ja-JP" sz="1600" b="0" dirty="0">
                          <a:solidFill>
                            <a:schemeClr val="tx1">
                              <a:lumMod val="75000"/>
                              <a:lumOff val="25000"/>
                            </a:schemeClr>
                          </a:solidFill>
                        </a:rPr>
                        <a:t>(</a:t>
                      </a:r>
                      <a:r>
                        <a:rPr kumimoji="1" lang="ja-JP" altLang="en-US" sz="1600" b="0" dirty="0">
                          <a:solidFill>
                            <a:schemeClr val="tx1">
                              <a:lumMod val="75000"/>
                              <a:lumOff val="25000"/>
                            </a:schemeClr>
                          </a:solidFill>
                        </a:rPr>
                        <a:t>株</a:t>
                      </a:r>
                      <a:r>
                        <a:rPr kumimoji="1" lang="en-US" altLang="ja-JP" sz="1600" b="0" dirty="0">
                          <a:solidFill>
                            <a:schemeClr val="tx1">
                              <a:lumMod val="75000"/>
                              <a:lumOff val="25000"/>
                            </a:schemeClr>
                          </a:solidFill>
                        </a:rPr>
                        <a:t>)</a:t>
                      </a:r>
                      <a:endParaRPr kumimoji="1" lang="ja-JP" altLang="en-US" sz="1600" b="0"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en-US" altLang="ja-JP" sz="1600" b="1" dirty="0" err="1">
                          <a:solidFill>
                            <a:schemeClr val="tx1">
                              <a:lumMod val="75000"/>
                              <a:lumOff val="25000"/>
                            </a:schemeClr>
                          </a:solidFill>
                        </a:rPr>
                        <a:t>KTRick</a:t>
                      </a:r>
                      <a:r>
                        <a:rPr kumimoji="1" lang="ja-JP" altLang="en-US" sz="1600" b="1" dirty="0">
                          <a:solidFill>
                            <a:schemeClr val="tx1">
                              <a:lumMod val="75000"/>
                              <a:lumOff val="25000"/>
                            </a:schemeClr>
                          </a:solidFill>
                        </a:rPr>
                        <a:t>－開発日記</a:t>
                      </a:r>
                      <a:endParaRPr kumimoji="1" lang="en-US" altLang="ja-JP" sz="1600" b="1" dirty="0">
                        <a:solidFill>
                          <a:schemeClr val="tx1">
                            <a:lumMod val="75000"/>
                            <a:lumOff val="25000"/>
                          </a:schemeClr>
                        </a:solidFill>
                      </a:endParaRPr>
                    </a:p>
                    <a:p>
                      <a:r>
                        <a:rPr kumimoji="1" lang="en-US" altLang="ja-JP" sz="1400" b="0" dirty="0">
                          <a:solidFill>
                            <a:schemeClr val="tx1">
                              <a:lumMod val="75000"/>
                              <a:lumOff val="25000"/>
                            </a:schemeClr>
                          </a:solidFill>
                          <a:latin typeface="Century Gothic" panose="020B0502020202020204" pitchFamily="34" charset="0"/>
                          <a:ea typeface="+mn-ea"/>
                        </a:rPr>
                        <a:t>https://www.ktrick.com/blog/</a:t>
                      </a:r>
                    </a:p>
                  </a:txBody>
                  <a:tcPr marT="72000"/>
                </a:tc>
                <a:extLst>
                  <a:ext uri="{0D108BD9-81ED-4DB2-BD59-A6C34878D82A}">
                    <a16:rowId xmlns:a16="http://schemas.microsoft.com/office/drawing/2014/main" val="2049651122"/>
                  </a:ext>
                </a:extLst>
              </a:tr>
              <a:tr h="282882">
                <a:tc>
                  <a:txBody>
                    <a:bodyPr/>
                    <a:lstStyle/>
                    <a:p>
                      <a:r>
                        <a:rPr kumimoji="1" lang="en-US" altLang="ja-JP" sz="1600" b="0" dirty="0">
                          <a:solidFill>
                            <a:schemeClr val="tx1">
                              <a:lumMod val="75000"/>
                              <a:lumOff val="25000"/>
                            </a:schemeClr>
                          </a:solidFill>
                          <a:latin typeface="Century Gothic" panose="020B0502020202020204" pitchFamily="34" charset="0"/>
                          <a:ea typeface="+mn-ea"/>
                        </a:rPr>
                        <a:t>6</a:t>
                      </a:r>
                      <a:endParaRPr kumimoji="1" lang="ja-JP" altLang="en-US" sz="1600" b="0"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ja-JP" altLang="en-US" sz="1600" b="1" dirty="0">
                          <a:solidFill>
                            <a:schemeClr val="tx1">
                              <a:lumMod val="75000"/>
                              <a:lumOff val="25000"/>
                            </a:schemeClr>
                          </a:solidFill>
                        </a:rPr>
                        <a:t>田付 和慶</a:t>
                      </a:r>
                      <a:endParaRPr kumimoji="1" lang="ja-JP" altLang="en-US" sz="1600" b="1" dirty="0">
                        <a:solidFill>
                          <a:schemeClr val="tx1">
                            <a:lumMod val="75000"/>
                            <a:lumOff val="25000"/>
                          </a:schemeClr>
                        </a:solidFill>
                        <a:latin typeface="Century Gothic" panose="020B0502020202020204" pitchFamily="34" charset="0"/>
                        <a:ea typeface="+mn-ea"/>
                      </a:endParaRPr>
                    </a:p>
                  </a:txBody>
                  <a:tcPr marT="72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lumMod val="75000"/>
                              <a:lumOff val="25000"/>
                            </a:schemeClr>
                          </a:solidFill>
                        </a:rPr>
                        <a:t>ケートリック</a:t>
                      </a:r>
                      <a:r>
                        <a:rPr kumimoji="1" lang="en-US" altLang="ja-JP" sz="1600" b="0" dirty="0">
                          <a:solidFill>
                            <a:schemeClr val="tx1">
                              <a:lumMod val="75000"/>
                              <a:lumOff val="25000"/>
                            </a:schemeClr>
                          </a:solidFill>
                        </a:rPr>
                        <a:t>(</a:t>
                      </a:r>
                      <a:r>
                        <a:rPr kumimoji="1" lang="ja-JP" altLang="en-US" sz="1600" b="0" dirty="0">
                          <a:solidFill>
                            <a:schemeClr val="tx1">
                              <a:lumMod val="75000"/>
                              <a:lumOff val="25000"/>
                            </a:schemeClr>
                          </a:solidFill>
                        </a:rPr>
                        <a:t>株</a:t>
                      </a:r>
                      <a:r>
                        <a:rPr kumimoji="1" lang="en-US" altLang="ja-JP" sz="1600" b="0" dirty="0">
                          <a:solidFill>
                            <a:schemeClr val="tx1">
                              <a:lumMod val="75000"/>
                              <a:lumOff val="25000"/>
                            </a:schemeClr>
                          </a:solidFill>
                        </a:rPr>
                        <a:t>)</a:t>
                      </a:r>
                      <a:endParaRPr kumimoji="1" lang="ja-JP" altLang="en-US" sz="1600" b="0" dirty="0">
                        <a:solidFill>
                          <a:schemeClr val="tx1">
                            <a:lumMod val="75000"/>
                            <a:lumOff val="25000"/>
                          </a:schemeClr>
                        </a:solidFill>
                        <a:latin typeface="Century Gothic" panose="020B0502020202020204" pitchFamily="34" charset="0"/>
                        <a:ea typeface="+mn-ea"/>
                      </a:endParaRPr>
                    </a:p>
                  </a:txBody>
                  <a:tcPr marT="72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dirty="0" err="1">
                          <a:solidFill>
                            <a:schemeClr val="tx1">
                              <a:lumMod val="75000"/>
                              <a:lumOff val="25000"/>
                            </a:schemeClr>
                          </a:solidFill>
                        </a:rPr>
                        <a:t>KTRick</a:t>
                      </a:r>
                      <a:r>
                        <a:rPr kumimoji="1" lang="ja-JP" altLang="en-US" sz="1600" b="1" dirty="0">
                          <a:solidFill>
                            <a:schemeClr val="tx1">
                              <a:lumMod val="75000"/>
                              <a:lumOff val="25000"/>
                            </a:schemeClr>
                          </a:solidFill>
                        </a:rPr>
                        <a:t>－開発日記</a:t>
                      </a:r>
                      <a:endParaRPr kumimoji="1" lang="en-US" altLang="ja-JP" sz="1600" b="1"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lumMod val="75000"/>
                              <a:lumOff val="25000"/>
                            </a:schemeClr>
                          </a:solidFill>
                          <a:latin typeface="Century Gothic" panose="020B0502020202020204" pitchFamily="34" charset="0"/>
                          <a:ea typeface="+mn-ea"/>
                        </a:rPr>
                        <a:t>https://www.ktrick.com/blog/</a:t>
                      </a:r>
                      <a:endParaRPr kumimoji="1" lang="ja-JP" altLang="en-US" sz="1400" b="0" dirty="0">
                        <a:solidFill>
                          <a:schemeClr val="tx1">
                            <a:lumMod val="75000"/>
                            <a:lumOff val="25000"/>
                          </a:schemeClr>
                        </a:solidFill>
                        <a:latin typeface="Century Gothic" panose="020B0502020202020204" pitchFamily="34" charset="0"/>
                        <a:ea typeface="+mn-ea"/>
                      </a:endParaRPr>
                    </a:p>
                  </a:txBody>
                  <a:tcPr marT="72000"/>
                </a:tc>
                <a:extLst>
                  <a:ext uri="{0D108BD9-81ED-4DB2-BD59-A6C34878D82A}">
                    <a16:rowId xmlns:a16="http://schemas.microsoft.com/office/drawing/2014/main" val="557003050"/>
                  </a:ext>
                </a:extLst>
              </a:tr>
              <a:tr h="282882">
                <a:tc>
                  <a:txBody>
                    <a:bodyPr/>
                    <a:lstStyle/>
                    <a:p>
                      <a:r>
                        <a:rPr kumimoji="1" lang="en-US" altLang="ja-JP" sz="1600" b="0" dirty="0">
                          <a:solidFill>
                            <a:schemeClr val="tx1">
                              <a:lumMod val="75000"/>
                              <a:lumOff val="25000"/>
                            </a:schemeClr>
                          </a:solidFill>
                          <a:latin typeface="Century Gothic" panose="020B0502020202020204" pitchFamily="34" charset="0"/>
                          <a:ea typeface="+mn-ea"/>
                        </a:rPr>
                        <a:t>7</a:t>
                      </a:r>
                      <a:endParaRPr kumimoji="1" lang="ja-JP" altLang="en-US" sz="1600" b="0"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ja-JP" altLang="en-US" sz="1600" b="1" dirty="0">
                          <a:solidFill>
                            <a:schemeClr val="tx1">
                              <a:lumMod val="75000"/>
                              <a:lumOff val="25000"/>
                            </a:schemeClr>
                          </a:solidFill>
                        </a:rPr>
                        <a:t>御代 政彦</a:t>
                      </a:r>
                      <a:endParaRPr kumimoji="1" lang="ja-JP" altLang="en-US" sz="1600" b="1"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en-US" altLang="ja-JP" sz="1600" b="0" dirty="0">
                          <a:solidFill>
                            <a:schemeClr val="tx1">
                              <a:lumMod val="75000"/>
                              <a:lumOff val="25000"/>
                            </a:schemeClr>
                          </a:solidFill>
                        </a:rPr>
                        <a:t>(</a:t>
                      </a:r>
                      <a:r>
                        <a:rPr kumimoji="1" lang="ja-JP" altLang="en-US" sz="1600" b="0" dirty="0">
                          <a:solidFill>
                            <a:schemeClr val="tx1">
                              <a:lumMod val="75000"/>
                              <a:lumOff val="25000"/>
                            </a:schemeClr>
                          </a:solidFill>
                        </a:rPr>
                        <a:t>株</a:t>
                      </a:r>
                      <a:r>
                        <a:rPr kumimoji="1" lang="en-US" altLang="ja-JP" sz="1600" b="0" dirty="0">
                          <a:solidFill>
                            <a:schemeClr val="tx1">
                              <a:lumMod val="75000"/>
                              <a:lumOff val="25000"/>
                            </a:schemeClr>
                          </a:solidFill>
                        </a:rPr>
                        <a:t>)</a:t>
                      </a:r>
                      <a:r>
                        <a:rPr kumimoji="1" lang="ja-JP" altLang="en-US" sz="1600" b="0" dirty="0">
                          <a:solidFill>
                            <a:schemeClr val="tx1">
                              <a:lumMod val="75000"/>
                              <a:lumOff val="25000"/>
                            </a:schemeClr>
                          </a:solidFill>
                        </a:rPr>
                        <a:t>エフ</a:t>
                      </a:r>
                      <a:endParaRPr kumimoji="1" lang="ja-JP" altLang="en-US" sz="1600" b="0"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ja-JP" altLang="en-US" sz="1600" b="1" dirty="0">
                          <a:solidFill>
                            <a:schemeClr val="tx1">
                              <a:lumMod val="75000"/>
                              <a:lumOff val="25000"/>
                            </a:schemeClr>
                          </a:solidFill>
                        </a:rPr>
                        <a:t>のおつ </a:t>
                      </a:r>
                      <a:r>
                        <a:rPr kumimoji="1" lang="en-US" altLang="ja-JP" sz="1600" b="1" dirty="0">
                          <a:solidFill>
                            <a:schemeClr val="tx1">
                              <a:lumMod val="75000"/>
                              <a:lumOff val="25000"/>
                            </a:schemeClr>
                          </a:solidFill>
                        </a:rPr>
                        <a:t>Notes/Domino</a:t>
                      </a:r>
                      <a:r>
                        <a:rPr kumimoji="1" lang="ja-JP" altLang="en-US" sz="1600" b="1" dirty="0">
                          <a:solidFill>
                            <a:schemeClr val="tx1">
                              <a:lumMod val="75000"/>
                              <a:lumOff val="25000"/>
                            </a:schemeClr>
                          </a:solidFill>
                        </a:rPr>
                        <a:t>に関すること</a:t>
                      </a:r>
                      <a:r>
                        <a:rPr kumimoji="1" lang="en-US" altLang="ja-JP" sz="1600" b="1" dirty="0">
                          <a:solidFill>
                            <a:schemeClr val="tx1">
                              <a:lumMod val="75000"/>
                              <a:lumOff val="25000"/>
                            </a:schemeClr>
                          </a:solidFill>
                        </a:rPr>
                        <a:t>(</a:t>
                      </a:r>
                      <a:r>
                        <a:rPr kumimoji="1" lang="ja-JP" altLang="en-US" sz="1600" b="1" dirty="0">
                          <a:solidFill>
                            <a:schemeClr val="tx1">
                              <a:lumMod val="75000"/>
                              <a:lumOff val="25000"/>
                            </a:schemeClr>
                          </a:solidFill>
                        </a:rPr>
                        <a:t>有料</a:t>
                      </a:r>
                      <a:r>
                        <a:rPr kumimoji="1" lang="en-US" altLang="ja-JP" sz="1600" b="1" dirty="0">
                          <a:solidFill>
                            <a:schemeClr val="tx1">
                              <a:lumMod val="75000"/>
                              <a:lumOff val="25000"/>
                            </a:schemeClr>
                          </a:solidFill>
                        </a:rPr>
                        <a:t>)</a:t>
                      </a:r>
                    </a:p>
                    <a:p>
                      <a:r>
                        <a:rPr kumimoji="1" lang="en-US" altLang="ja-JP" sz="1400" b="0" dirty="0">
                          <a:solidFill>
                            <a:schemeClr val="tx1">
                              <a:lumMod val="75000"/>
                              <a:lumOff val="25000"/>
                            </a:schemeClr>
                          </a:solidFill>
                          <a:latin typeface="Century Gothic" panose="020B0502020202020204" pitchFamily="34" charset="0"/>
                          <a:ea typeface="+mn-ea"/>
                        </a:rPr>
                        <a:t>https://effect-force.co.jp/services/domino-dev/ndtips/</a:t>
                      </a:r>
                      <a:endParaRPr kumimoji="1" lang="ja-JP" altLang="en-US" sz="1400" b="0" dirty="0">
                        <a:solidFill>
                          <a:schemeClr val="tx1">
                            <a:lumMod val="75000"/>
                            <a:lumOff val="25000"/>
                          </a:schemeClr>
                        </a:solidFill>
                        <a:latin typeface="Century Gothic" panose="020B0502020202020204" pitchFamily="34" charset="0"/>
                        <a:ea typeface="+mn-ea"/>
                      </a:endParaRPr>
                    </a:p>
                  </a:txBody>
                  <a:tcPr marT="72000"/>
                </a:tc>
                <a:extLst>
                  <a:ext uri="{0D108BD9-81ED-4DB2-BD59-A6C34878D82A}">
                    <a16:rowId xmlns:a16="http://schemas.microsoft.com/office/drawing/2014/main" val="3634998620"/>
                  </a:ext>
                </a:extLst>
              </a:tr>
              <a:tr h="282882">
                <a:tc>
                  <a:txBody>
                    <a:bodyPr/>
                    <a:lstStyle/>
                    <a:p>
                      <a:r>
                        <a:rPr kumimoji="1" lang="en-US" altLang="ja-JP" sz="1600" b="0" dirty="0">
                          <a:solidFill>
                            <a:schemeClr val="tx1">
                              <a:lumMod val="75000"/>
                              <a:lumOff val="25000"/>
                            </a:schemeClr>
                          </a:solidFill>
                          <a:latin typeface="Century Gothic" panose="020B0502020202020204" pitchFamily="34" charset="0"/>
                          <a:ea typeface="+mn-ea"/>
                        </a:rPr>
                        <a:t>8</a:t>
                      </a:r>
                      <a:endParaRPr kumimoji="1" lang="ja-JP" altLang="en-US" sz="1600" b="0"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ja-JP" altLang="en-US" sz="1600" b="1" dirty="0">
                          <a:solidFill>
                            <a:schemeClr val="tx1">
                              <a:lumMod val="75000"/>
                              <a:lumOff val="25000"/>
                            </a:schemeClr>
                          </a:solidFill>
                        </a:rPr>
                        <a:t>林　哲司</a:t>
                      </a:r>
                      <a:endParaRPr kumimoji="1" lang="ja-JP" altLang="en-US" sz="1600" b="1"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en-US" altLang="ja-JP" sz="1600" b="0" dirty="0">
                          <a:solidFill>
                            <a:schemeClr val="tx1">
                              <a:lumMod val="75000"/>
                              <a:lumOff val="25000"/>
                            </a:schemeClr>
                          </a:solidFill>
                        </a:rPr>
                        <a:t>(</a:t>
                      </a:r>
                      <a:r>
                        <a:rPr kumimoji="1" lang="ja-JP" altLang="en-US" sz="1600" b="0" dirty="0">
                          <a:solidFill>
                            <a:schemeClr val="tx1">
                              <a:lumMod val="75000"/>
                              <a:lumOff val="25000"/>
                            </a:schemeClr>
                          </a:solidFill>
                        </a:rPr>
                        <a:t>なし</a:t>
                      </a:r>
                      <a:r>
                        <a:rPr kumimoji="1" lang="en-US" altLang="ja-JP" sz="1600" b="0" dirty="0">
                          <a:solidFill>
                            <a:schemeClr val="tx1">
                              <a:lumMod val="75000"/>
                              <a:lumOff val="25000"/>
                            </a:schemeClr>
                          </a:solidFill>
                        </a:rPr>
                        <a:t>)</a:t>
                      </a:r>
                      <a:endParaRPr kumimoji="1" lang="ja-JP" altLang="en-US" sz="1600" b="0"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en-US" altLang="ja-JP" sz="1600" b="1" dirty="0">
                          <a:solidFill>
                            <a:schemeClr val="tx1">
                              <a:lumMod val="75000"/>
                              <a:lumOff val="25000"/>
                            </a:schemeClr>
                          </a:solidFill>
                        </a:rPr>
                        <a:t>Notes</a:t>
                      </a:r>
                      <a:r>
                        <a:rPr kumimoji="1" lang="ja-JP" altLang="en-US" sz="1600" b="1" dirty="0">
                          <a:solidFill>
                            <a:schemeClr val="tx1">
                              <a:lumMod val="75000"/>
                              <a:lumOff val="25000"/>
                            </a:schemeClr>
                          </a:solidFill>
                        </a:rPr>
                        <a:t>開発者のための</a:t>
                      </a:r>
                      <a:r>
                        <a:rPr kumimoji="1" lang="en-US" altLang="ja-JP" sz="1600" b="1" dirty="0" err="1">
                          <a:solidFill>
                            <a:schemeClr val="tx1">
                              <a:lumMod val="75000"/>
                              <a:lumOff val="25000"/>
                            </a:schemeClr>
                          </a:solidFill>
                        </a:rPr>
                        <a:t>XPages</a:t>
                      </a:r>
                      <a:r>
                        <a:rPr kumimoji="1" lang="ja-JP" altLang="en-US" sz="1600" b="1" dirty="0">
                          <a:solidFill>
                            <a:schemeClr val="tx1">
                              <a:lumMod val="75000"/>
                              <a:lumOff val="25000"/>
                            </a:schemeClr>
                          </a:solidFill>
                        </a:rPr>
                        <a:t>デザインレシピ</a:t>
                      </a:r>
                      <a:endParaRPr kumimoji="1" lang="en-US" altLang="ja-JP" sz="1600" b="1" dirty="0">
                        <a:solidFill>
                          <a:schemeClr val="tx1">
                            <a:lumMod val="75000"/>
                            <a:lumOff val="25000"/>
                          </a:schemeClr>
                        </a:solidFill>
                      </a:endParaRPr>
                    </a:p>
                    <a:p>
                      <a:r>
                        <a:rPr kumimoji="1" lang="en-US" altLang="ja-JP" sz="1400" b="0" dirty="0">
                          <a:solidFill>
                            <a:schemeClr val="tx1">
                              <a:lumMod val="75000"/>
                              <a:lumOff val="25000"/>
                            </a:schemeClr>
                          </a:solidFill>
                          <a:latin typeface="Century Gothic" panose="020B0502020202020204" pitchFamily="34" charset="0"/>
                          <a:ea typeface="+mn-ea"/>
                        </a:rPr>
                        <a:t>https://enjoyxpages.sakura.ne.jp/wp1/</a:t>
                      </a:r>
                      <a:endParaRPr kumimoji="1" lang="ja-JP" altLang="en-US" sz="1400" b="0" dirty="0">
                        <a:solidFill>
                          <a:schemeClr val="tx1">
                            <a:lumMod val="75000"/>
                            <a:lumOff val="25000"/>
                          </a:schemeClr>
                        </a:solidFill>
                        <a:latin typeface="Century Gothic" panose="020B0502020202020204" pitchFamily="34" charset="0"/>
                        <a:ea typeface="+mn-ea"/>
                      </a:endParaRPr>
                    </a:p>
                  </a:txBody>
                  <a:tcPr marT="72000"/>
                </a:tc>
                <a:extLst>
                  <a:ext uri="{0D108BD9-81ED-4DB2-BD59-A6C34878D82A}">
                    <a16:rowId xmlns:a16="http://schemas.microsoft.com/office/drawing/2014/main" val="3758617095"/>
                  </a:ext>
                </a:extLst>
              </a:tr>
              <a:tr h="282882">
                <a:tc>
                  <a:txBody>
                    <a:bodyPr/>
                    <a:lstStyle/>
                    <a:p>
                      <a:r>
                        <a:rPr kumimoji="1" lang="en-US" altLang="ja-JP" sz="1600" b="0" dirty="0">
                          <a:solidFill>
                            <a:schemeClr val="tx1">
                              <a:lumMod val="75000"/>
                              <a:lumOff val="25000"/>
                            </a:schemeClr>
                          </a:solidFill>
                          <a:latin typeface="Century Gothic" panose="020B0502020202020204" pitchFamily="34" charset="0"/>
                          <a:ea typeface="+mn-ea"/>
                        </a:rPr>
                        <a:t>9</a:t>
                      </a:r>
                      <a:endParaRPr kumimoji="1" lang="ja-JP" altLang="en-US" sz="1600" b="0"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ja-JP" altLang="en-US" sz="1600" b="1" dirty="0">
                          <a:solidFill>
                            <a:schemeClr val="tx1">
                              <a:lumMod val="75000"/>
                              <a:lumOff val="25000"/>
                            </a:schemeClr>
                          </a:solidFill>
                          <a:latin typeface="Century Gothic" panose="020B0502020202020204" pitchFamily="34" charset="0"/>
                          <a:ea typeface="+mn-ea"/>
                        </a:rPr>
                        <a:t>大阪研インスタ</a:t>
                      </a:r>
                    </a:p>
                  </a:txBody>
                  <a:tcPr marT="72000"/>
                </a:tc>
                <a:tc>
                  <a:txBody>
                    <a:bodyPr/>
                    <a:lstStyle/>
                    <a:p>
                      <a:r>
                        <a:rPr kumimoji="1" lang="en-US" altLang="ja-JP" sz="1600" b="0" dirty="0">
                          <a:solidFill>
                            <a:schemeClr val="tx1">
                              <a:lumMod val="75000"/>
                              <a:lumOff val="25000"/>
                            </a:schemeClr>
                          </a:solidFill>
                          <a:latin typeface="Century Gothic" panose="020B0502020202020204" pitchFamily="34" charset="0"/>
                          <a:ea typeface="+mn-ea"/>
                        </a:rPr>
                        <a:t>(</a:t>
                      </a:r>
                      <a:r>
                        <a:rPr kumimoji="1" lang="ja-JP" altLang="en-US" sz="1600" b="0" dirty="0">
                          <a:solidFill>
                            <a:schemeClr val="tx1">
                              <a:lumMod val="75000"/>
                              <a:lumOff val="25000"/>
                            </a:schemeClr>
                          </a:solidFill>
                          <a:latin typeface="Century Gothic" panose="020B0502020202020204" pitchFamily="34" charset="0"/>
                          <a:ea typeface="+mn-ea"/>
                        </a:rPr>
                        <a:t>なし</a:t>
                      </a:r>
                      <a:r>
                        <a:rPr kumimoji="1" lang="en-US" altLang="ja-JP" sz="1600" b="0" dirty="0">
                          <a:solidFill>
                            <a:schemeClr val="tx1">
                              <a:lumMod val="75000"/>
                              <a:lumOff val="25000"/>
                            </a:schemeClr>
                          </a:solidFill>
                          <a:latin typeface="Century Gothic" panose="020B0502020202020204" pitchFamily="34" charset="0"/>
                          <a:ea typeface="+mn-ea"/>
                        </a:rPr>
                        <a:t>)</a:t>
                      </a:r>
                      <a:endParaRPr kumimoji="1" lang="ja-JP" altLang="en-US" sz="1600" b="0" dirty="0">
                        <a:solidFill>
                          <a:schemeClr val="tx1">
                            <a:lumMod val="75000"/>
                            <a:lumOff val="25000"/>
                          </a:schemeClr>
                        </a:solidFill>
                        <a:latin typeface="Century Gothic" panose="020B0502020202020204" pitchFamily="34" charset="0"/>
                        <a:ea typeface="+mn-ea"/>
                      </a:endParaRPr>
                    </a:p>
                  </a:txBody>
                  <a:tcPr marT="72000"/>
                </a:tc>
                <a:tc>
                  <a:txBody>
                    <a:bodyPr/>
                    <a:lstStyle/>
                    <a:p>
                      <a:r>
                        <a:rPr kumimoji="1" lang="ja-JP" altLang="en-US" sz="1600" b="1" dirty="0">
                          <a:solidFill>
                            <a:schemeClr val="tx1">
                              <a:lumMod val="75000"/>
                              <a:lumOff val="25000"/>
                            </a:schemeClr>
                          </a:solidFill>
                          <a:latin typeface="Century Gothic" panose="020B0502020202020204" pitchFamily="34" charset="0"/>
                          <a:ea typeface="+mn-ea"/>
                        </a:rPr>
                        <a:t>悪だくみの会</a:t>
                      </a:r>
                      <a:endParaRPr kumimoji="1" lang="en-US" altLang="ja-JP" sz="1600" b="1" dirty="0">
                        <a:solidFill>
                          <a:schemeClr val="tx1">
                            <a:lumMod val="75000"/>
                            <a:lumOff val="25000"/>
                          </a:schemeClr>
                        </a:solidFill>
                        <a:latin typeface="Century Gothic" panose="020B0502020202020204" pitchFamily="34" charset="0"/>
                        <a:ea typeface="+mn-ea"/>
                      </a:endParaRPr>
                    </a:p>
                    <a:p>
                      <a:r>
                        <a:rPr kumimoji="1" lang="en-US" altLang="ja-JP" sz="1400" b="0" dirty="0">
                          <a:solidFill>
                            <a:schemeClr val="tx1">
                              <a:lumMod val="75000"/>
                              <a:lumOff val="25000"/>
                            </a:schemeClr>
                          </a:solidFill>
                          <a:latin typeface="Century Gothic" panose="020B0502020202020204" pitchFamily="34" charset="0"/>
                          <a:ea typeface="+mn-ea"/>
                        </a:rPr>
                        <a:t>https://www.instagram.com/osakadomino/</a:t>
                      </a:r>
                      <a:endParaRPr kumimoji="1" lang="ja-JP" altLang="en-US" sz="1400" b="0" dirty="0">
                        <a:solidFill>
                          <a:schemeClr val="tx1">
                            <a:lumMod val="75000"/>
                            <a:lumOff val="25000"/>
                          </a:schemeClr>
                        </a:solidFill>
                        <a:latin typeface="Century Gothic" panose="020B0502020202020204" pitchFamily="34" charset="0"/>
                        <a:ea typeface="+mn-ea"/>
                      </a:endParaRPr>
                    </a:p>
                  </a:txBody>
                  <a:tcPr marT="72000"/>
                </a:tc>
                <a:extLst>
                  <a:ext uri="{0D108BD9-81ED-4DB2-BD59-A6C34878D82A}">
                    <a16:rowId xmlns:a16="http://schemas.microsoft.com/office/drawing/2014/main" val="3725395689"/>
                  </a:ext>
                </a:extLst>
              </a:tr>
            </a:tbl>
          </a:graphicData>
        </a:graphic>
      </p:graphicFrame>
      <p:sp>
        <p:nvSpPr>
          <p:cNvPr id="3" name="スライド番号プレースホルダー 2">
            <a:extLst>
              <a:ext uri="{FF2B5EF4-FFF2-40B4-BE49-F238E27FC236}">
                <a16:creationId xmlns:a16="http://schemas.microsoft.com/office/drawing/2014/main" id="{A9CDDFB5-C61B-7C98-E813-68257E2F0546}"/>
              </a:ext>
            </a:extLst>
          </p:cNvPr>
          <p:cNvSpPr>
            <a:spLocks noGrp="1"/>
          </p:cNvSpPr>
          <p:nvPr>
            <p:ph type="sldNum" sz="quarter" idx="12"/>
          </p:nvPr>
        </p:nvSpPr>
        <p:spPr/>
        <p:txBody>
          <a:bodyPr/>
          <a:lstStyle/>
          <a:p>
            <a:fld id="{866A4425-74BD-4038-8F32-A8CA9FC5A1D1}" type="slidenum">
              <a:rPr kumimoji="1" lang="ja-JP" altLang="en-US" smtClean="0"/>
              <a:t>58</a:t>
            </a:fld>
            <a:endParaRPr kumimoji="1" lang="ja-JP" altLang="en-US"/>
          </a:p>
        </p:txBody>
      </p:sp>
    </p:spTree>
    <p:extLst>
      <p:ext uri="{BB962C8B-B14F-4D97-AF65-F5344CB8AC3E}">
        <p14:creationId xmlns:p14="http://schemas.microsoft.com/office/powerpoint/2010/main" val="28067912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9113C4-2E8E-129C-F98B-0C53089E9B08}"/>
              </a:ext>
            </a:extLst>
          </p:cNvPr>
          <p:cNvSpPr>
            <a:spLocks noGrp="1"/>
          </p:cNvSpPr>
          <p:nvPr>
            <p:ph type="title"/>
          </p:nvPr>
        </p:nvSpPr>
        <p:spPr/>
        <p:txBody>
          <a:bodyPr/>
          <a:lstStyle/>
          <a:p>
            <a:r>
              <a:rPr kumimoji="1" lang="ja-JP" altLang="en-US" dirty="0"/>
              <a:t>大阪研究会に参加するには？</a:t>
            </a:r>
          </a:p>
        </p:txBody>
      </p:sp>
      <p:sp>
        <p:nvSpPr>
          <p:cNvPr id="3" name="コンテンツ プレースホルダー 2">
            <a:extLst>
              <a:ext uri="{FF2B5EF4-FFF2-40B4-BE49-F238E27FC236}">
                <a16:creationId xmlns:a16="http://schemas.microsoft.com/office/drawing/2014/main" id="{82CD3735-53BB-6A7C-D4A5-A499978D53D0}"/>
              </a:ext>
            </a:extLst>
          </p:cNvPr>
          <p:cNvSpPr>
            <a:spLocks noGrp="1"/>
          </p:cNvSpPr>
          <p:nvPr>
            <p:ph idx="1"/>
          </p:nvPr>
        </p:nvSpPr>
        <p:spPr/>
        <p:txBody>
          <a:bodyPr>
            <a:normAutofit/>
          </a:bodyPr>
          <a:lstStyle/>
          <a:p>
            <a:pPr>
              <a:lnSpc>
                <a:spcPct val="100000"/>
              </a:lnSpc>
              <a:spcBef>
                <a:spcPts val="600"/>
              </a:spcBef>
            </a:pPr>
            <a:r>
              <a:rPr kumimoji="1" lang="ja-JP" altLang="en-US" sz="2400" b="1" dirty="0"/>
              <a:t>ノーツコンソーシアム大阪研究会は、コンソ非会員でも参加可能です</a:t>
            </a:r>
            <a:endParaRPr kumimoji="1" lang="en-US" altLang="ja-JP" sz="2400" b="1" dirty="0"/>
          </a:p>
          <a:p>
            <a:pPr>
              <a:lnSpc>
                <a:spcPct val="100000"/>
              </a:lnSpc>
              <a:spcBef>
                <a:spcPts val="600"/>
              </a:spcBef>
            </a:pPr>
            <a:r>
              <a:rPr kumimoji="1" lang="ja-JP" altLang="en-US" sz="2400" b="1" dirty="0"/>
              <a:t>会場参加だけでなく、リモート参加も可能です</a:t>
            </a:r>
            <a:endParaRPr kumimoji="1" lang="en-US" altLang="ja-JP" sz="2400" b="1" dirty="0"/>
          </a:p>
          <a:p>
            <a:pPr>
              <a:lnSpc>
                <a:spcPct val="100000"/>
              </a:lnSpc>
              <a:spcBef>
                <a:spcPts val="600"/>
              </a:spcBef>
            </a:pPr>
            <a:r>
              <a:rPr kumimoji="1" lang="ja-JP" altLang="en-US" sz="2400" b="1" dirty="0"/>
              <a:t>「一見さんお断り」はありません</a:t>
            </a:r>
            <a:endParaRPr kumimoji="1" lang="en-US" altLang="ja-JP" sz="2400" b="1" dirty="0"/>
          </a:p>
          <a:p>
            <a:pPr>
              <a:lnSpc>
                <a:spcPct val="100000"/>
              </a:lnSpc>
              <a:spcBef>
                <a:spcPts val="600"/>
              </a:spcBef>
            </a:pPr>
            <a:r>
              <a:rPr kumimoji="1" lang="ja-JP" altLang="en-US" sz="2400" b="1" dirty="0"/>
              <a:t>常連さんだけがなんかやってるんやろ？→誰でも発表の機会があります</a:t>
            </a:r>
            <a:endParaRPr kumimoji="1" lang="en-US" altLang="ja-JP" sz="2400" b="1" dirty="0"/>
          </a:p>
          <a:p>
            <a:pPr>
              <a:lnSpc>
                <a:spcPct val="100000"/>
              </a:lnSpc>
              <a:spcBef>
                <a:spcPts val="600"/>
              </a:spcBef>
            </a:pPr>
            <a:r>
              <a:rPr kumimoji="1" lang="ja-JP" altLang="en-US" sz="2400" b="1" dirty="0"/>
              <a:t>「でもお高いんでしょう？」→無料で参加出来ます</a:t>
            </a:r>
            <a:endParaRPr kumimoji="1" lang="en-US" altLang="ja-JP" sz="2400" b="1" dirty="0"/>
          </a:p>
          <a:p>
            <a:pPr>
              <a:lnSpc>
                <a:spcPct val="100000"/>
              </a:lnSpc>
              <a:spcBef>
                <a:spcPts val="600"/>
              </a:spcBef>
            </a:pPr>
            <a:r>
              <a:rPr kumimoji="1" lang="ja-JP" altLang="en-US" sz="2400" b="1" dirty="0"/>
              <a:t>のぞくだけでも良いですか？→リモートで発言しない方もおられます</a:t>
            </a:r>
            <a:endParaRPr kumimoji="1" lang="en-US" altLang="ja-JP" sz="2400" b="1" dirty="0"/>
          </a:p>
          <a:p>
            <a:pPr>
              <a:lnSpc>
                <a:spcPct val="100000"/>
              </a:lnSpc>
              <a:spcBef>
                <a:spcPts val="600"/>
              </a:spcBef>
            </a:pPr>
            <a:endParaRPr kumimoji="1" lang="en-US" altLang="ja-JP" sz="2400" b="1" dirty="0"/>
          </a:p>
          <a:p>
            <a:pPr>
              <a:lnSpc>
                <a:spcPct val="100000"/>
              </a:lnSpc>
              <a:spcBef>
                <a:spcPts val="600"/>
              </a:spcBef>
            </a:pPr>
            <a:endParaRPr kumimoji="1" lang="en-US" altLang="ja-JP" sz="2400" b="1" dirty="0"/>
          </a:p>
        </p:txBody>
      </p:sp>
      <p:sp>
        <p:nvSpPr>
          <p:cNvPr id="6" name="正方形/長方形 5">
            <a:extLst>
              <a:ext uri="{FF2B5EF4-FFF2-40B4-BE49-F238E27FC236}">
                <a16:creationId xmlns:a16="http://schemas.microsoft.com/office/drawing/2014/main" id="{5F153BC2-C303-6EC3-0124-512BF75ECC15}"/>
              </a:ext>
            </a:extLst>
          </p:cNvPr>
          <p:cNvSpPr/>
          <p:nvPr/>
        </p:nvSpPr>
        <p:spPr>
          <a:xfrm>
            <a:off x="334963" y="6129087"/>
            <a:ext cx="11522075" cy="540000"/>
          </a:xfrm>
          <a:prstGeom prst="rect">
            <a:avLst/>
          </a:prstGeom>
          <a:solidFill>
            <a:srgbClr val="004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effectLst>
                  <a:outerShdw blurRad="38100" dist="38100" dir="2700000" algn="tl">
                    <a:srgbClr val="000000">
                      <a:alpha val="43137"/>
                    </a:srgbClr>
                  </a:outerShdw>
                </a:effectLst>
              </a:rPr>
              <a:t>大阪研究会は</a:t>
            </a:r>
            <a:r>
              <a:rPr kumimoji="1" lang="en-US" altLang="ja-JP" sz="2800" b="1" dirty="0">
                <a:effectLst>
                  <a:outerShdw blurRad="38100" dist="38100" dir="2700000" algn="tl">
                    <a:srgbClr val="000000">
                      <a:alpha val="43137"/>
                    </a:srgbClr>
                  </a:outerShdw>
                </a:effectLst>
              </a:rPr>
              <a:t>Notes</a:t>
            </a:r>
            <a:r>
              <a:rPr kumimoji="1" lang="ja-JP" altLang="en-US" sz="2800" b="1" dirty="0">
                <a:effectLst>
                  <a:outerShdw blurRad="38100" dist="38100" dir="2700000" algn="tl">
                    <a:srgbClr val="000000">
                      <a:alpha val="43137"/>
                    </a:srgbClr>
                  </a:outerShdw>
                </a:effectLst>
              </a:rPr>
              <a:t>を愛し、最高にご機嫌なやつらです</a:t>
            </a:r>
          </a:p>
        </p:txBody>
      </p:sp>
      <p:sp>
        <p:nvSpPr>
          <p:cNvPr id="5" name="スライド番号プレースホルダー 4">
            <a:extLst>
              <a:ext uri="{FF2B5EF4-FFF2-40B4-BE49-F238E27FC236}">
                <a16:creationId xmlns:a16="http://schemas.microsoft.com/office/drawing/2014/main" id="{71ADA315-A055-A48E-2AB0-F14E97AD5850}"/>
              </a:ext>
            </a:extLst>
          </p:cNvPr>
          <p:cNvSpPr>
            <a:spLocks noGrp="1"/>
          </p:cNvSpPr>
          <p:nvPr>
            <p:ph type="sldNum" sz="quarter" idx="12"/>
          </p:nvPr>
        </p:nvSpPr>
        <p:spPr/>
        <p:txBody>
          <a:bodyPr/>
          <a:lstStyle/>
          <a:p>
            <a:fld id="{866A4425-74BD-4038-8F32-A8CA9FC5A1D1}" type="slidenum">
              <a:rPr kumimoji="1" lang="ja-JP" altLang="en-US" smtClean="0"/>
              <a:t>59</a:t>
            </a:fld>
            <a:endParaRPr kumimoji="1" lang="ja-JP" altLang="en-US"/>
          </a:p>
        </p:txBody>
      </p:sp>
    </p:spTree>
    <p:extLst>
      <p:ext uri="{BB962C8B-B14F-4D97-AF65-F5344CB8AC3E}">
        <p14:creationId xmlns:p14="http://schemas.microsoft.com/office/powerpoint/2010/main" val="248691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6178A9-89FB-1D30-44DB-F23432C6B02F}"/>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8BBCB24C-92E8-7AB1-4E65-43A9A27A5D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 y="-5"/>
            <a:ext cx="12193702" cy="6858957"/>
          </a:xfrm>
        </p:spPr>
      </p:pic>
      <p:sp>
        <p:nvSpPr>
          <p:cNvPr id="7" name="吹き出し: 四角形 6">
            <a:extLst>
              <a:ext uri="{FF2B5EF4-FFF2-40B4-BE49-F238E27FC236}">
                <a16:creationId xmlns:a16="http://schemas.microsoft.com/office/drawing/2014/main" id="{73A10D7B-83FA-84ED-D2E2-42ED72E1058C}"/>
              </a:ext>
            </a:extLst>
          </p:cNvPr>
          <p:cNvSpPr/>
          <p:nvPr/>
        </p:nvSpPr>
        <p:spPr>
          <a:xfrm>
            <a:off x="334963" y="188913"/>
            <a:ext cx="4321176" cy="1296144"/>
          </a:xfrm>
          <a:prstGeom prst="wedgeRectCallout">
            <a:avLst>
              <a:gd name="adj1" fmla="val 27564"/>
              <a:gd name="adj2" fmla="val 91983"/>
            </a:avLst>
          </a:prstGeom>
          <a:solidFill>
            <a:srgbClr val="2E75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大阪研サーバーを</a:t>
            </a:r>
            <a:endParaRPr kumimoji="1" lang="en-US" altLang="ja-JP" b="1" dirty="0">
              <a:effectLst>
                <a:outerShdw blurRad="38100" dist="38100" dir="2700000" algn="tl">
                  <a:srgbClr val="000000">
                    <a:alpha val="43137"/>
                  </a:srgbClr>
                </a:outerShdw>
              </a:effectLst>
            </a:endParaRPr>
          </a:p>
          <a:p>
            <a:pPr algn="ctr"/>
            <a:r>
              <a:rPr kumimoji="1" lang="en-US" altLang="ja-JP" b="1" dirty="0">
                <a:effectLst>
                  <a:outerShdw blurRad="38100" dist="38100" dir="2700000" algn="tl">
                    <a:srgbClr val="000000">
                      <a:alpha val="43137"/>
                    </a:srgbClr>
                  </a:outerShdw>
                </a:effectLst>
              </a:rPr>
              <a:t>V12.0.2</a:t>
            </a:r>
            <a:r>
              <a:rPr kumimoji="1" lang="ja-JP" altLang="en-US" b="1" dirty="0">
                <a:effectLst>
                  <a:outerShdw blurRad="38100" dist="38100" dir="2700000" algn="tl">
                    <a:srgbClr val="000000">
                      <a:alpha val="43137"/>
                    </a:srgbClr>
                  </a:outerShdw>
                </a:effectLst>
              </a:rPr>
              <a:t>にバージョンアップ</a:t>
            </a:r>
          </a:p>
        </p:txBody>
      </p:sp>
      <p:sp>
        <p:nvSpPr>
          <p:cNvPr id="8" name="正方形/長方形 7">
            <a:extLst>
              <a:ext uri="{FF2B5EF4-FFF2-40B4-BE49-F238E27FC236}">
                <a16:creationId xmlns:a16="http://schemas.microsoft.com/office/drawing/2014/main" id="{FF7A27F1-B582-1DDF-3747-C97787E9E4D8}"/>
              </a:ext>
            </a:extLst>
          </p:cNvPr>
          <p:cNvSpPr/>
          <p:nvPr/>
        </p:nvSpPr>
        <p:spPr>
          <a:xfrm rot="1800000" flipH="1">
            <a:off x="10301931" y="267434"/>
            <a:ext cx="2520280"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Century Gothic" panose="020B0502020202020204" pitchFamily="34" charset="0"/>
              </a:rPr>
              <a:t>第</a:t>
            </a:r>
            <a:r>
              <a:rPr kumimoji="1" lang="en-US" altLang="ja-JP" dirty="0">
                <a:latin typeface="Century Gothic" panose="020B0502020202020204" pitchFamily="34" charset="0"/>
              </a:rPr>
              <a:t>1</a:t>
            </a:r>
            <a:r>
              <a:rPr kumimoji="1" lang="ja-JP" altLang="en-US" dirty="0">
                <a:latin typeface="Century Gothic" panose="020B0502020202020204" pitchFamily="34" charset="0"/>
              </a:rPr>
              <a:t>回</a:t>
            </a:r>
            <a:r>
              <a:rPr kumimoji="1" lang="en-US" altLang="ja-JP" dirty="0">
                <a:latin typeface="Century Gothic" panose="020B0502020202020204" pitchFamily="34" charset="0"/>
              </a:rPr>
              <a:t>(</a:t>
            </a:r>
            <a:r>
              <a:rPr lang="en-US" altLang="ja-JP" dirty="0">
                <a:latin typeface="Century Gothic" panose="020B0502020202020204" pitchFamily="34" charset="0"/>
              </a:rPr>
              <a:t>4/21)</a:t>
            </a:r>
            <a:endParaRPr kumimoji="1" lang="ja-JP" altLang="en-US" dirty="0">
              <a:latin typeface="Century Gothic" panose="020B0502020202020204" pitchFamily="34" charset="0"/>
            </a:endParaRPr>
          </a:p>
        </p:txBody>
      </p:sp>
      <p:sp>
        <p:nvSpPr>
          <p:cNvPr id="3" name="スライド番号プレースホルダー 2">
            <a:extLst>
              <a:ext uri="{FF2B5EF4-FFF2-40B4-BE49-F238E27FC236}">
                <a16:creationId xmlns:a16="http://schemas.microsoft.com/office/drawing/2014/main" id="{48529B9F-8E58-27AE-A4F3-2F10C36AE9FE}"/>
              </a:ext>
            </a:extLst>
          </p:cNvPr>
          <p:cNvSpPr>
            <a:spLocks noGrp="1"/>
          </p:cNvSpPr>
          <p:nvPr>
            <p:ph type="sldNum" sz="quarter" idx="12"/>
          </p:nvPr>
        </p:nvSpPr>
        <p:spPr/>
        <p:txBody>
          <a:bodyPr/>
          <a:lstStyle/>
          <a:p>
            <a:fld id="{866A4425-74BD-4038-8F32-A8CA9FC5A1D1}" type="slidenum">
              <a:rPr kumimoji="1" lang="ja-JP" altLang="en-US" smtClean="0"/>
              <a:t>6</a:t>
            </a:fld>
            <a:endParaRPr kumimoji="1" lang="ja-JP" altLang="en-US"/>
          </a:p>
        </p:txBody>
      </p:sp>
    </p:spTree>
    <p:extLst>
      <p:ext uri="{BB962C8B-B14F-4D97-AF65-F5344CB8AC3E}">
        <p14:creationId xmlns:p14="http://schemas.microsoft.com/office/powerpoint/2010/main" val="37433844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67A101E-DC0A-E91A-297C-BF3F58C4C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B3B6B1C3-CF39-E221-B143-ED6E89B2F547}"/>
              </a:ext>
            </a:extLst>
          </p:cNvPr>
          <p:cNvSpPr>
            <a:spLocks noGrp="1"/>
          </p:cNvSpPr>
          <p:nvPr>
            <p:ph type="title"/>
          </p:nvPr>
        </p:nvSpPr>
        <p:spPr/>
        <p:txBody>
          <a:bodyPr/>
          <a:lstStyle/>
          <a:p>
            <a:r>
              <a:rPr kumimoji="1" lang="ja-JP" altLang="en-US" b="1" dirty="0"/>
              <a:t>ご機嫌な大阪研究会にぜひご参加下さい</a:t>
            </a:r>
          </a:p>
        </p:txBody>
      </p:sp>
      <p:sp>
        <p:nvSpPr>
          <p:cNvPr id="8" name="正方形/長方形 7">
            <a:extLst>
              <a:ext uri="{FF2B5EF4-FFF2-40B4-BE49-F238E27FC236}">
                <a16:creationId xmlns:a16="http://schemas.microsoft.com/office/drawing/2014/main" id="{7A07A278-59AE-387F-212D-3A638186103D}"/>
              </a:ext>
            </a:extLst>
          </p:cNvPr>
          <p:cNvSpPr/>
          <p:nvPr/>
        </p:nvSpPr>
        <p:spPr>
          <a:xfrm>
            <a:off x="334962" y="188913"/>
            <a:ext cx="144016" cy="900000"/>
          </a:xfrm>
          <a:prstGeom prst="rect">
            <a:avLst/>
          </a:prstGeom>
          <a:solidFill>
            <a:srgbClr val="FBA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2F02415C-D245-3ACF-CA02-6ACFD20A3D9C}"/>
              </a:ext>
            </a:extLst>
          </p:cNvPr>
          <p:cNvPicPr>
            <a:picLocks noChangeAspect="1"/>
          </p:cNvPicPr>
          <p:nvPr/>
        </p:nvPicPr>
        <p:blipFill>
          <a:blip r:embed="rId3"/>
          <a:stretch>
            <a:fillRect/>
          </a:stretch>
        </p:blipFill>
        <p:spPr>
          <a:xfrm>
            <a:off x="334780" y="1340768"/>
            <a:ext cx="11522439" cy="1944793"/>
          </a:xfrm>
          <a:prstGeom prst="rect">
            <a:avLst/>
          </a:prstGeom>
        </p:spPr>
      </p:pic>
      <p:sp>
        <p:nvSpPr>
          <p:cNvPr id="5" name="スライド番号プレースホルダー 4">
            <a:extLst>
              <a:ext uri="{FF2B5EF4-FFF2-40B4-BE49-F238E27FC236}">
                <a16:creationId xmlns:a16="http://schemas.microsoft.com/office/drawing/2014/main" id="{48902550-34B3-7FAE-FEDA-3F21B1AA6027}"/>
              </a:ext>
            </a:extLst>
          </p:cNvPr>
          <p:cNvSpPr>
            <a:spLocks noGrp="1"/>
          </p:cNvSpPr>
          <p:nvPr>
            <p:ph type="sldNum" sz="quarter" idx="12"/>
          </p:nvPr>
        </p:nvSpPr>
        <p:spPr/>
        <p:txBody>
          <a:bodyPr/>
          <a:lstStyle/>
          <a:p>
            <a:fld id="{866A4425-74BD-4038-8F32-A8CA9FC5A1D1}" type="slidenum">
              <a:rPr kumimoji="1" lang="ja-JP" altLang="en-US" smtClean="0"/>
              <a:t>60</a:t>
            </a:fld>
            <a:endParaRPr kumimoji="1" lang="ja-JP" altLang="en-US"/>
          </a:p>
        </p:txBody>
      </p:sp>
    </p:spTree>
    <p:extLst>
      <p:ext uri="{BB962C8B-B14F-4D97-AF65-F5344CB8AC3E}">
        <p14:creationId xmlns:p14="http://schemas.microsoft.com/office/powerpoint/2010/main" val="339069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2ECB29-BCF3-0542-619E-8D06BB35580A}"/>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7F2B9FA3-BB3E-0115-C783-4DD6EE246C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3702" cy="6858957"/>
          </a:xfrm>
        </p:spPr>
      </p:pic>
      <p:sp>
        <p:nvSpPr>
          <p:cNvPr id="7" name="吹き出し: 四角形 6">
            <a:extLst>
              <a:ext uri="{FF2B5EF4-FFF2-40B4-BE49-F238E27FC236}">
                <a16:creationId xmlns:a16="http://schemas.microsoft.com/office/drawing/2014/main" id="{36C1ED23-C9D9-ABFD-4CF7-B601D70A2B39}"/>
              </a:ext>
            </a:extLst>
          </p:cNvPr>
          <p:cNvSpPr/>
          <p:nvPr/>
        </p:nvSpPr>
        <p:spPr>
          <a:xfrm>
            <a:off x="335360" y="5372943"/>
            <a:ext cx="4321176" cy="1296144"/>
          </a:xfrm>
          <a:prstGeom prst="wedgeRectCallout">
            <a:avLst>
              <a:gd name="adj1" fmla="val 31670"/>
              <a:gd name="adj2" fmla="val -87019"/>
            </a:avLst>
          </a:prstGeom>
          <a:solidFill>
            <a:srgbClr val="2E75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effectLst>
                  <a:outerShdw blurRad="38100" dist="38100" dir="2700000" algn="tl">
                    <a:srgbClr val="000000">
                      <a:alpha val="43137"/>
                    </a:srgbClr>
                  </a:outerShdw>
                </a:effectLst>
              </a:rPr>
              <a:t>DXL</a:t>
            </a:r>
            <a:r>
              <a:rPr kumimoji="1" lang="ja-JP" altLang="en-US" b="1" dirty="0">
                <a:effectLst>
                  <a:outerShdw blurRad="38100" dist="38100" dir="2700000" algn="tl">
                    <a:srgbClr val="000000">
                      <a:alpha val="43137"/>
                    </a:srgbClr>
                  </a:outerShdw>
                </a:effectLst>
              </a:rPr>
              <a:t>を使って、</a:t>
            </a:r>
            <a:endParaRPr kumimoji="1" lang="en-US" altLang="ja-JP" b="1" dirty="0">
              <a:effectLst>
                <a:outerShdw blurRad="38100" dist="38100" dir="2700000" algn="tl">
                  <a:srgbClr val="000000">
                    <a:alpha val="43137"/>
                  </a:srgbClr>
                </a:outerShdw>
              </a:effectLst>
            </a:endParaRPr>
          </a:p>
          <a:p>
            <a:pPr algn="ctr"/>
            <a:r>
              <a:rPr kumimoji="1" lang="ja-JP" altLang="en-US" b="1" dirty="0">
                <a:effectLst>
                  <a:outerShdw blurRad="38100" dist="38100" dir="2700000" algn="tl">
                    <a:srgbClr val="000000">
                      <a:alpha val="43137"/>
                    </a:srgbClr>
                  </a:outerShdw>
                </a:effectLst>
              </a:rPr>
              <a:t>リスタイルツールを自作してみた</a:t>
            </a:r>
            <a:endParaRPr kumimoji="1" lang="en-US" altLang="ja-JP" b="1" dirty="0">
              <a:effectLst>
                <a:outerShdw blurRad="38100" dist="38100" dir="2700000" algn="tl">
                  <a:srgbClr val="000000">
                    <a:alpha val="43137"/>
                  </a:srgbClr>
                </a:outerShdw>
              </a:effectLst>
            </a:endParaRPr>
          </a:p>
          <a:p>
            <a:pPr algn="ctr"/>
            <a:r>
              <a:rPr kumimoji="1" lang="ja-JP" altLang="en-US" b="1" dirty="0">
                <a:effectLst>
                  <a:outerShdw blurRad="38100" dist="38100" dir="2700000" algn="tl">
                    <a:srgbClr val="000000">
                      <a:alpha val="43137"/>
                    </a:srgbClr>
                  </a:outerShdw>
                </a:effectLst>
              </a:rPr>
              <a:t>その</a:t>
            </a:r>
            <a:r>
              <a:rPr kumimoji="1" lang="en-US" altLang="ja-JP" b="1" dirty="0">
                <a:effectLst>
                  <a:outerShdw blurRad="38100" dist="38100" dir="2700000" algn="tl">
                    <a:srgbClr val="000000">
                      <a:alpha val="43137"/>
                    </a:srgbClr>
                  </a:outerShdw>
                </a:effectLst>
              </a:rPr>
              <a:t>1</a:t>
            </a:r>
            <a:endParaRPr kumimoji="1" lang="ja-JP" altLang="en-US" b="1" dirty="0">
              <a:effectLst>
                <a:outerShdw blurRad="38100" dist="38100" dir="2700000" algn="tl">
                  <a:srgbClr val="000000">
                    <a:alpha val="43137"/>
                  </a:srgbClr>
                </a:outerShdw>
              </a:effectLst>
            </a:endParaRPr>
          </a:p>
        </p:txBody>
      </p:sp>
      <p:sp>
        <p:nvSpPr>
          <p:cNvPr id="8" name="正方形/長方形 7">
            <a:extLst>
              <a:ext uri="{FF2B5EF4-FFF2-40B4-BE49-F238E27FC236}">
                <a16:creationId xmlns:a16="http://schemas.microsoft.com/office/drawing/2014/main" id="{D5AFE506-CFFA-0677-49A9-20F798E5B98B}"/>
              </a:ext>
            </a:extLst>
          </p:cNvPr>
          <p:cNvSpPr/>
          <p:nvPr/>
        </p:nvSpPr>
        <p:spPr>
          <a:xfrm rot="1800000" flipH="1">
            <a:off x="10301931" y="267434"/>
            <a:ext cx="2520280"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Century Gothic" panose="020B0502020202020204" pitchFamily="34" charset="0"/>
              </a:rPr>
              <a:t>第</a:t>
            </a:r>
            <a:r>
              <a:rPr kumimoji="1" lang="en-US" altLang="ja-JP" dirty="0">
                <a:latin typeface="Century Gothic" panose="020B0502020202020204" pitchFamily="34" charset="0"/>
              </a:rPr>
              <a:t>1</a:t>
            </a:r>
            <a:r>
              <a:rPr kumimoji="1" lang="ja-JP" altLang="en-US" dirty="0">
                <a:latin typeface="Century Gothic" panose="020B0502020202020204" pitchFamily="34" charset="0"/>
              </a:rPr>
              <a:t>回</a:t>
            </a:r>
            <a:r>
              <a:rPr kumimoji="1" lang="en-US" altLang="ja-JP" dirty="0">
                <a:latin typeface="Century Gothic" panose="020B0502020202020204" pitchFamily="34" charset="0"/>
              </a:rPr>
              <a:t>(</a:t>
            </a:r>
            <a:r>
              <a:rPr lang="en-US" altLang="ja-JP" dirty="0">
                <a:latin typeface="Century Gothic" panose="020B0502020202020204" pitchFamily="34" charset="0"/>
              </a:rPr>
              <a:t>4/21)</a:t>
            </a:r>
            <a:endParaRPr kumimoji="1" lang="ja-JP" altLang="en-US" dirty="0">
              <a:latin typeface="Century Gothic" panose="020B0502020202020204" pitchFamily="34" charset="0"/>
            </a:endParaRPr>
          </a:p>
        </p:txBody>
      </p:sp>
      <p:sp>
        <p:nvSpPr>
          <p:cNvPr id="3" name="スライド番号プレースホルダー 2">
            <a:extLst>
              <a:ext uri="{FF2B5EF4-FFF2-40B4-BE49-F238E27FC236}">
                <a16:creationId xmlns:a16="http://schemas.microsoft.com/office/drawing/2014/main" id="{BE6A213E-433D-5406-9156-0C4193289B17}"/>
              </a:ext>
            </a:extLst>
          </p:cNvPr>
          <p:cNvSpPr>
            <a:spLocks noGrp="1"/>
          </p:cNvSpPr>
          <p:nvPr>
            <p:ph type="sldNum" sz="quarter" idx="12"/>
          </p:nvPr>
        </p:nvSpPr>
        <p:spPr/>
        <p:txBody>
          <a:bodyPr/>
          <a:lstStyle/>
          <a:p>
            <a:fld id="{866A4425-74BD-4038-8F32-A8CA9FC5A1D1}" type="slidenum">
              <a:rPr kumimoji="1" lang="ja-JP" altLang="en-US" smtClean="0"/>
              <a:t>7</a:t>
            </a:fld>
            <a:endParaRPr kumimoji="1" lang="ja-JP" altLang="en-US"/>
          </a:p>
        </p:txBody>
      </p:sp>
    </p:spTree>
    <p:extLst>
      <p:ext uri="{BB962C8B-B14F-4D97-AF65-F5344CB8AC3E}">
        <p14:creationId xmlns:p14="http://schemas.microsoft.com/office/powerpoint/2010/main" val="3728651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957A4D-92E5-443F-8A88-C3F95AA9996F}"/>
              </a:ext>
            </a:extLst>
          </p:cNvPr>
          <p:cNvSpPr>
            <a:spLocks noGrp="1"/>
          </p:cNvSpPr>
          <p:nvPr>
            <p:ph type="title"/>
          </p:nvPr>
        </p:nvSpPr>
        <p:spPr/>
        <p:txBody>
          <a:bodyPr/>
          <a:lstStyle/>
          <a:p>
            <a:r>
              <a:rPr kumimoji="1" lang="ja-JP" altLang="en-US" dirty="0"/>
              <a:t>アジェンダ</a:t>
            </a:r>
          </a:p>
        </p:txBody>
      </p:sp>
      <p:sp>
        <p:nvSpPr>
          <p:cNvPr id="4" name="正方形/長方形 3">
            <a:extLst>
              <a:ext uri="{FF2B5EF4-FFF2-40B4-BE49-F238E27FC236}">
                <a16:creationId xmlns:a16="http://schemas.microsoft.com/office/drawing/2014/main" id="{20FD1B6F-D261-4825-A6B1-FA475356CCC7}"/>
              </a:ext>
            </a:extLst>
          </p:cNvPr>
          <p:cNvSpPr/>
          <p:nvPr/>
        </p:nvSpPr>
        <p:spPr>
          <a:xfrm>
            <a:off x="334963" y="188913"/>
            <a:ext cx="144413" cy="90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5" name="表 7">
            <a:extLst>
              <a:ext uri="{FF2B5EF4-FFF2-40B4-BE49-F238E27FC236}">
                <a16:creationId xmlns:a16="http://schemas.microsoft.com/office/drawing/2014/main" id="{BFB41F2A-CFCB-0BB7-EEBD-87DB72069EF4}"/>
              </a:ext>
            </a:extLst>
          </p:cNvPr>
          <p:cNvGraphicFramePr>
            <a:graphicFrameLocks/>
          </p:cNvGraphicFramePr>
          <p:nvPr/>
        </p:nvGraphicFramePr>
        <p:xfrm>
          <a:off x="334961" y="1484784"/>
          <a:ext cx="11522077" cy="4719576"/>
        </p:xfrm>
        <a:graphic>
          <a:graphicData uri="http://schemas.openxmlformats.org/drawingml/2006/table">
            <a:tbl>
              <a:tblPr firstRow="1" bandRow="1">
                <a:tableStyleId>{5C22544A-7EE6-4342-B048-85BDC9FD1C3A}</a:tableStyleId>
              </a:tblPr>
              <a:tblGrid>
                <a:gridCol w="576461">
                  <a:extLst>
                    <a:ext uri="{9D8B030D-6E8A-4147-A177-3AD203B41FA5}">
                      <a16:colId xmlns:a16="http://schemas.microsoft.com/office/drawing/2014/main" val="3355906952"/>
                    </a:ext>
                  </a:extLst>
                </a:gridCol>
                <a:gridCol w="792088">
                  <a:extLst>
                    <a:ext uri="{9D8B030D-6E8A-4147-A177-3AD203B41FA5}">
                      <a16:colId xmlns:a16="http://schemas.microsoft.com/office/drawing/2014/main" val="979513587"/>
                    </a:ext>
                  </a:extLst>
                </a:gridCol>
                <a:gridCol w="7272809">
                  <a:extLst>
                    <a:ext uri="{9D8B030D-6E8A-4147-A177-3AD203B41FA5}">
                      <a16:colId xmlns:a16="http://schemas.microsoft.com/office/drawing/2014/main" val="3687687015"/>
                    </a:ext>
                  </a:extLst>
                </a:gridCol>
                <a:gridCol w="2880719">
                  <a:extLst>
                    <a:ext uri="{9D8B030D-6E8A-4147-A177-3AD203B41FA5}">
                      <a16:colId xmlns:a16="http://schemas.microsoft.com/office/drawing/2014/main" val="1377459720"/>
                    </a:ext>
                  </a:extLst>
                </a:gridCol>
              </a:tblGrid>
              <a:tr h="359273">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1</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600" b="0" dirty="0">
                          <a:solidFill>
                            <a:schemeClr val="tx1">
                              <a:lumMod val="85000"/>
                              <a:lumOff val="15000"/>
                            </a:schemeClr>
                          </a:solidFill>
                          <a:latin typeface="Century Gothic" panose="020B0502020202020204" pitchFamily="34" charset="0"/>
                          <a:ea typeface="メイリオ" panose="020B0604030504040204" pitchFamily="50" charset="-128"/>
                        </a:rPr>
                        <a:t>13:00</a:t>
                      </a:r>
                      <a:endParaRPr kumimoji="1" lang="ja-JP" altLang="en-US" sz="16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mn-ea"/>
                          <a:ea typeface="+mn-ea"/>
                        </a:rPr>
                        <a:t>メンバー紹介</a:t>
                      </a:r>
                      <a:r>
                        <a:rPr kumimoji="1" lang="en-US" altLang="ja-JP" sz="1800" b="0" dirty="0">
                          <a:solidFill>
                            <a:schemeClr val="tx1">
                              <a:lumMod val="85000"/>
                              <a:lumOff val="15000"/>
                            </a:schemeClr>
                          </a:solidFill>
                          <a:latin typeface="+mn-ea"/>
                          <a:ea typeface="+mn-ea"/>
                        </a:rPr>
                        <a:t>(</a:t>
                      </a:r>
                      <a:r>
                        <a:rPr kumimoji="1" lang="ja-JP" altLang="en-US" sz="1800" b="0" dirty="0">
                          <a:solidFill>
                            <a:schemeClr val="tx1">
                              <a:lumMod val="85000"/>
                              <a:lumOff val="15000"/>
                            </a:schemeClr>
                          </a:solidFill>
                          <a:latin typeface="+mn-ea"/>
                          <a:ea typeface="+mn-ea"/>
                        </a:rPr>
                        <a:t>初参加者用</a:t>
                      </a:r>
                      <a:r>
                        <a:rPr kumimoji="1" lang="en-US" altLang="ja-JP" sz="1800" b="0" dirty="0">
                          <a:solidFill>
                            <a:schemeClr val="tx1">
                              <a:lumMod val="85000"/>
                              <a:lumOff val="15000"/>
                            </a:schemeClr>
                          </a:solidFill>
                          <a:latin typeface="+mn-ea"/>
                          <a:ea typeface="+mn-ea"/>
                        </a:rPr>
                        <a:t>)</a:t>
                      </a:r>
                      <a:endParaRPr kumimoji="1" lang="ja-JP" altLang="en-US" sz="1800" b="0" dirty="0">
                        <a:solidFill>
                          <a:schemeClr val="tx1">
                            <a:lumMod val="85000"/>
                            <a:lumOff val="1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6292280"/>
                  </a:ext>
                </a:extLst>
              </a:tr>
              <a:tr h="359273">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2</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600" b="0" dirty="0">
                          <a:solidFill>
                            <a:schemeClr val="tx1">
                              <a:lumMod val="85000"/>
                              <a:lumOff val="15000"/>
                            </a:schemeClr>
                          </a:solidFill>
                          <a:latin typeface="Century Gothic" panose="020B0502020202020204" pitchFamily="34" charset="0"/>
                          <a:ea typeface="メイリオ" panose="020B0604030504040204" pitchFamily="50" charset="-128"/>
                        </a:rPr>
                        <a:t>13:00</a:t>
                      </a:r>
                      <a:endParaRPr kumimoji="1" lang="ja-JP" altLang="en-US" sz="16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a:latin typeface="+mn-ea"/>
                          <a:ea typeface="+mn-ea"/>
                        </a:rPr>
                        <a:t>HCL</a:t>
                      </a:r>
                      <a:r>
                        <a:rPr kumimoji="1" lang="ja-JP" altLang="en-US" sz="1800" dirty="0">
                          <a:latin typeface="+mn-ea"/>
                          <a:ea typeface="+mn-ea"/>
                        </a:rPr>
                        <a:t>タイム</a:t>
                      </a:r>
                      <a:endParaRPr kumimoji="1" lang="en-US" altLang="ja-JP" sz="1800" dirty="0">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a:solidFill>
                            <a:schemeClr val="tx1">
                              <a:lumMod val="85000"/>
                              <a:lumOff val="15000"/>
                            </a:schemeClr>
                          </a:solidFill>
                          <a:latin typeface="Century Gothic" panose="020B0502020202020204" pitchFamily="34" charset="0"/>
                          <a:ea typeface="メイリオ" panose="020B0604030504040204" pitchFamily="50" charset="-128"/>
                        </a:rPr>
                        <a:t>臼井</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8383343"/>
                  </a:ext>
                </a:extLst>
              </a:tr>
              <a:tr h="359273">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3</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600" b="0" dirty="0">
                          <a:solidFill>
                            <a:schemeClr val="tx1">
                              <a:lumMod val="85000"/>
                              <a:lumOff val="15000"/>
                            </a:schemeClr>
                          </a:solidFill>
                          <a:latin typeface="Century Gothic" panose="020B0502020202020204" pitchFamily="34" charset="0"/>
                          <a:ea typeface="メイリオ" panose="020B0604030504040204" pitchFamily="50" charset="-128"/>
                        </a:rPr>
                        <a:t>13:30</a:t>
                      </a:r>
                      <a:endParaRPr kumimoji="1" lang="ja-JP" altLang="en-US" sz="16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a:latin typeface="+mn-ea"/>
                          <a:ea typeface="+mn-ea"/>
                        </a:rPr>
                        <a:t>HCL Domino</a:t>
                      </a:r>
                      <a:br>
                        <a:rPr kumimoji="1" lang="en-US" altLang="ja-JP" sz="1800" dirty="0">
                          <a:latin typeface="+mn-ea"/>
                          <a:ea typeface="+mn-ea"/>
                        </a:rPr>
                      </a:br>
                      <a:r>
                        <a:rPr kumimoji="1" lang="en-US" altLang="ja-JP" sz="1800" dirty="0">
                          <a:latin typeface="+mn-ea"/>
                          <a:ea typeface="+mn-ea"/>
                        </a:rPr>
                        <a:t>License Analysis Utility </a:t>
                      </a:r>
                      <a:r>
                        <a:rPr kumimoji="1" lang="ja-JP" altLang="en-US" sz="1800" dirty="0">
                          <a:latin typeface="+mn-ea"/>
                          <a:ea typeface="+mn-ea"/>
                        </a:rPr>
                        <a:t>について</a:t>
                      </a:r>
                      <a:endParaRPr kumimoji="1" lang="en-US" altLang="ja-JP" sz="1800" dirty="0">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萩原</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8098654"/>
                  </a:ext>
                </a:extLst>
              </a:tr>
              <a:tr h="359273">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4</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en-US" altLang="ja-JP" sz="1600" b="0" dirty="0">
                          <a:solidFill>
                            <a:schemeClr val="tx1">
                              <a:lumMod val="85000"/>
                              <a:lumOff val="15000"/>
                            </a:schemeClr>
                          </a:solidFill>
                          <a:latin typeface="Century Gothic" panose="020B0502020202020204" pitchFamily="34" charset="0"/>
                          <a:ea typeface="+mn-ea"/>
                        </a:rPr>
                        <a:t>14:00</a:t>
                      </a:r>
                      <a:endParaRPr kumimoji="1" lang="ja-JP" altLang="en-US" sz="1600" b="0" dirty="0">
                        <a:solidFill>
                          <a:schemeClr val="tx1">
                            <a:lumMod val="85000"/>
                            <a:lumOff val="15000"/>
                          </a:schemeClr>
                        </a:solidFill>
                        <a:latin typeface="Century Gothic" panose="020B0502020202020204" pitchFamily="34" charset="0"/>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mn-ea"/>
                          <a:ea typeface="+mn-ea"/>
                        </a:rPr>
                        <a:t>シン・リスタイル シリーズ</a:t>
                      </a:r>
                      <a:r>
                        <a:rPr kumimoji="1" lang="en-US" altLang="ja-JP" sz="1800" b="0" dirty="0">
                          <a:solidFill>
                            <a:schemeClr val="tx1">
                              <a:lumMod val="85000"/>
                              <a:lumOff val="15000"/>
                            </a:schemeClr>
                          </a:solidFill>
                          <a:latin typeface="+mn-ea"/>
                          <a:ea typeface="+mn-ea"/>
                        </a:rPr>
                        <a:t>-DB</a:t>
                      </a:r>
                      <a:r>
                        <a:rPr kumimoji="1" lang="ja-JP" altLang="en-US" sz="1800" b="0" dirty="0">
                          <a:solidFill>
                            <a:schemeClr val="tx1">
                              <a:lumMod val="85000"/>
                              <a:lumOff val="15000"/>
                            </a:schemeClr>
                          </a:solidFill>
                          <a:latin typeface="+mn-ea"/>
                          <a:ea typeface="+mn-ea"/>
                        </a:rPr>
                        <a:t>アイコン作成機能に対抗してみた</a:t>
                      </a:r>
                      <a:endParaRPr kumimoji="1" lang="en-US" altLang="ja-JP" sz="1800" b="0" dirty="0">
                        <a:solidFill>
                          <a:schemeClr val="tx1">
                            <a:lumMod val="85000"/>
                            <a:lumOff val="1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林</a:t>
                      </a:r>
                      <a:r>
                        <a:rPr kumimoji="1" lang="en-US" altLang="ja-JP" sz="1800" b="0">
                          <a:solidFill>
                            <a:schemeClr val="tx1">
                              <a:lumMod val="85000"/>
                              <a:lumOff val="15000"/>
                            </a:schemeClr>
                          </a:solidFill>
                          <a:latin typeface="Century Gothic" panose="020B0502020202020204" pitchFamily="34" charset="0"/>
                          <a:ea typeface="メイリオ" panose="020B0604030504040204" pitchFamily="50" charset="-128"/>
                        </a:rPr>
                        <a:t>K</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6479602"/>
                  </a:ext>
                </a:extLst>
              </a:tr>
              <a:tr h="359273">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5</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600" b="0" dirty="0">
                          <a:solidFill>
                            <a:schemeClr val="tx1">
                              <a:lumMod val="85000"/>
                              <a:lumOff val="15000"/>
                            </a:schemeClr>
                          </a:solidFill>
                          <a:latin typeface="Century Gothic" panose="020B0502020202020204" pitchFamily="34" charset="0"/>
                          <a:ea typeface="メイリオ" panose="020B0604030504040204" pitchFamily="50" charset="-128"/>
                        </a:rPr>
                        <a:t>14:30</a:t>
                      </a:r>
                      <a:endParaRPr kumimoji="1" lang="ja-JP" altLang="en-US" sz="16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b="0" dirty="0">
                          <a:solidFill>
                            <a:schemeClr val="tx1">
                              <a:lumMod val="85000"/>
                              <a:lumOff val="15000"/>
                            </a:schemeClr>
                          </a:solidFill>
                          <a:latin typeface="+mn-ea"/>
                          <a:ea typeface="+mn-ea"/>
                        </a:rPr>
                        <a:t>Japan IT Week【</a:t>
                      </a:r>
                      <a:r>
                        <a:rPr kumimoji="1" lang="ja-JP" altLang="en-US" sz="1800" b="0" dirty="0">
                          <a:solidFill>
                            <a:schemeClr val="tx1">
                              <a:lumMod val="85000"/>
                              <a:lumOff val="15000"/>
                            </a:schemeClr>
                          </a:solidFill>
                          <a:latin typeface="+mn-ea"/>
                          <a:ea typeface="+mn-ea"/>
                        </a:rPr>
                        <a:t>春</a:t>
                      </a:r>
                      <a:r>
                        <a:rPr kumimoji="1" lang="en-US" altLang="ja-JP" sz="1800" b="0" dirty="0">
                          <a:solidFill>
                            <a:schemeClr val="tx1">
                              <a:lumMod val="85000"/>
                              <a:lumOff val="15000"/>
                            </a:schemeClr>
                          </a:solidFill>
                          <a:latin typeface="+mn-ea"/>
                          <a:ea typeface="+mn-ea"/>
                        </a:rPr>
                        <a:t>】</a:t>
                      </a:r>
                      <a:r>
                        <a:rPr kumimoji="1" lang="ja-JP" altLang="en-US" sz="1800" b="0" dirty="0">
                          <a:solidFill>
                            <a:schemeClr val="tx1">
                              <a:lumMod val="85000"/>
                              <a:lumOff val="15000"/>
                            </a:schemeClr>
                          </a:solidFill>
                          <a:latin typeface="+mn-ea"/>
                          <a:ea typeface="+mn-ea"/>
                        </a:rPr>
                        <a:t>出展レポート～</a:t>
                      </a:r>
                      <a:r>
                        <a:rPr kumimoji="1" lang="en-US" altLang="ja-JP" sz="1800" b="0">
                          <a:solidFill>
                            <a:schemeClr val="tx1">
                              <a:lumMod val="85000"/>
                              <a:lumOff val="15000"/>
                            </a:schemeClr>
                          </a:solidFill>
                          <a:latin typeface="+mn-ea"/>
                          <a:ea typeface="+mn-ea"/>
                        </a:rPr>
                        <a:t>consentFlow</a:t>
                      </a:r>
                      <a:endParaRPr kumimoji="1" lang="en-US" altLang="ja-JP" sz="1800" b="0" dirty="0">
                        <a:solidFill>
                          <a:schemeClr val="tx1">
                            <a:lumMod val="85000"/>
                            <a:lumOff val="1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米原</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4707265"/>
                  </a:ext>
                </a:extLst>
              </a:tr>
              <a:tr h="359273">
                <a:tc>
                  <a:txBody>
                    <a:bodyPr/>
                    <a:lstStyle/>
                    <a:p>
                      <a:pPr marL="0" indent="0">
                        <a:buFont typeface="+mj-lt"/>
                        <a:buNone/>
                      </a:pP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endParaRPr kumimoji="1" lang="en-US" altLang="ja-JP" sz="16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b="0" dirty="0">
                          <a:solidFill>
                            <a:schemeClr val="tx1">
                              <a:lumMod val="75000"/>
                              <a:lumOff val="25000"/>
                            </a:schemeClr>
                          </a:solidFill>
                          <a:latin typeface="+mn-ea"/>
                          <a:ea typeface="+mn-ea"/>
                        </a:rPr>
                        <a:t>(</a:t>
                      </a:r>
                      <a:r>
                        <a:rPr kumimoji="1" lang="ja-JP" altLang="en-US" sz="1800" b="0" dirty="0">
                          <a:solidFill>
                            <a:schemeClr val="tx1">
                              <a:lumMod val="75000"/>
                              <a:lumOff val="25000"/>
                            </a:schemeClr>
                          </a:solidFill>
                          <a:latin typeface="+mn-ea"/>
                          <a:ea typeface="+mn-ea"/>
                        </a:rPr>
                        <a:t>休憩</a:t>
                      </a:r>
                      <a:r>
                        <a:rPr kumimoji="1" lang="en-US" altLang="ja-JP" sz="1800" b="0" dirty="0">
                          <a:solidFill>
                            <a:schemeClr val="tx1">
                              <a:lumMod val="75000"/>
                              <a:lumOff val="25000"/>
                            </a:schemeClr>
                          </a:solidFill>
                          <a:latin typeface="+mn-ea"/>
                          <a:ea typeface="+mn-ea"/>
                        </a:rPr>
                        <a:t>)</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6925262"/>
                  </a:ext>
                </a:extLst>
              </a:tr>
              <a:tr h="359273">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6</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600" b="0" dirty="0">
                          <a:solidFill>
                            <a:schemeClr val="tx1">
                              <a:lumMod val="85000"/>
                              <a:lumOff val="15000"/>
                            </a:schemeClr>
                          </a:solidFill>
                          <a:latin typeface="Century Gothic" panose="020B0502020202020204" pitchFamily="34" charset="0"/>
                          <a:ea typeface="メイリオ" panose="020B0604030504040204" pitchFamily="50" charset="-128"/>
                        </a:rPr>
                        <a:t>15:30</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kumimoji="1" lang="en-US" altLang="ja-JP" sz="1800" dirty="0">
                          <a:solidFill>
                            <a:schemeClr val="tx1">
                              <a:lumMod val="85000"/>
                              <a:lumOff val="15000"/>
                            </a:schemeClr>
                          </a:solidFill>
                          <a:latin typeface="+mn-ea"/>
                          <a:ea typeface="+mn-ea"/>
                        </a:rPr>
                        <a:t>DXL</a:t>
                      </a:r>
                      <a:r>
                        <a:rPr kumimoji="1" lang="ja-JP" altLang="en-US" sz="1800" dirty="0">
                          <a:solidFill>
                            <a:schemeClr val="tx1">
                              <a:lumMod val="85000"/>
                              <a:lumOff val="15000"/>
                            </a:schemeClr>
                          </a:solidFill>
                          <a:latin typeface="+mn-ea"/>
                          <a:ea typeface="+mn-ea"/>
                        </a:rPr>
                        <a:t>でリッチテキストを作る </a:t>
                      </a:r>
                      <a:endParaRPr kumimoji="1" lang="en-US" altLang="ja-JP" sz="1800" dirty="0">
                        <a:solidFill>
                          <a:schemeClr val="tx1">
                            <a:lumMod val="85000"/>
                            <a:lumOff val="1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浜</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98604"/>
                  </a:ext>
                </a:extLst>
              </a:tr>
              <a:tr h="505672">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7</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en-US" altLang="ja-JP" sz="1600" b="0" dirty="0">
                          <a:solidFill>
                            <a:schemeClr val="tx1">
                              <a:lumMod val="85000"/>
                              <a:lumOff val="15000"/>
                            </a:schemeClr>
                          </a:solidFill>
                          <a:latin typeface="Century Gothic" panose="020B0502020202020204" pitchFamily="34" charset="0"/>
                          <a:ea typeface="+mn-ea"/>
                        </a:rPr>
                        <a:t>16:00</a:t>
                      </a:r>
                      <a:endParaRPr kumimoji="1" lang="ja-JP" altLang="en-US" sz="1600" b="0" dirty="0">
                        <a:solidFill>
                          <a:schemeClr val="tx1">
                            <a:lumMod val="85000"/>
                            <a:lumOff val="15000"/>
                          </a:schemeClr>
                        </a:solidFill>
                        <a:latin typeface="Century Gothic" panose="020B0502020202020204" pitchFamily="34" charset="0"/>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75000"/>
                              <a:lumOff val="25000"/>
                            </a:schemeClr>
                          </a:solidFill>
                          <a:latin typeface="+mn-ea"/>
                          <a:ea typeface="+mn-ea"/>
                        </a:rPr>
                        <a:t>広島－呉で</a:t>
                      </a:r>
                      <a:r>
                        <a:rPr kumimoji="1" lang="en-US" altLang="ja-JP" sz="1800" b="0" dirty="0" err="1">
                          <a:solidFill>
                            <a:schemeClr val="tx1">
                              <a:lumMod val="75000"/>
                              <a:lumOff val="25000"/>
                            </a:schemeClr>
                          </a:solidFill>
                          <a:latin typeface="+mn-ea"/>
                          <a:ea typeface="+mn-ea"/>
                        </a:rPr>
                        <a:t>Bootstrap&amp;XPages</a:t>
                      </a:r>
                      <a:r>
                        <a:rPr kumimoji="1" lang="ja-JP" altLang="en-US" sz="1800" b="0" dirty="0">
                          <a:solidFill>
                            <a:schemeClr val="tx1">
                              <a:lumMod val="75000"/>
                              <a:lumOff val="25000"/>
                            </a:schemeClr>
                          </a:solidFill>
                          <a:latin typeface="+mn-ea"/>
                          <a:ea typeface="+mn-ea"/>
                        </a:rPr>
                        <a:t>開発講座やってきたよ</a:t>
                      </a:r>
                      <a:endParaRPr kumimoji="1" lang="en-US" altLang="ja-JP" sz="1800" b="0" dirty="0">
                        <a:solidFill>
                          <a:schemeClr val="tx1">
                            <a:lumMod val="75000"/>
                            <a:lumOff val="2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野村、林</a:t>
                      </a: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T</a:t>
                      </a:r>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189662"/>
                  </a:ext>
                </a:extLst>
              </a:tr>
              <a:tr h="505672">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8</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en-US" altLang="ja-JP" sz="1600" b="0" dirty="0">
                          <a:solidFill>
                            <a:schemeClr val="tx1">
                              <a:lumMod val="85000"/>
                              <a:lumOff val="15000"/>
                            </a:schemeClr>
                          </a:solidFill>
                          <a:latin typeface="Century Gothic" panose="020B0502020202020204" pitchFamily="34" charset="0"/>
                          <a:ea typeface="+mn-ea"/>
                        </a:rPr>
                        <a:t>16:30</a:t>
                      </a:r>
                      <a:endParaRPr kumimoji="1" lang="ja-JP" altLang="en-US" sz="1600" b="0" dirty="0">
                        <a:solidFill>
                          <a:schemeClr val="tx1">
                            <a:lumMod val="85000"/>
                            <a:lumOff val="15000"/>
                          </a:schemeClr>
                        </a:solidFill>
                        <a:latin typeface="Century Gothic" panose="020B0502020202020204" pitchFamily="34" charset="0"/>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b="0" dirty="0" err="1">
                          <a:solidFill>
                            <a:schemeClr val="tx1">
                              <a:lumMod val="75000"/>
                              <a:lumOff val="25000"/>
                            </a:schemeClr>
                          </a:solidFill>
                          <a:latin typeface="+mn-ea"/>
                          <a:ea typeface="+mn-ea"/>
                        </a:rPr>
                        <a:t>VoltMX</a:t>
                      </a:r>
                      <a:r>
                        <a:rPr kumimoji="1" lang="en-US" altLang="ja-JP" sz="1800" b="0" dirty="0">
                          <a:solidFill>
                            <a:schemeClr val="tx1">
                              <a:lumMod val="75000"/>
                              <a:lumOff val="25000"/>
                            </a:schemeClr>
                          </a:solidFill>
                          <a:latin typeface="+mn-ea"/>
                          <a:ea typeface="+mn-ea"/>
                        </a:rPr>
                        <a:t> Go - Domino</a:t>
                      </a:r>
                      <a:r>
                        <a:rPr kumimoji="1" lang="ja-JP" altLang="en-US" sz="1800" b="0" dirty="0">
                          <a:solidFill>
                            <a:schemeClr val="tx1">
                              <a:lumMod val="75000"/>
                              <a:lumOff val="25000"/>
                            </a:schemeClr>
                          </a:solidFill>
                          <a:latin typeface="+mn-ea"/>
                          <a:ea typeface="+mn-ea"/>
                        </a:rPr>
                        <a:t>接続検証結果報告</a:t>
                      </a:r>
                      <a:endParaRPr kumimoji="1" lang="en-US" altLang="ja-JP" sz="1800" b="0" dirty="0">
                        <a:solidFill>
                          <a:schemeClr val="tx1">
                            <a:lumMod val="75000"/>
                            <a:lumOff val="2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rPr>
                        <a:t>野村、萩原、浜</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5697066"/>
                  </a:ext>
                </a:extLst>
              </a:tr>
              <a:tr h="505672">
                <a:tc>
                  <a:txBody>
                    <a:bodyPr/>
                    <a:lstStyle/>
                    <a:p>
                      <a:pPr marL="0" indent="0">
                        <a:buFont typeface="+mj-lt"/>
                        <a:buNone/>
                      </a:pPr>
                      <a:r>
                        <a:rPr kumimoji="1" lang="en-US" altLang="ja-JP" sz="1800" b="0" dirty="0">
                          <a:solidFill>
                            <a:schemeClr val="tx1">
                              <a:lumMod val="85000"/>
                              <a:lumOff val="15000"/>
                            </a:schemeClr>
                          </a:solidFill>
                          <a:latin typeface="Century Gothic" panose="020B0502020202020204" pitchFamily="34" charset="0"/>
                          <a:ea typeface="メイリオ" panose="020B0604030504040204" pitchFamily="50" charset="-128"/>
                        </a:rPr>
                        <a:t>9</a:t>
                      </a: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en-US" altLang="ja-JP" sz="1600" b="0" dirty="0">
                          <a:solidFill>
                            <a:schemeClr val="tx1">
                              <a:lumMod val="85000"/>
                              <a:lumOff val="15000"/>
                            </a:schemeClr>
                          </a:solidFill>
                          <a:latin typeface="Century Gothic" panose="020B0502020202020204" pitchFamily="34" charset="0"/>
                          <a:ea typeface="+mn-ea"/>
                        </a:rPr>
                        <a:t>17:00</a:t>
                      </a:r>
                      <a:endParaRPr kumimoji="1" lang="ja-JP" altLang="en-US" sz="1600" b="0" dirty="0">
                        <a:solidFill>
                          <a:schemeClr val="tx1">
                            <a:lumMod val="85000"/>
                            <a:lumOff val="15000"/>
                          </a:schemeClr>
                        </a:solidFill>
                        <a:latin typeface="Century Gothic" panose="020B0502020202020204" pitchFamily="34" charset="0"/>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b="0" dirty="0">
                          <a:solidFill>
                            <a:schemeClr val="tx1">
                              <a:lumMod val="75000"/>
                              <a:lumOff val="25000"/>
                            </a:schemeClr>
                          </a:solidFill>
                          <a:latin typeface="+mn-ea"/>
                          <a:ea typeface="+mn-ea"/>
                        </a:rPr>
                        <a:t>今後の予定</a:t>
                      </a:r>
                      <a:endParaRPr kumimoji="1" lang="en-US" altLang="ja-JP" sz="1800" b="0" dirty="0">
                        <a:solidFill>
                          <a:schemeClr val="tx1">
                            <a:lumMod val="75000"/>
                            <a:lumOff val="25000"/>
                          </a:schemeClr>
                        </a:solidFill>
                        <a:latin typeface="+mn-ea"/>
                        <a:ea typeface="+mn-ea"/>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b="0" dirty="0">
                        <a:solidFill>
                          <a:schemeClr val="tx1">
                            <a:lumMod val="85000"/>
                            <a:lumOff val="15000"/>
                          </a:schemeClr>
                        </a:solidFill>
                        <a:latin typeface="Century Gothic" panose="020B0502020202020204" pitchFamily="34" charset="0"/>
                        <a:ea typeface="メイリオ" panose="020B0604030504040204" pitchFamily="50" charset="-128"/>
                      </a:endParaRPr>
                    </a:p>
                  </a:txBody>
                  <a:tcPr marT="108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7014594"/>
                  </a:ext>
                </a:extLst>
              </a:tr>
            </a:tbl>
          </a:graphicData>
        </a:graphic>
      </p:graphicFrame>
      <p:sp>
        <p:nvSpPr>
          <p:cNvPr id="6" name="正方形/長方形 5">
            <a:extLst>
              <a:ext uri="{FF2B5EF4-FFF2-40B4-BE49-F238E27FC236}">
                <a16:creationId xmlns:a16="http://schemas.microsoft.com/office/drawing/2014/main" id="{5AA5AF68-0E32-B065-BEF7-C5D6F8B5A697}"/>
              </a:ext>
            </a:extLst>
          </p:cNvPr>
          <p:cNvSpPr/>
          <p:nvPr/>
        </p:nvSpPr>
        <p:spPr>
          <a:xfrm rot="1800000" flipH="1">
            <a:off x="10323982" y="290539"/>
            <a:ext cx="252028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Century Gothic" panose="020B0502020202020204" pitchFamily="34" charset="0"/>
              </a:rPr>
              <a:t>第</a:t>
            </a:r>
            <a:r>
              <a:rPr lang="en-US" altLang="ja-JP" dirty="0">
                <a:latin typeface="Century Gothic" panose="020B0502020202020204" pitchFamily="34" charset="0"/>
              </a:rPr>
              <a:t>2</a:t>
            </a:r>
            <a:r>
              <a:rPr kumimoji="1" lang="ja-JP" altLang="en-US" dirty="0">
                <a:latin typeface="Century Gothic" panose="020B0502020202020204" pitchFamily="34" charset="0"/>
              </a:rPr>
              <a:t>回</a:t>
            </a:r>
            <a:r>
              <a:rPr lang="en-US" altLang="ja-JP" dirty="0">
                <a:latin typeface="Century Gothic" panose="020B0502020202020204" pitchFamily="34" charset="0"/>
              </a:rPr>
              <a:t>(6/23)</a:t>
            </a:r>
            <a:endParaRPr kumimoji="1" lang="ja-JP" altLang="en-US" dirty="0">
              <a:latin typeface="Century Gothic" panose="020B0502020202020204" pitchFamily="34" charset="0"/>
            </a:endParaRPr>
          </a:p>
        </p:txBody>
      </p:sp>
      <p:sp>
        <p:nvSpPr>
          <p:cNvPr id="7" name="スライド番号プレースホルダー 6">
            <a:extLst>
              <a:ext uri="{FF2B5EF4-FFF2-40B4-BE49-F238E27FC236}">
                <a16:creationId xmlns:a16="http://schemas.microsoft.com/office/drawing/2014/main" id="{3D3F1878-B011-18B6-B644-57509F3DC822}"/>
              </a:ext>
            </a:extLst>
          </p:cNvPr>
          <p:cNvSpPr>
            <a:spLocks noGrp="1"/>
          </p:cNvSpPr>
          <p:nvPr>
            <p:ph type="sldNum" sz="quarter" idx="12"/>
          </p:nvPr>
        </p:nvSpPr>
        <p:spPr/>
        <p:txBody>
          <a:bodyPr/>
          <a:lstStyle/>
          <a:p>
            <a:fld id="{866A4425-74BD-4038-8F32-A8CA9FC5A1D1}" type="slidenum">
              <a:rPr kumimoji="1" lang="ja-JP" altLang="en-US" smtClean="0"/>
              <a:t>8</a:t>
            </a:fld>
            <a:endParaRPr kumimoji="1" lang="ja-JP" altLang="en-US"/>
          </a:p>
        </p:txBody>
      </p:sp>
    </p:spTree>
    <p:extLst>
      <p:ext uri="{BB962C8B-B14F-4D97-AF65-F5344CB8AC3E}">
        <p14:creationId xmlns:p14="http://schemas.microsoft.com/office/powerpoint/2010/main" val="2325458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45CA20-B61E-9EB6-8050-CDCBA68A524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BA0F9CCE-DF34-215F-3255-6EF37FD0E9DC}"/>
              </a:ext>
            </a:extLst>
          </p:cNvPr>
          <p:cNvSpPr>
            <a:spLocks noGrp="1"/>
          </p:cNvSpPr>
          <p:nvPr>
            <p:ph idx="1"/>
          </p:nvPr>
        </p:nvSpPr>
        <p:spPr/>
        <p:txBody>
          <a:bodyPr/>
          <a:lstStyle/>
          <a:p>
            <a:endParaRPr kumimoji="1" lang="ja-JP" altLang="en-US"/>
          </a:p>
        </p:txBody>
      </p:sp>
      <p:pic>
        <p:nvPicPr>
          <p:cNvPr id="6" name="図 5">
            <a:extLst>
              <a:ext uri="{FF2B5EF4-FFF2-40B4-BE49-F238E27FC236}">
                <a16:creationId xmlns:a16="http://schemas.microsoft.com/office/drawing/2014/main" id="{745F166A-B954-B4AB-D2C7-526F2C7429CC}"/>
              </a:ext>
            </a:extLst>
          </p:cNvPr>
          <p:cNvPicPr>
            <a:picLocks noChangeAspect="1"/>
          </p:cNvPicPr>
          <p:nvPr/>
        </p:nvPicPr>
        <p:blipFill>
          <a:blip r:embed="rId2"/>
          <a:stretch>
            <a:fillRect/>
          </a:stretch>
        </p:blipFill>
        <p:spPr>
          <a:xfrm>
            <a:off x="0" y="215"/>
            <a:ext cx="12192000" cy="6857569"/>
          </a:xfrm>
          <a:prstGeom prst="rect">
            <a:avLst/>
          </a:prstGeom>
        </p:spPr>
      </p:pic>
      <p:sp>
        <p:nvSpPr>
          <p:cNvPr id="7" name="正方形/長方形 6">
            <a:extLst>
              <a:ext uri="{FF2B5EF4-FFF2-40B4-BE49-F238E27FC236}">
                <a16:creationId xmlns:a16="http://schemas.microsoft.com/office/drawing/2014/main" id="{E4E3124C-0807-749A-D05F-4ED73142559F}"/>
              </a:ext>
            </a:extLst>
          </p:cNvPr>
          <p:cNvSpPr/>
          <p:nvPr/>
        </p:nvSpPr>
        <p:spPr>
          <a:xfrm rot="1800000" flipH="1">
            <a:off x="10323982" y="290539"/>
            <a:ext cx="252028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Century Gothic" panose="020B0502020202020204" pitchFamily="34" charset="0"/>
              </a:rPr>
              <a:t>第</a:t>
            </a:r>
            <a:r>
              <a:rPr lang="en-US" altLang="ja-JP" dirty="0">
                <a:latin typeface="Century Gothic" panose="020B0502020202020204" pitchFamily="34" charset="0"/>
              </a:rPr>
              <a:t>2</a:t>
            </a:r>
            <a:r>
              <a:rPr kumimoji="1" lang="ja-JP" altLang="en-US" dirty="0">
                <a:latin typeface="Century Gothic" panose="020B0502020202020204" pitchFamily="34" charset="0"/>
              </a:rPr>
              <a:t>回</a:t>
            </a:r>
            <a:r>
              <a:rPr lang="en-US" altLang="ja-JP" dirty="0">
                <a:latin typeface="Century Gothic" panose="020B0502020202020204" pitchFamily="34" charset="0"/>
              </a:rPr>
              <a:t>(6/23)</a:t>
            </a:r>
            <a:endParaRPr kumimoji="1" lang="ja-JP" altLang="en-US" dirty="0">
              <a:latin typeface="Century Gothic" panose="020B0502020202020204" pitchFamily="34" charset="0"/>
            </a:endParaRPr>
          </a:p>
        </p:txBody>
      </p:sp>
      <p:sp>
        <p:nvSpPr>
          <p:cNvPr id="5" name="吹き出し: 四角形 4">
            <a:extLst>
              <a:ext uri="{FF2B5EF4-FFF2-40B4-BE49-F238E27FC236}">
                <a16:creationId xmlns:a16="http://schemas.microsoft.com/office/drawing/2014/main" id="{21631804-D1A5-92E7-3943-38D2CE98A61C}"/>
              </a:ext>
            </a:extLst>
          </p:cNvPr>
          <p:cNvSpPr/>
          <p:nvPr/>
        </p:nvSpPr>
        <p:spPr>
          <a:xfrm>
            <a:off x="334963" y="188913"/>
            <a:ext cx="4321176" cy="1296144"/>
          </a:xfrm>
          <a:prstGeom prst="wedgeRectCallout">
            <a:avLst>
              <a:gd name="adj1" fmla="val 31038"/>
              <a:gd name="adj2" fmla="val 83559"/>
            </a:avLst>
          </a:prstGeom>
          <a:solidFill>
            <a:srgbClr val="70AD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effectLst>
                  <a:outerShdw blurRad="38100" dist="38100" dir="2700000" algn="tl">
                    <a:srgbClr val="000000">
                      <a:alpha val="43137"/>
                    </a:srgbClr>
                  </a:outerShdw>
                </a:effectLst>
              </a:rPr>
              <a:t>HCL Domino</a:t>
            </a:r>
            <a:br>
              <a:rPr kumimoji="1" lang="en-US" altLang="ja-JP" b="1" dirty="0">
                <a:effectLst>
                  <a:outerShdw blurRad="38100" dist="38100" dir="2700000" algn="tl">
                    <a:srgbClr val="000000">
                      <a:alpha val="43137"/>
                    </a:srgbClr>
                  </a:outerShdw>
                </a:effectLst>
              </a:rPr>
            </a:br>
            <a:r>
              <a:rPr kumimoji="1" lang="en-US" altLang="ja-JP" b="1" dirty="0">
                <a:effectLst>
                  <a:outerShdw blurRad="38100" dist="38100" dir="2700000" algn="tl">
                    <a:srgbClr val="000000">
                      <a:alpha val="43137"/>
                    </a:srgbClr>
                  </a:outerShdw>
                </a:effectLst>
              </a:rPr>
              <a:t>License Analysis Utility </a:t>
            </a:r>
            <a:r>
              <a:rPr kumimoji="1" lang="ja-JP" altLang="en-US" b="1" dirty="0">
                <a:effectLst>
                  <a:outerShdw blurRad="38100" dist="38100" dir="2700000" algn="tl">
                    <a:srgbClr val="000000">
                      <a:alpha val="43137"/>
                    </a:srgbClr>
                  </a:outerShdw>
                </a:effectLst>
              </a:rPr>
              <a:t>の動作確認報告</a:t>
            </a:r>
          </a:p>
        </p:txBody>
      </p:sp>
      <p:sp>
        <p:nvSpPr>
          <p:cNvPr id="8" name="スライド番号プレースホルダー 7">
            <a:extLst>
              <a:ext uri="{FF2B5EF4-FFF2-40B4-BE49-F238E27FC236}">
                <a16:creationId xmlns:a16="http://schemas.microsoft.com/office/drawing/2014/main" id="{231CC822-3F00-9991-E007-EB282C1B6549}"/>
              </a:ext>
            </a:extLst>
          </p:cNvPr>
          <p:cNvSpPr>
            <a:spLocks noGrp="1"/>
          </p:cNvSpPr>
          <p:nvPr>
            <p:ph type="sldNum" sz="quarter" idx="12"/>
          </p:nvPr>
        </p:nvSpPr>
        <p:spPr/>
        <p:txBody>
          <a:bodyPr/>
          <a:lstStyle/>
          <a:p>
            <a:fld id="{866A4425-74BD-4038-8F32-A8CA9FC5A1D1}" type="slidenum">
              <a:rPr kumimoji="1" lang="ja-JP" altLang="en-US" smtClean="0"/>
              <a:t>9</a:t>
            </a:fld>
            <a:endParaRPr kumimoji="1" lang="ja-JP" altLang="en-US"/>
          </a:p>
        </p:txBody>
      </p:sp>
    </p:spTree>
    <p:extLst>
      <p:ext uri="{BB962C8B-B14F-4D97-AF65-F5344CB8AC3E}">
        <p14:creationId xmlns:p14="http://schemas.microsoft.com/office/powerpoint/2010/main" val="189947482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Century Gothic"/>
        <a:ea typeface="メイリオ"/>
        <a:cs typeface=""/>
      </a:majorFont>
      <a:minorFont>
        <a:latin typeface="Century Gothic"/>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7" id="{23E0EA59-1D8C-45E2-BEC2-4C305A4647FE}" vid="{471D4A19-BF47-48DA-B507-280FDEEEA2C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A0173888A0BB14AA19596AF7EA8F8BC" ma:contentTypeVersion="18" ma:contentTypeDescription="新しいドキュメントを作成します。" ma:contentTypeScope="" ma:versionID="ca683c4dc5b6643590f6804310ea7ae4">
  <xsd:schema xmlns:xsd="http://www.w3.org/2001/XMLSchema" xmlns:xs="http://www.w3.org/2001/XMLSchema" xmlns:p="http://schemas.microsoft.com/office/2006/metadata/properties" xmlns:ns2="9bb3223b-6ff6-49df-88dc-65b729bb51d7" xmlns:ns3="1031b9c7-5a98-480b-a063-a5ad9425c0b2" targetNamespace="http://schemas.microsoft.com/office/2006/metadata/properties" ma:root="true" ma:fieldsID="b10ae2b264b71331b1c67105a6aa2031" ns2:_="" ns3:_="">
    <xsd:import namespace="9bb3223b-6ff6-49df-88dc-65b729bb51d7"/>
    <xsd:import namespace="1031b9c7-5a98-480b-a063-a5ad9425c0b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b3223b-6ff6-49df-88dc-65b729bb51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画像タグ" ma:readOnly="false" ma:fieldId="{5cf76f15-5ced-4ddc-b409-7134ff3c332f}" ma:taxonomyMulti="true" ma:sspId="64c72d52-2d77-4f68-b3a5-49527e4de7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31b9c7-5a98-480b-a063-a5ad9425c0b2" elementFormDefault="qualified">
    <xsd:import namespace="http://schemas.microsoft.com/office/2006/documentManagement/types"/>
    <xsd:import namespace="http://schemas.microsoft.com/office/infopath/2007/PartnerControls"/>
    <xsd:element name="SharedWithUsers" ma:index="1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共有相手の詳細情報" ma:internalName="SharedWithDetails" ma:readOnly="true">
      <xsd:simpleType>
        <xsd:restriction base="dms:Note">
          <xsd:maxLength value="255"/>
        </xsd:restriction>
      </xsd:simpleType>
    </xsd:element>
    <xsd:element name="TaxCatchAll" ma:index="22" nillable="true" ma:displayName="Taxonomy Catch All Column" ma:hidden="true" ma:list="{ff78c9d2-af17-4320-9c27-5bd76dc8532c}" ma:internalName="TaxCatchAll" ma:showField="CatchAllData" ma:web="1031b9c7-5a98-480b-a063-a5ad9425c0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F6A0B5-0780-4A33-9A6C-C43F41695AEF}"/>
</file>

<file path=customXml/itemProps2.xml><?xml version="1.0" encoding="utf-8"?>
<ds:datastoreItem xmlns:ds="http://schemas.openxmlformats.org/officeDocument/2006/customXml" ds:itemID="{0CC69DE7-746F-4BBC-B969-8D38C89DA8F9}"/>
</file>

<file path=docProps/app.xml><?xml version="1.0" encoding="utf-8"?>
<Properties xmlns="http://schemas.openxmlformats.org/officeDocument/2006/extended-properties" xmlns:vt="http://schemas.openxmlformats.org/officeDocument/2006/docPropsVTypes">
  <Template>default</Template>
  <TotalTime>4806</TotalTime>
  <Words>3240</Words>
  <Application>Microsoft Office PowerPoint</Application>
  <PresentationFormat>ワイド画面</PresentationFormat>
  <Paragraphs>682</Paragraphs>
  <Slides>60</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60</vt:i4>
      </vt:variant>
    </vt:vector>
  </HeadingPairs>
  <TitlesOfParts>
    <vt:vector size="68" baseType="lpstr">
      <vt:lpstr>Meiryo UI</vt:lpstr>
      <vt:lpstr>メイリオ</vt:lpstr>
      <vt:lpstr>游ゴシック</vt:lpstr>
      <vt:lpstr>Arial</vt:lpstr>
      <vt:lpstr>Century Gothic</vt:lpstr>
      <vt:lpstr>Consolas</vt:lpstr>
      <vt:lpstr>Rockwell</vt:lpstr>
      <vt:lpstr>Office テーマ</vt:lpstr>
      <vt:lpstr>大阪研究会活動報告2024</vt:lpstr>
      <vt:lpstr>アジェンダ</vt:lpstr>
      <vt:lpstr>2023年活動の振り返り</vt:lpstr>
      <vt:lpstr>アジェンダ</vt:lpstr>
      <vt:lpstr>PowerPoint プレゼンテーション</vt:lpstr>
      <vt:lpstr>PowerPoint プレゼンテーション</vt:lpstr>
      <vt:lpstr>PowerPoint プレゼンテーション</vt:lpstr>
      <vt:lpstr>アジェンダ</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アジェンダ</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アジェンダ</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DXLとWebAPI連携で Notesクライアント再発見</vt:lpstr>
      <vt:lpstr>DXL(Domino XML Language)って何？</vt:lpstr>
      <vt:lpstr>設計要素をDXLで出力するには？</vt:lpstr>
      <vt:lpstr>DXLの出力イメージ</vt:lpstr>
      <vt:lpstr>使い方の流れ</vt:lpstr>
      <vt:lpstr>Designerヘルプだとこの辺</vt:lpstr>
      <vt:lpstr>サンプルコード：ビューの背景を赤にしてコピー</vt:lpstr>
      <vt:lpstr>DXL利用の具体例</vt:lpstr>
      <vt:lpstr>DXL利用の具体例</vt:lpstr>
      <vt:lpstr>Domino Restyleへの不満と遊び心から始まった</vt:lpstr>
      <vt:lpstr>動作紹介：</vt:lpstr>
      <vt:lpstr>Before → After</vt:lpstr>
      <vt:lpstr>Domino Restyle vs シン・リスタイル</vt:lpstr>
      <vt:lpstr>DXL利用の具体例</vt:lpstr>
      <vt:lpstr>動作紹介：一見何の変哲もないChatGPTですが・・・</vt:lpstr>
      <vt:lpstr>NotesでChatGPTのメリット</vt:lpstr>
      <vt:lpstr>利用に必要な要素</vt:lpstr>
      <vt:lpstr>設計要素解説①：フィールド配置</vt:lpstr>
      <vt:lpstr>設計要素解説②：DXLによるリッチテキスト内部の生成</vt:lpstr>
      <vt:lpstr>DXL利用の具体例</vt:lpstr>
      <vt:lpstr>動作紹介：NotesViewにもサムネイルは出せます</vt:lpstr>
      <vt:lpstr>何ができる？何が便利？</vt:lpstr>
      <vt:lpstr>どうやって作ったか？</vt:lpstr>
      <vt:lpstr>技術仕様、制限</vt:lpstr>
      <vt:lpstr>テンプレートの公開</vt:lpstr>
      <vt:lpstr>まとめ</vt:lpstr>
      <vt:lpstr>大阪研メンバー4名が新たにHCL Ambassadorに任命されました</vt:lpstr>
      <vt:lpstr>結果</vt:lpstr>
      <vt:lpstr>大阪研メンバーブログ紹介</vt:lpstr>
      <vt:lpstr>大阪研究会に参加するには？</vt:lpstr>
      <vt:lpstr>ご機嫌な大阪研究会にぜひご参加下さい</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大阪研究会活動報告</dc:title>
  <dc:creator>Tetsuji Hayashi</dc:creator>
  <cp:lastModifiedBy>Tetsuji Hayashi</cp:lastModifiedBy>
  <cp:revision>34</cp:revision>
  <dcterms:created xsi:type="dcterms:W3CDTF">2022-12-21T00:08:38Z</dcterms:created>
  <dcterms:modified xsi:type="dcterms:W3CDTF">2024-02-02T04:56:24Z</dcterms:modified>
</cp:coreProperties>
</file>