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36" r:id="rId4"/>
    <p:sldMasterId id="2147483817" r:id="rId5"/>
    <p:sldMasterId id="2147483866" r:id="rId6"/>
  </p:sldMasterIdLst>
  <p:notesMasterIdLst>
    <p:notesMasterId r:id="rId17"/>
  </p:notesMasterIdLst>
  <p:sldIdLst>
    <p:sldId id="455" r:id="rId7"/>
    <p:sldId id="2142533092" r:id="rId8"/>
    <p:sldId id="10550" r:id="rId9"/>
    <p:sldId id="2142534382" r:id="rId10"/>
    <p:sldId id="2142534383" r:id="rId11"/>
    <p:sldId id="2142533112" r:id="rId12"/>
    <p:sldId id="2142533158" r:id="rId13"/>
    <p:sldId id="2142534384" r:id="rId14"/>
    <p:sldId id="2142534390" r:id="rId15"/>
    <p:sldId id="107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88203"/>
    <a:srgbClr val="FCB813"/>
    <a:srgbClr val="EC1846"/>
    <a:srgbClr val="F58213"/>
    <a:srgbClr val="BED630"/>
    <a:srgbClr val="00AFBC"/>
    <a:srgbClr val="652D90"/>
    <a:srgbClr val="0066B3"/>
    <a:srgbClr val="0B3C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2327" autoAdjust="0"/>
  </p:normalViewPr>
  <p:slideViewPr>
    <p:cSldViewPr snapToGrid="0">
      <p:cViewPr varScale="1">
        <p:scale>
          <a:sx n="87" d="100"/>
          <a:sy n="87" d="100"/>
        </p:scale>
        <p:origin x="50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メイリオ" panose="020B0604030504040204" pitchFamily="50" charset="-128"/>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メイリオ" panose="020B0604030504040204" pitchFamily="50" charset="-128"/>
              </a:defRPr>
            </a:lvl1pPr>
          </a:lstStyle>
          <a:p>
            <a:fld id="{F70E6571-E41F-2241-99C7-452E955C1064}" type="datetimeFigureOut">
              <a:rPr lang="en-US" smtClean="0"/>
              <a:pPr/>
              <a:t>8/30/2022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メイリオ" panose="020B0604030504040204" pitchFamily="50" charset="-128"/>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メイリオ" panose="020B0604030504040204" pitchFamily="50" charset="-128"/>
              </a:defRPr>
            </a:lvl1pPr>
          </a:lstStyle>
          <a:p>
            <a:fld id="{0140036B-2B78-CA46-B60F-6057652DB51F}" type="slidenum">
              <a:rPr lang="en-US" smtClean="0"/>
              <a:pPr/>
              <a:t>‹#›</a:t>
            </a:fld>
            <a:endParaRPr lang="en-US" dirty="0"/>
          </a:p>
        </p:txBody>
      </p:sp>
    </p:spTree>
    <p:extLst>
      <p:ext uri="{BB962C8B-B14F-4D97-AF65-F5344CB8AC3E}">
        <p14:creationId xmlns:p14="http://schemas.microsoft.com/office/powerpoint/2010/main" val="3681138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メイリオ" panose="020B0604030504040204" pitchFamily="50" charset="-128"/>
        <a:ea typeface="+mn-ea"/>
        <a:cs typeface="+mn-cs"/>
      </a:defRPr>
    </a:lvl1pPr>
    <a:lvl2pPr marL="457200" algn="l" defTabSz="914400" rtl="0" eaLnBrk="1" latinLnBrk="0" hangingPunct="1">
      <a:defRPr sz="1200" kern="1200">
        <a:solidFill>
          <a:schemeClr val="tx1"/>
        </a:solidFill>
        <a:latin typeface="メイリオ" panose="020B0604030504040204" pitchFamily="50" charset="-128"/>
        <a:ea typeface="+mn-ea"/>
        <a:cs typeface="+mn-cs"/>
      </a:defRPr>
    </a:lvl2pPr>
    <a:lvl3pPr marL="914400" algn="l" defTabSz="914400" rtl="0" eaLnBrk="1" latinLnBrk="0" hangingPunct="1">
      <a:defRPr sz="1200" kern="1200">
        <a:solidFill>
          <a:schemeClr val="tx1"/>
        </a:solidFill>
        <a:latin typeface="メイリオ" panose="020B0604030504040204" pitchFamily="50" charset="-128"/>
        <a:ea typeface="+mn-ea"/>
        <a:cs typeface="+mn-cs"/>
      </a:defRPr>
    </a:lvl3pPr>
    <a:lvl4pPr marL="1371600" algn="l" defTabSz="914400" rtl="0" eaLnBrk="1" latinLnBrk="0" hangingPunct="1">
      <a:defRPr sz="1200" kern="1200">
        <a:solidFill>
          <a:schemeClr val="tx1"/>
        </a:solidFill>
        <a:latin typeface="メイリオ" panose="020B0604030504040204" pitchFamily="50" charset="-128"/>
        <a:ea typeface="+mn-ea"/>
        <a:cs typeface="+mn-cs"/>
      </a:defRPr>
    </a:lvl4pPr>
    <a:lvl5pPr marL="1828800" algn="l" defTabSz="914400" rtl="0" eaLnBrk="1" latinLnBrk="0" hangingPunct="1">
      <a:defRPr sz="1200" kern="1200">
        <a:solidFill>
          <a:schemeClr val="tx1"/>
        </a:solidFill>
        <a:latin typeface="メイリオ" panose="020B0604030504040204" pitchFamily="50"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0140036B-2B78-CA46-B60F-6057652DB51F}" type="slidenum">
              <a:rPr lang="en-US" smtClean="0"/>
              <a:t>1</a:t>
            </a:fld>
            <a:endParaRPr lang="en-US"/>
          </a:p>
        </p:txBody>
      </p:sp>
    </p:spTree>
    <p:extLst>
      <p:ext uri="{BB962C8B-B14F-4D97-AF65-F5344CB8AC3E}">
        <p14:creationId xmlns:p14="http://schemas.microsoft.com/office/powerpoint/2010/main" val="347853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B2C</a:t>
            </a:r>
            <a:endParaRPr lang="en-US"/>
          </a:p>
        </p:txBody>
      </p:sp>
      <p:sp>
        <p:nvSpPr>
          <p:cNvPr id="4" name="Slide Number Placeholder 3"/>
          <p:cNvSpPr>
            <a:spLocks noGrp="1"/>
          </p:cNvSpPr>
          <p:nvPr>
            <p:ph type="sldNum" sz="quarter" idx="5"/>
          </p:nvPr>
        </p:nvSpPr>
        <p:spPr/>
        <p:txBody>
          <a:bodyPr/>
          <a:lstStyle/>
          <a:p>
            <a:fld id="{0140036B-2B78-CA46-B60F-6057652DB51F}" type="slidenum">
              <a:rPr lang="en-US" smtClean="0"/>
              <a:pPr/>
              <a:t>4</a:t>
            </a:fld>
            <a:endParaRPr lang="en-US"/>
          </a:p>
        </p:txBody>
      </p:sp>
    </p:spTree>
    <p:extLst>
      <p:ext uri="{BB962C8B-B14F-4D97-AF65-F5344CB8AC3E}">
        <p14:creationId xmlns:p14="http://schemas.microsoft.com/office/powerpoint/2010/main" val="1466463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0036B-2B78-CA46-B60F-6057652DB51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81719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ea typeface="BIZ UDP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3F8258-E4D8-BA4D-9CB0-86C71AB95D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445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0140036B-2B78-CA46-B60F-6057652DB51F}" type="slidenum">
              <a:rPr lang="en-US" smtClean="0"/>
              <a:t>10</a:t>
            </a:fld>
            <a:endParaRPr lang="en-US"/>
          </a:p>
        </p:txBody>
      </p:sp>
    </p:spTree>
    <p:extLst>
      <p:ext uri="{BB962C8B-B14F-4D97-AF65-F5344CB8AC3E}">
        <p14:creationId xmlns:p14="http://schemas.microsoft.com/office/powerpoint/2010/main" val="40152278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1" name="Rectangle 15">
            <a:extLst>
              <a:ext uri="{FF2B5EF4-FFF2-40B4-BE49-F238E27FC236}">
                <a16:creationId xmlns:a16="http://schemas.microsoft.com/office/drawing/2014/main" id="{D7255D03-C51F-334A-85B6-F553E7284B06}"/>
              </a:ext>
            </a:extLst>
          </p:cNvPr>
          <p:cNvSpPr/>
          <p:nvPr userDrawn="1"/>
        </p:nvSpPr>
        <p:spPr>
          <a:xfrm>
            <a:off x="0" y="0"/>
            <a:ext cx="12192000" cy="6858000"/>
          </a:xfrm>
          <a:prstGeom prst="rect">
            <a:avLst/>
          </a:prstGeom>
          <a:gradFill>
            <a:gsLst>
              <a:gs pos="0">
                <a:srgbClr val="0477C3"/>
              </a:gs>
              <a:gs pos="99000">
                <a:srgbClr val="26B5F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1" b="0" i="0" dirty="0">
              <a:latin typeface="メイリオ" panose="020B0604030504040204" pitchFamily="50" charset="-128"/>
              <a:ea typeface="メイリオ" panose="020B0604030504040204" pitchFamily="50" charset="-128"/>
            </a:endParaRPr>
          </a:p>
        </p:txBody>
      </p:sp>
      <p:pic>
        <p:nvPicPr>
          <p:cNvPr id="15" name="Picture 16">
            <a:extLst>
              <a:ext uri="{FF2B5EF4-FFF2-40B4-BE49-F238E27FC236}">
                <a16:creationId xmlns:a16="http://schemas.microsoft.com/office/drawing/2014/main" id="{B8248DD1-D6EE-C348-AEFD-CEE133D8E69C}"/>
              </a:ext>
            </a:extLst>
          </p:cNvPr>
          <p:cNvPicPr>
            <a:picLocks noChangeAspect="1"/>
          </p:cNvPicPr>
          <p:nvPr userDrawn="1"/>
        </p:nvPicPr>
        <p:blipFill>
          <a:blip r:embed="rId2"/>
          <a:stretch>
            <a:fillRect/>
          </a:stretch>
        </p:blipFill>
        <p:spPr>
          <a:xfrm>
            <a:off x="10247565" y="441960"/>
            <a:ext cx="1419860" cy="198120"/>
          </a:xfrm>
          <a:prstGeom prst="rect">
            <a:avLst/>
          </a:prstGeom>
        </p:spPr>
      </p:pic>
      <p:sp>
        <p:nvSpPr>
          <p:cNvPr id="16" name="Rectangle 17">
            <a:extLst>
              <a:ext uri="{FF2B5EF4-FFF2-40B4-BE49-F238E27FC236}">
                <a16:creationId xmlns:a16="http://schemas.microsoft.com/office/drawing/2014/main" id="{7FC80925-2A81-6243-A762-B60F5459B754}"/>
              </a:ext>
            </a:extLst>
          </p:cNvPr>
          <p:cNvSpPr>
            <a:spLocks/>
          </p:cNvSpPr>
          <p:nvPr userDrawn="1"/>
        </p:nvSpPr>
        <p:spPr>
          <a:xfrm>
            <a:off x="8516615" y="6603956"/>
            <a:ext cx="3150863" cy="200055"/>
          </a:xfrm>
          <a:prstGeom prst="rect">
            <a:avLst/>
          </a:prstGeom>
          <a:noFill/>
          <a:ln>
            <a:noFill/>
          </a:ln>
        </p:spPr>
        <p:txBody>
          <a:bodyPr wrap="none" rIns="0">
            <a:spAutoFit/>
          </a:bodyPr>
          <a:lstStyle/>
          <a:p>
            <a:pPr lvl="0" algn="r" defTabSz="1217628" rtl="0" eaLnBrk="1" fontAlgn="base" hangingPunct="1">
              <a:spcBef>
                <a:spcPct val="0"/>
              </a:spcBef>
              <a:spcAft>
                <a:spcPct val="0"/>
              </a:spcAft>
            </a:pPr>
            <a:r>
              <a:rPr lang="en-US" sz="700" b="0" i="0" kern="1200" dirty="0">
                <a:solidFill>
                  <a:schemeClr val="bg1"/>
                </a:solidFill>
                <a:latin typeface="Gotham-Book" panose="02000604040000020004" pitchFamily="2" charset="0"/>
                <a:ea typeface="メイリオ" panose="020B0604030504040204" pitchFamily="50" charset="-128"/>
                <a:cs typeface="Arial" panose="020B0604020202020204" pitchFamily="34" charset="0"/>
              </a:rPr>
              <a:t>Copyright © 2022 HCL Technologies Limited  |  www.hcltechsw.com</a:t>
            </a:r>
          </a:p>
        </p:txBody>
      </p:sp>
      <p:cxnSp>
        <p:nvCxnSpPr>
          <p:cNvPr id="17" name="Straight Connector 18">
            <a:extLst>
              <a:ext uri="{FF2B5EF4-FFF2-40B4-BE49-F238E27FC236}">
                <a16:creationId xmlns:a16="http://schemas.microsoft.com/office/drawing/2014/main" id="{261F6A65-00AC-4649-A73D-2EBB407669D0}"/>
              </a:ext>
            </a:extLst>
          </p:cNvPr>
          <p:cNvCxnSpPr>
            <a:cxnSpLocks/>
          </p:cNvCxnSpPr>
          <p:nvPr userDrawn="1"/>
        </p:nvCxnSpPr>
        <p:spPr>
          <a:xfrm>
            <a:off x="8628072" y="6512237"/>
            <a:ext cx="3039355"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18" name="Group 12">
            <a:extLst>
              <a:ext uri="{FF2B5EF4-FFF2-40B4-BE49-F238E27FC236}">
                <a16:creationId xmlns:a16="http://schemas.microsoft.com/office/drawing/2014/main" id="{5FF7685C-045C-E040-8B33-FC03408C0565}"/>
              </a:ext>
            </a:extLst>
          </p:cNvPr>
          <p:cNvGrpSpPr/>
          <p:nvPr userDrawn="1"/>
        </p:nvGrpSpPr>
        <p:grpSpPr>
          <a:xfrm rot="2702539">
            <a:off x="85664" y="-1193649"/>
            <a:ext cx="4574411" cy="5135931"/>
            <a:chOff x="-2961069" y="-2002969"/>
            <a:chExt cx="7060959" cy="6636962"/>
          </a:xfrm>
        </p:grpSpPr>
        <p:sp>
          <p:nvSpPr>
            <p:cNvPr id="19" name="Triangle 21">
              <a:extLst>
                <a:ext uri="{FF2B5EF4-FFF2-40B4-BE49-F238E27FC236}">
                  <a16:creationId xmlns:a16="http://schemas.microsoft.com/office/drawing/2014/main" id="{16115773-BDF4-1346-9854-A490121B3D81}"/>
                </a:ext>
              </a:extLst>
            </p:cNvPr>
            <p:cNvSpPr/>
            <p:nvPr userDrawn="1"/>
          </p:nvSpPr>
          <p:spPr>
            <a:xfrm rot="2701197">
              <a:off x="-3002035" y="-1962003"/>
              <a:ext cx="6636962" cy="6555030"/>
            </a:xfrm>
            <a:prstGeom prst="triangle">
              <a:avLst>
                <a:gd name="adj" fmla="val 50938"/>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1" b="0" i="0" dirty="0">
                <a:latin typeface="メイリオ" panose="020B0604030504040204" pitchFamily="50" charset="-128"/>
                <a:ea typeface="メイリオ" panose="020B0604030504040204" pitchFamily="50" charset="-128"/>
              </a:endParaRPr>
            </a:p>
          </p:txBody>
        </p:sp>
        <p:sp>
          <p:nvSpPr>
            <p:cNvPr id="20" name="Triangle 22">
              <a:extLst>
                <a:ext uri="{FF2B5EF4-FFF2-40B4-BE49-F238E27FC236}">
                  <a16:creationId xmlns:a16="http://schemas.microsoft.com/office/drawing/2014/main" id="{F4DC2D30-354D-DE44-A2E1-197C52252747}"/>
                </a:ext>
              </a:extLst>
            </p:cNvPr>
            <p:cNvSpPr/>
            <p:nvPr userDrawn="1"/>
          </p:nvSpPr>
          <p:spPr>
            <a:xfrm rot="2113422">
              <a:off x="-2639211" y="-1087798"/>
              <a:ext cx="6739101" cy="5179757"/>
            </a:xfrm>
            <a:prstGeom prst="triangl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1" b="0" i="0" dirty="0">
                <a:latin typeface="メイリオ" panose="020B0604030504040204" pitchFamily="50" charset="-128"/>
                <a:ea typeface="メイリオ" panose="020B0604030504040204" pitchFamily="50" charset="-128"/>
              </a:endParaRPr>
            </a:p>
          </p:txBody>
        </p:sp>
      </p:grpSp>
      <p:pic>
        <p:nvPicPr>
          <p:cNvPr id="21" name="Picture 1">
            <a:extLst>
              <a:ext uri="{FF2B5EF4-FFF2-40B4-BE49-F238E27FC236}">
                <a16:creationId xmlns:a16="http://schemas.microsoft.com/office/drawing/2014/main" id="{5C8E13E9-55BC-D344-85D1-F002710516E0}"/>
              </a:ext>
            </a:extLst>
          </p:cNvPr>
          <p:cNvPicPr>
            <a:picLocks noChangeAspect="1"/>
          </p:cNvPicPr>
          <p:nvPr userDrawn="1"/>
        </p:nvPicPr>
        <p:blipFill>
          <a:blip r:embed="rId3"/>
          <a:stretch>
            <a:fillRect/>
          </a:stretch>
        </p:blipFill>
        <p:spPr>
          <a:xfrm>
            <a:off x="9574545" y="6139582"/>
            <a:ext cx="2047241" cy="198120"/>
          </a:xfrm>
          <a:prstGeom prst="rect">
            <a:avLst/>
          </a:prstGeom>
        </p:spPr>
      </p:pic>
      <p:sp>
        <p:nvSpPr>
          <p:cNvPr id="2" name="タイトル 1">
            <a:extLst>
              <a:ext uri="{FF2B5EF4-FFF2-40B4-BE49-F238E27FC236}">
                <a16:creationId xmlns:a16="http://schemas.microsoft.com/office/drawing/2014/main" id="{0B594C98-B450-DB4A-8C79-B85FA2B03D48}"/>
              </a:ext>
            </a:extLst>
          </p:cNvPr>
          <p:cNvSpPr>
            <a:spLocks noGrp="1"/>
          </p:cNvSpPr>
          <p:nvPr>
            <p:ph type="ctrTitle"/>
          </p:nvPr>
        </p:nvSpPr>
        <p:spPr>
          <a:xfrm>
            <a:off x="720000" y="1080000"/>
            <a:ext cx="10800000" cy="2160000"/>
          </a:xfrm>
        </p:spPr>
        <p:txBody>
          <a:bodyPr anchor="b">
            <a:normAutofit/>
          </a:bodyPr>
          <a:lstStyle>
            <a:lvl1pPr algn="l">
              <a:lnSpc>
                <a:spcPct val="110000"/>
              </a:lnSpc>
              <a:spcBef>
                <a:spcPts val="0"/>
              </a:spcBef>
              <a:defRPr sz="3600" b="0" i="0" baseline="0">
                <a:solidFill>
                  <a:schemeClr val="bg1"/>
                </a:solidFill>
                <a:latin typeface="+mj-ea"/>
                <a:ea typeface="+mj-ea"/>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7D81515-5DB4-C644-A2D4-FD8225EBFC3D}"/>
              </a:ext>
            </a:extLst>
          </p:cNvPr>
          <p:cNvSpPr>
            <a:spLocks noGrp="1"/>
          </p:cNvSpPr>
          <p:nvPr>
            <p:ph type="subTitle" idx="1"/>
          </p:nvPr>
        </p:nvSpPr>
        <p:spPr>
          <a:xfrm>
            <a:off x="720000" y="3420000"/>
            <a:ext cx="10800000" cy="900000"/>
          </a:xfrm>
        </p:spPr>
        <p:txBody>
          <a:bodyPr>
            <a:normAutofit/>
          </a:bodyPr>
          <a:lstStyle>
            <a:lvl1pPr marL="0" indent="0" algn="l">
              <a:lnSpc>
                <a:spcPct val="110000"/>
              </a:lnSpc>
              <a:spcBef>
                <a:spcPts val="0"/>
              </a:spcBef>
              <a:buNone/>
              <a:defRPr sz="1801" b="0" i="0">
                <a:solidFill>
                  <a:schemeClr val="bg1"/>
                </a:solidFill>
                <a:latin typeface="メイリオ" panose="020B0604030504040204" pitchFamily="50" charset="-128"/>
                <a:ea typeface="メイリオ" panose="020B0604030504040204" pitchFamily="50" charset="-128"/>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kumimoji="1" lang="ja-JP" altLang="en-US" dirty="0"/>
              <a:t>マスター サブタイトルの書式設定</a:t>
            </a:r>
          </a:p>
        </p:txBody>
      </p:sp>
      <p:sp>
        <p:nvSpPr>
          <p:cNvPr id="12" name="テキスト プレースホルダー 5">
            <a:extLst>
              <a:ext uri="{FF2B5EF4-FFF2-40B4-BE49-F238E27FC236}">
                <a16:creationId xmlns:a16="http://schemas.microsoft.com/office/drawing/2014/main" id="{CE7D9045-B2C2-0847-A619-CABCE677E3E1}"/>
              </a:ext>
            </a:extLst>
          </p:cNvPr>
          <p:cNvSpPr>
            <a:spLocks noGrp="1"/>
          </p:cNvSpPr>
          <p:nvPr>
            <p:ph type="body" sz="quarter" idx="11" hasCustomPrompt="1"/>
          </p:nvPr>
        </p:nvSpPr>
        <p:spPr>
          <a:xfrm>
            <a:off x="719998" y="359999"/>
            <a:ext cx="9360000" cy="540000"/>
          </a:xfrm>
        </p:spPr>
        <p:txBody>
          <a:bodyPr wrap="none" anchor="t">
            <a:noAutofit/>
          </a:bodyPr>
          <a:lstStyle>
            <a:lvl1pPr>
              <a:lnSpc>
                <a:spcPct val="110000"/>
              </a:lnSpc>
              <a:spcBef>
                <a:spcPts val="0"/>
              </a:spcBef>
              <a:defRPr sz="2400" b="0" i="0">
                <a:solidFill>
                  <a:schemeClr val="bg1"/>
                </a:solidFill>
                <a:latin typeface="メイリオ" panose="020B0604030504040204" pitchFamily="50" charset="-128"/>
                <a:ea typeface="メイリオ" panose="020B0604030504040204" pitchFamily="50" charset="-128"/>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ja-JP" altLang="en-US" dirty="0"/>
              <a:t>宛先 御中</a:t>
            </a:r>
          </a:p>
        </p:txBody>
      </p:sp>
      <p:sp>
        <p:nvSpPr>
          <p:cNvPr id="13" name="テキスト プレースホルダー 7">
            <a:extLst>
              <a:ext uri="{FF2B5EF4-FFF2-40B4-BE49-F238E27FC236}">
                <a16:creationId xmlns:a16="http://schemas.microsoft.com/office/drawing/2014/main" id="{999D9023-9C92-5B46-A29C-430938870A3D}"/>
              </a:ext>
            </a:extLst>
          </p:cNvPr>
          <p:cNvSpPr>
            <a:spLocks noGrp="1"/>
          </p:cNvSpPr>
          <p:nvPr>
            <p:ph type="body" sz="quarter" idx="12" hasCustomPrompt="1"/>
          </p:nvPr>
        </p:nvSpPr>
        <p:spPr>
          <a:xfrm>
            <a:off x="720724" y="4500001"/>
            <a:ext cx="2056186" cy="343547"/>
          </a:xfrm>
        </p:spPr>
        <p:txBody>
          <a:bodyPr wrap="none">
            <a:spAutoFit/>
          </a:bodyPr>
          <a:lstStyle>
            <a:lvl1pPr>
              <a:lnSpc>
                <a:spcPct val="110000"/>
              </a:lnSpc>
              <a:spcBef>
                <a:spcPts val="0"/>
              </a:spcBef>
              <a:defRPr sz="1600" b="0" i="0">
                <a:solidFill>
                  <a:schemeClr val="bg1"/>
                </a:solidFill>
                <a:latin typeface="メイリオ" panose="020B0604030504040204" pitchFamily="50" charset="-128"/>
                <a:ea typeface="メイリオ" panose="020B0604030504040204" pitchFamily="50" charset="-128"/>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en-US" altLang="ja-JP" dirty="0"/>
              <a:t>2021</a:t>
            </a:r>
            <a:r>
              <a:rPr kumimoji="1" lang="ja-JP" altLang="en-US" dirty="0"/>
              <a:t>年 </a:t>
            </a:r>
            <a:r>
              <a:rPr kumimoji="1" lang="en-US" altLang="ja-JP" dirty="0"/>
              <a:t>1</a:t>
            </a:r>
            <a:r>
              <a:rPr kumimoji="1" lang="ja-JP" altLang="en-US" dirty="0"/>
              <a:t>月 </a:t>
            </a:r>
            <a:r>
              <a:rPr kumimoji="1" lang="en-US" altLang="ja-JP" dirty="0"/>
              <a:t>1</a:t>
            </a:r>
            <a:r>
              <a:rPr kumimoji="1" lang="ja-JP" altLang="en-US" dirty="0"/>
              <a:t>日</a:t>
            </a:r>
            <a:r>
              <a:rPr kumimoji="1" lang="en-US" altLang="ja-JP" dirty="0"/>
              <a:t>(</a:t>
            </a:r>
            <a:r>
              <a:rPr kumimoji="1" lang="ja-JP" altLang="en-US" dirty="0"/>
              <a:t>金</a:t>
            </a:r>
            <a:r>
              <a:rPr kumimoji="1" lang="en-US" altLang="ja-JP" dirty="0"/>
              <a:t>)</a:t>
            </a:r>
            <a:endParaRPr kumimoji="1" lang="ja-JP" altLang="en-US" dirty="0"/>
          </a:p>
        </p:txBody>
      </p:sp>
      <p:sp>
        <p:nvSpPr>
          <p:cNvPr id="14" name="テキスト プレースホルダー 9">
            <a:extLst>
              <a:ext uri="{FF2B5EF4-FFF2-40B4-BE49-F238E27FC236}">
                <a16:creationId xmlns:a16="http://schemas.microsoft.com/office/drawing/2014/main" id="{5B219630-7269-8D4C-936D-60C2B6F798F8}"/>
              </a:ext>
            </a:extLst>
          </p:cNvPr>
          <p:cNvSpPr>
            <a:spLocks noGrp="1"/>
          </p:cNvSpPr>
          <p:nvPr>
            <p:ph type="body" sz="quarter" idx="13" hasCustomPrompt="1"/>
          </p:nvPr>
        </p:nvSpPr>
        <p:spPr>
          <a:xfrm>
            <a:off x="3422650" y="4500000"/>
            <a:ext cx="5917004" cy="1420764"/>
          </a:xfrm>
        </p:spPr>
        <p:txBody>
          <a:bodyPr wrap="square">
            <a:spAutoFit/>
          </a:bodyPr>
          <a:lstStyle>
            <a:lvl1pPr marL="0" marR="0" indent="0" algn="l" defTabSz="914411" rtl="0" eaLnBrk="1" fontAlgn="auto" latinLnBrk="0" hangingPunct="1">
              <a:lnSpc>
                <a:spcPct val="110000"/>
              </a:lnSpc>
              <a:spcBef>
                <a:spcPts val="0"/>
              </a:spcBef>
              <a:spcAft>
                <a:spcPts val="0"/>
              </a:spcAft>
              <a:buClrTx/>
              <a:buSzTx/>
              <a:buFont typeface="Arial" panose="020B0604020202020204" pitchFamily="34" charset="0"/>
              <a:buNone/>
              <a:tabLst/>
              <a:defRPr sz="1600" b="0" i="0">
                <a:solidFill>
                  <a:schemeClr val="bg1"/>
                </a:solidFill>
                <a:latin typeface="メイリオ" panose="020B0604030504040204" pitchFamily="50" charset="-128"/>
                <a:ea typeface="メイリオ" panose="020B0604030504040204" pitchFamily="50" charset="-128"/>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11" rtl="0" eaLnBrk="1" fontAlgn="auto" latinLnBrk="0" hangingPunct="1">
              <a:lnSpc>
                <a:spcPct val="110000"/>
              </a:lnSpc>
              <a:spcBef>
                <a:spcPts val="601"/>
              </a:spcBef>
              <a:spcAft>
                <a:spcPts val="0"/>
              </a:spcAft>
              <a:buClrTx/>
              <a:buSzTx/>
              <a:buFont typeface="Arial" panose="020B0604020202020204" pitchFamily="34" charset="0"/>
              <a:buNone/>
              <a:tabLst/>
              <a:defRPr/>
            </a:pPr>
            <a:r>
              <a:rPr kumimoji="1" lang="en-US" altLang="ja-JP" dirty="0"/>
              <a:t>HCL Technologies Limited</a:t>
            </a:r>
          </a:p>
          <a:p>
            <a:pPr lvl="0"/>
            <a:r>
              <a:rPr kumimoji="1" lang="ja-JP" altLang="en-US" dirty="0"/>
              <a:t>株式会社エイチシーエル・ジャパン</a:t>
            </a:r>
            <a:endParaRPr kumimoji="1" lang="en-US" altLang="ja-JP" dirty="0"/>
          </a:p>
          <a:p>
            <a:pPr lvl="0"/>
            <a:r>
              <a:rPr kumimoji="1" lang="en-US" altLang="ja-JP" dirty="0"/>
              <a:t>HCL</a:t>
            </a:r>
            <a:r>
              <a:rPr kumimoji="1" lang="ja-JP" altLang="en-US" dirty="0"/>
              <a:t>ソフトウェア</a:t>
            </a:r>
            <a:endParaRPr kumimoji="1" lang="en-US" altLang="ja-JP" dirty="0"/>
          </a:p>
          <a:p>
            <a:pPr lvl="0"/>
            <a:r>
              <a:rPr kumimoji="1" lang="ja-JP" altLang="en-US" dirty="0"/>
              <a:t>ビジネスパートナー</a:t>
            </a:r>
            <a:r>
              <a:rPr kumimoji="1" lang="en-US" altLang="ja-JP" dirty="0"/>
              <a:t>&amp;</a:t>
            </a:r>
            <a:r>
              <a:rPr kumimoji="1" lang="ja-JP" altLang="en-US" dirty="0"/>
              <a:t>ブランドストラテジー</a:t>
            </a:r>
            <a:endParaRPr kumimoji="1" lang="en-US" altLang="ja-JP" dirty="0"/>
          </a:p>
          <a:p>
            <a:pPr lvl="0"/>
            <a:r>
              <a:rPr kumimoji="1" lang="ja-JP" altLang="en-US" dirty="0"/>
              <a:t>赤松 宏佳</a:t>
            </a:r>
            <a:endParaRPr kumimoji="1" lang="en-US" altLang="ja-JP" dirty="0"/>
          </a:p>
        </p:txBody>
      </p:sp>
    </p:spTree>
    <p:extLst>
      <p:ext uri="{BB962C8B-B14F-4D97-AF65-F5344CB8AC3E}">
        <p14:creationId xmlns:p14="http://schemas.microsoft.com/office/powerpoint/2010/main" val="1847438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ld3box">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hasCustomPrompt="1"/>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a:t>マスタータイトル</a:t>
            </a:r>
            <a:r>
              <a:rPr kumimoji="1" lang="ja-JP" altLang="en-US" dirty="0"/>
              <a:t>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hasCustomPrompt="1"/>
          </p:nvPr>
        </p:nvSpPr>
        <p:spPr>
          <a:xfrm>
            <a:off x="360000" y="1260000"/>
            <a:ext cx="11520000" cy="1440000"/>
          </a:xfrm>
          <a:solidFill>
            <a:schemeClr val="accent3"/>
          </a:solidFill>
        </p:spPr>
        <p:txBody>
          <a:bodyPr lIns="108000" tIns="108000" rIns="108000" bIns="144000">
            <a:noAutofit/>
          </a:bodyPr>
          <a:lstStyle>
            <a:lvl1pPr>
              <a:buClr>
                <a:schemeClr val="bg1"/>
              </a:buClr>
              <a:defRPr sz="2000" b="1" i="0">
                <a:solidFill>
                  <a:schemeClr val="bg1"/>
                </a:solidFill>
                <a:latin typeface="メイリオ" panose="020B0604030504040204" pitchFamily="50" charset="-128"/>
                <a:ea typeface="メイリオ" panose="020B0604030504040204" pitchFamily="50" charset="-128"/>
              </a:defRPr>
            </a:lvl1pPr>
            <a:lvl2pPr>
              <a:buClr>
                <a:schemeClr val="bg1"/>
              </a:buClr>
              <a:defRPr sz="2000" b="0" i="0">
                <a:solidFill>
                  <a:schemeClr val="bg1"/>
                </a:solidFill>
                <a:latin typeface="メイリオ" panose="020B0604030504040204" pitchFamily="50" charset="-128"/>
                <a:ea typeface="メイリオ" panose="020B0604030504040204" pitchFamily="50" charset="-128"/>
              </a:defRPr>
            </a:lvl2pPr>
            <a:lvl3pPr>
              <a:buClr>
                <a:schemeClr val="bg1"/>
              </a:buClr>
              <a:defRPr sz="2000" b="0" i="0">
                <a:solidFill>
                  <a:schemeClr val="bg1"/>
                </a:solidFill>
                <a:latin typeface="メイリオ" panose="020B0604030504040204" pitchFamily="50" charset="-128"/>
                <a:ea typeface="メイリオ" panose="020B0604030504040204" pitchFamily="50" charset="-128"/>
              </a:defRPr>
            </a:lvl3pPr>
            <a:lvl4pPr>
              <a:buClr>
                <a:schemeClr val="bg1"/>
              </a:buClr>
              <a:defRPr sz="2000" b="0" i="0">
                <a:solidFill>
                  <a:schemeClr val="bg1"/>
                </a:solidFill>
                <a:latin typeface="メイリオ" panose="020B0604030504040204" pitchFamily="50" charset="-128"/>
                <a:ea typeface="メイリオ" panose="020B0604030504040204" pitchFamily="50" charset="-128"/>
              </a:defRPr>
            </a:lvl4pPr>
            <a:lvl5pPr>
              <a:buClr>
                <a:schemeClr val="bg1"/>
              </a:buClr>
              <a:defRPr sz="1600" b="0" i="0">
                <a:solidFill>
                  <a:schemeClr val="bg1"/>
                </a:solidFill>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hasCustomPrompt="1"/>
          </p:nvPr>
        </p:nvSpPr>
        <p:spPr>
          <a:xfrm>
            <a:off x="359998" y="2879998"/>
            <a:ext cx="5580000" cy="342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コンテンツ プレースホルダー 5">
            <a:extLst>
              <a:ext uri="{FF2B5EF4-FFF2-40B4-BE49-F238E27FC236}">
                <a16:creationId xmlns:a16="http://schemas.microsoft.com/office/drawing/2014/main" id="{336F93A4-EC22-D943-9C7E-0FA0127DF61B}"/>
              </a:ext>
            </a:extLst>
          </p:cNvPr>
          <p:cNvSpPr>
            <a:spLocks noGrp="1"/>
          </p:cNvSpPr>
          <p:nvPr>
            <p:ph sz="quarter" idx="11" hasCustomPrompt="1"/>
          </p:nvPr>
        </p:nvSpPr>
        <p:spPr>
          <a:xfrm>
            <a:off x="6300000" y="2879998"/>
            <a:ext cx="5580000" cy="342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434121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boxPlusBox">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hasCustomPrompt="1"/>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a:t>マスタータイトル</a:t>
            </a:r>
            <a:r>
              <a:rPr kumimoji="1" lang="ja-JP" altLang="en-US" dirty="0"/>
              <a:t>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hasCustomPrompt="1"/>
          </p:nvPr>
        </p:nvSpPr>
        <p:spPr>
          <a:xfrm>
            <a:off x="360001" y="1260000"/>
            <a:ext cx="5579998" cy="3419999"/>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hasCustomPrompt="1"/>
          </p:nvPr>
        </p:nvSpPr>
        <p:spPr>
          <a:xfrm>
            <a:off x="6300000" y="1260000"/>
            <a:ext cx="5580000" cy="342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コンテンツ プレースホルダー 5">
            <a:extLst>
              <a:ext uri="{FF2B5EF4-FFF2-40B4-BE49-F238E27FC236}">
                <a16:creationId xmlns:a16="http://schemas.microsoft.com/office/drawing/2014/main" id="{336F93A4-EC22-D943-9C7E-0FA0127DF61B}"/>
              </a:ext>
            </a:extLst>
          </p:cNvPr>
          <p:cNvSpPr>
            <a:spLocks noGrp="1"/>
          </p:cNvSpPr>
          <p:nvPr>
            <p:ph sz="quarter" idx="11" hasCustomPrompt="1"/>
          </p:nvPr>
        </p:nvSpPr>
        <p:spPr>
          <a:xfrm>
            <a:off x="360001" y="4860000"/>
            <a:ext cx="11520002" cy="1440000"/>
          </a:xfrm>
          <a:ln w="28575">
            <a:solidFill>
              <a:schemeClr val="tx1">
                <a:lumMod val="50000"/>
                <a:lumOff val="50000"/>
              </a:schemeClr>
            </a:solidFill>
          </a:ln>
        </p:spPr>
        <p:txBody>
          <a:bodyPr lIns="108000" tIns="108000" rIns="108000" bIns="144000"/>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188958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boxH">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hasCustomPrompt="1"/>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a:t>マスタータイトル</a:t>
            </a:r>
            <a:r>
              <a:rPr kumimoji="1" lang="ja-JP" altLang="en-US" dirty="0"/>
              <a:t>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hasCustomPrompt="1"/>
          </p:nvPr>
        </p:nvSpPr>
        <p:spPr>
          <a:xfrm>
            <a:off x="359996" y="1259997"/>
            <a:ext cx="3600000" cy="50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hasCustomPrompt="1"/>
          </p:nvPr>
        </p:nvSpPr>
        <p:spPr>
          <a:xfrm>
            <a:off x="4320000" y="1259997"/>
            <a:ext cx="3600000" cy="50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コンテンツ プレースホルダー 5">
            <a:extLst>
              <a:ext uri="{FF2B5EF4-FFF2-40B4-BE49-F238E27FC236}">
                <a16:creationId xmlns:a16="http://schemas.microsoft.com/office/drawing/2014/main" id="{336F93A4-EC22-D943-9C7E-0FA0127DF61B}"/>
              </a:ext>
            </a:extLst>
          </p:cNvPr>
          <p:cNvSpPr>
            <a:spLocks noGrp="1"/>
          </p:cNvSpPr>
          <p:nvPr>
            <p:ph sz="quarter" idx="11" hasCustomPrompt="1"/>
          </p:nvPr>
        </p:nvSpPr>
        <p:spPr>
          <a:xfrm>
            <a:off x="8280000" y="1259997"/>
            <a:ext cx="3600000" cy="50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2549543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boxV">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hasCustomPrompt="1"/>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a:t>マスタータイトル</a:t>
            </a:r>
            <a:r>
              <a:rPr kumimoji="1" lang="ja-JP" altLang="en-US" dirty="0"/>
              <a:t>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hasCustomPrompt="1"/>
          </p:nvPr>
        </p:nvSpPr>
        <p:spPr>
          <a:xfrm>
            <a:off x="359997" y="1259995"/>
            <a:ext cx="11519998"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hasCustomPrompt="1"/>
          </p:nvPr>
        </p:nvSpPr>
        <p:spPr>
          <a:xfrm>
            <a:off x="359997" y="3060000"/>
            <a:ext cx="11519998"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コンテンツ プレースホルダー 5">
            <a:extLst>
              <a:ext uri="{FF2B5EF4-FFF2-40B4-BE49-F238E27FC236}">
                <a16:creationId xmlns:a16="http://schemas.microsoft.com/office/drawing/2014/main" id="{336F93A4-EC22-D943-9C7E-0FA0127DF61B}"/>
              </a:ext>
            </a:extLst>
          </p:cNvPr>
          <p:cNvSpPr>
            <a:spLocks noGrp="1"/>
          </p:cNvSpPr>
          <p:nvPr>
            <p:ph sz="quarter" idx="11" hasCustomPrompt="1"/>
          </p:nvPr>
        </p:nvSpPr>
        <p:spPr>
          <a:xfrm>
            <a:off x="359996" y="4860000"/>
            <a:ext cx="11520004"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3527199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box">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hasCustomPrompt="1"/>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a:t>マスタータイトル</a:t>
            </a:r>
            <a:r>
              <a:rPr kumimoji="1" lang="ja-JP" altLang="en-US" dirty="0"/>
              <a:t>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hasCustomPrompt="1"/>
          </p:nvPr>
        </p:nvSpPr>
        <p:spPr>
          <a:xfrm>
            <a:off x="360000" y="1259997"/>
            <a:ext cx="5580000" cy="23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hasCustomPrompt="1"/>
          </p:nvPr>
        </p:nvSpPr>
        <p:spPr>
          <a:xfrm>
            <a:off x="6300000" y="1260472"/>
            <a:ext cx="5580000" cy="23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コンテンツ プレースホルダー 5">
            <a:extLst>
              <a:ext uri="{FF2B5EF4-FFF2-40B4-BE49-F238E27FC236}">
                <a16:creationId xmlns:a16="http://schemas.microsoft.com/office/drawing/2014/main" id="{336F93A4-EC22-D943-9C7E-0FA0127DF61B}"/>
              </a:ext>
            </a:extLst>
          </p:cNvPr>
          <p:cNvSpPr>
            <a:spLocks noGrp="1"/>
          </p:cNvSpPr>
          <p:nvPr>
            <p:ph sz="quarter" idx="11" hasCustomPrompt="1"/>
          </p:nvPr>
        </p:nvSpPr>
        <p:spPr>
          <a:xfrm>
            <a:off x="336000" y="3780000"/>
            <a:ext cx="5580000" cy="23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8" name="コンテンツ プレースホルダー 7">
            <a:extLst>
              <a:ext uri="{FF2B5EF4-FFF2-40B4-BE49-F238E27FC236}">
                <a16:creationId xmlns:a16="http://schemas.microsoft.com/office/drawing/2014/main" id="{338DD57B-804C-A941-9983-F6034796368A}"/>
              </a:ext>
            </a:extLst>
          </p:cNvPr>
          <p:cNvSpPr>
            <a:spLocks noGrp="1"/>
          </p:cNvSpPr>
          <p:nvPr>
            <p:ph sz="quarter" idx="12" hasCustomPrompt="1"/>
          </p:nvPr>
        </p:nvSpPr>
        <p:spPr>
          <a:xfrm>
            <a:off x="6300000" y="3780000"/>
            <a:ext cx="5580000" cy="23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3600751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box">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hasCustomPrompt="1"/>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a:t>マスタータイトル</a:t>
            </a:r>
            <a:r>
              <a:rPr kumimoji="1" lang="ja-JP" altLang="en-US" dirty="0"/>
              <a:t>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hasCustomPrompt="1"/>
          </p:nvPr>
        </p:nvSpPr>
        <p:spPr>
          <a:xfrm>
            <a:off x="360000" y="1260000"/>
            <a:ext cx="270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hasCustomPrompt="1"/>
          </p:nvPr>
        </p:nvSpPr>
        <p:spPr>
          <a:xfrm>
            <a:off x="3240000" y="1260000"/>
            <a:ext cx="270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コンテンツ プレースホルダー 5">
            <a:extLst>
              <a:ext uri="{FF2B5EF4-FFF2-40B4-BE49-F238E27FC236}">
                <a16:creationId xmlns:a16="http://schemas.microsoft.com/office/drawing/2014/main" id="{336F93A4-EC22-D943-9C7E-0FA0127DF61B}"/>
              </a:ext>
            </a:extLst>
          </p:cNvPr>
          <p:cNvSpPr>
            <a:spLocks noGrp="1"/>
          </p:cNvSpPr>
          <p:nvPr>
            <p:ph sz="quarter" idx="11" hasCustomPrompt="1"/>
          </p:nvPr>
        </p:nvSpPr>
        <p:spPr>
          <a:xfrm>
            <a:off x="6119813" y="1260475"/>
            <a:ext cx="270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8" name="コンテンツ プレースホルダー 7">
            <a:extLst>
              <a:ext uri="{FF2B5EF4-FFF2-40B4-BE49-F238E27FC236}">
                <a16:creationId xmlns:a16="http://schemas.microsoft.com/office/drawing/2014/main" id="{338DD57B-804C-A941-9983-F6034796368A}"/>
              </a:ext>
            </a:extLst>
          </p:cNvPr>
          <p:cNvSpPr>
            <a:spLocks noGrp="1"/>
          </p:cNvSpPr>
          <p:nvPr>
            <p:ph sz="quarter" idx="12" hasCustomPrompt="1"/>
          </p:nvPr>
        </p:nvSpPr>
        <p:spPr>
          <a:xfrm>
            <a:off x="9000000" y="1260475"/>
            <a:ext cx="270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9" name="コンテンツ プレースホルダー 2">
            <a:extLst>
              <a:ext uri="{FF2B5EF4-FFF2-40B4-BE49-F238E27FC236}">
                <a16:creationId xmlns:a16="http://schemas.microsoft.com/office/drawing/2014/main" id="{1F36B83E-E9DB-534F-AF78-713090201FC5}"/>
              </a:ext>
            </a:extLst>
          </p:cNvPr>
          <p:cNvSpPr>
            <a:spLocks noGrp="1"/>
          </p:cNvSpPr>
          <p:nvPr>
            <p:ph idx="13" hasCustomPrompt="1"/>
          </p:nvPr>
        </p:nvSpPr>
        <p:spPr>
          <a:xfrm>
            <a:off x="336187" y="2880000"/>
            <a:ext cx="270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0" name="コンテンツ プレースホルダー 4">
            <a:extLst>
              <a:ext uri="{FF2B5EF4-FFF2-40B4-BE49-F238E27FC236}">
                <a16:creationId xmlns:a16="http://schemas.microsoft.com/office/drawing/2014/main" id="{A861E670-0BA5-814E-8FEA-6F14BF2CBD80}"/>
              </a:ext>
            </a:extLst>
          </p:cNvPr>
          <p:cNvSpPr>
            <a:spLocks noGrp="1"/>
          </p:cNvSpPr>
          <p:nvPr>
            <p:ph sz="quarter" idx="14" hasCustomPrompt="1"/>
          </p:nvPr>
        </p:nvSpPr>
        <p:spPr>
          <a:xfrm>
            <a:off x="3216187" y="2880000"/>
            <a:ext cx="270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1" name="コンテンツ プレースホルダー 5">
            <a:extLst>
              <a:ext uri="{FF2B5EF4-FFF2-40B4-BE49-F238E27FC236}">
                <a16:creationId xmlns:a16="http://schemas.microsoft.com/office/drawing/2014/main" id="{9528129D-0B0F-834A-92E2-6C77BBCEDEFD}"/>
              </a:ext>
            </a:extLst>
          </p:cNvPr>
          <p:cNvSpPr>
            <a:spLocks noGrp="1"/>
          </p:cNvSpPr>
          <p:nvPr>
            <p:ph sz="quarter" idx="15" hasCustomPrompt="1"/>
          </p:nvPr>
        </p:nvSpPr>
        <p:spPr>
          <a:xfrm>
            <a:off x="6096000" y="2880000"/>
            <a:ext cx="270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2" name="コンテンツ プレースホルダー 7">
            <a:extLst>
              <a:ext uri="{FF2B5EF4-FFF2-40B4-BE49-F238E27FC236}">
                <a16:creationId xmlns:a16="http://schemas.microsoft.com/office/drawing/2014/main" id="{34A641CB-43E9-8F47-AF22-6735556BE5C1}"/>
              </a:ext>
            </a:extLst>
          </p:cNvPr>
          <p:cNvSpPr>
            <a:spLocks noGrp="1"/>
          </p:cNvSpPr>
          <p:nvPr>
            <p:ph sz="quarter" idx="16" hasCustomPrompt="1"/>
          </p:nvPr>
        </p:nvSpPr>
        <p:spPr>
          <a:xfrm>
            <a:off x="8976187" y="2880000"/>
            <a:ext cx="270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3" name="コンテンツ プレースホルダー 2">
            <a:extLst>
              <a:ext uri="{FF2B5EF4-FFF2-40B4-BE49-F238E27FC236}">
                <a16:creationId xmlns:a16="http://schemas.microsoft.com/office/drawing/2014/main" id="{374D09C7-3A89-DD40-8F09-C8EE58679E89}"/>
              </a:ext>
            </a:extLst>
          </p:cNvPr>
          <p:cNvSpPr>
            <a:spLocks noGrp="1"/>
          </p:cNvSpPr>
          <p:nvPr>
            <p:ph idx="17" hasCustomPrompt="1"/>
          </p:nvPr>
        </p:nvSpPr>
        <p:spPr>
          <a:xfrm>
            <a:off x="336187" y="4500000"/>
            <a:ext cx="270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4" name="コンテンツ プレースホルダー 4">
            <a:extLst>
              <a:ext uri="{FF2B5EF4-FFF2-40B4-BE49-F238E27FC236}">
                <a16:creationId xmlns:a16="http://schemas.microsoft.com/office/drawing/2014/main" id="{129C2204-EE95-424C-A8EC-41D8B2971CAB}"/>
              </a:ext>
            </a:extLst>
          </p:cNvPr>
          <p:cNvSpPr>
            <a:spLocks noGrp="1"/>
          </p:cNvSpPr>
          <p:nvPr>
            <p:ph sz="quarter" idx="18" hasCustomPrompt="1"/>
          </p:nvPr>
        </p:nvSpPr>
        <p:spPr>
          <a:xfrm>
            <a:off x="3216187" y="4500000"/>
            <a:ext cx="270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5" name="コンテンツ プレースホルダー 5">
            <a:extLst>
              <a:ext uri="{FF2B5EF4-FFF2-40B4-BE49-F238E27FC236}">
                <a16:creationId xmlns:a16="http://schemas.microsoft.com/office/drawing/2014/main" id="{D793205D-D190-F54F-8C03-7ED350BC0D0B}"/>
              </a:ext>
            </a:extLst>
          </p:cNvPr>
          <p:cNvSpPr>
            <a:spLocks noGrp="1"/>
          </p:cNvSpPr>
          <p:nvPr>
            <p:ph sz="quarter" idx="19" hasCustomPrompt="1"/>
          </p:nvPr>
        </p:nvSpPr>
        <p:spPr>
          <a:xfrm>
            <a:off x="6096000" y="4500000"/>
            <a:ext cx="270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6" name="コンテンツ プレースホルダー 7">
            <a:extLst>
              <a:ext uri="{FF2B5EF4-FFF2-40B4-BE49-F238E27FC236}">
                <a16:creationId xmlns:a16="http://schemas.microsoft.com/office/drawing/2014/main" id="{BE04A862-5674-AA4E-B8C8-EE386FE493D2}"/>
              </a:ext>
            </a:extLst>
          </p:cNvPr>
          <p:cNvSpPr>
            <a:spLocks noGrp="1"/>
          </p:cNvSpPr>
          <p:nvPr>
            <p:ph sz="quarter" idx="20" hasCustomPrompt="1"/>
          </p:nvPr>
        </p:nvSpPr>
        <p:spPr>
          <a:xfrm>
            <a:off x="8976187" y="4500000"/>
            <a:ext cx="270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957371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ディスクレーマーページ">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hasCustomPrompt="1"/>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a:t>マスタータイトル</a:t>
            </a:r>
            <a:r>
              <a:rPr kumimoji="1" lang="ja-JP" altLang="en-US" dirty="0"/>
              <a:t>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hasCustomPrompt="1"/>
          </p:nvPr>
        </p:nvSpPr>
        <p:spPr>
          <a:xfrm>
            <a:off x="360000" y="1260000"/>
            <a:ext cx="11520000" cy="342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テキスト ボックス 3">
            <a:extLst>
              <a:ext uri="{FF2B5EF4-FFF2-40B4-BE49-F238E27FC236}">
                <a16:creationId xmlns:a16="http://schemas.microsoft.com/office/drawing/2014/main" id="{51BD3A7C-739D-F745-9858-E1966C64BDD4}"/>
              </a:ext>
            </a:extLst>
          </p:cNvPr>
          <p:cNvSpPr txBox="1"/>
          <p:nvPr userDrawn="1"/>
        </p:nvSpPr>
        <p:spPr>
          <a:xfrm>
            <a:off x="360000" y="4803017"/>
            <a:ext cx="11520000" cy="1427937"/>
          </a:xfrm>
          <a:prstGeom prst="rect">
            <a:avLst/>
          </a:prstGeom>
          <a:noFill/>
          <a:ln w="12700">
            <a:solidFill>
              <a:schemeClr val="tx1">
                <a:lumMod val="90000"/>
                <a:lumOff val="10000"/>
              </a:schemeClr>
            </a:solidFill>
          </a:ln>
        </p:spPr>
        <p:txBody>
          <a:bodyPr wrap="square" lIns="108000" tIns="72000" rIns="108000" bIns="72000" rtlCol="0" anchor="b">
            <a:spAutoFit/>
          </a:bodyPr>
          <a:lstStyle/>
          <a:p>
            <a:pPr>
              <a:lnSpc>
                <a:spcPct val="120000"/>
              </a:lnSpc>
            </a:pPr>
            <a:r>
              <a:rPr kumimoji="1" lang="ja-JP" altLang="en-US" sz="1401" b="0" i="0" dirty="0">
                <a:solidFill>
                  <a:schemeClr val="tx1">
                    <a:lumMod val="90000"/>
                    <a:lumOff val="10000"/>
                  </a:schemeClr>
                </a:solidFill>
                <a:latin typeface="メイリオ" panose="020B0604030504040204" pitchFamily="50" charset="-128"/>
                <a:ea typeface="メイリオ" panose="020B0604030504040204" pitchFamily="50" charset="-128"/>
              </a:rPr>
              <a:t>この資料に含まれる情報は可能な限り正確を期しておりますが、株式会社エイチシーエル・ジャパンの正式なレビューを受けておらず、当資料に記載された内容に関して株式会社エイチシーエル・ジャパンは何ら保証するものではありません。従って、この情報の利用はひとえに使用者の責任において為されるものであり、資料の内容によって受けたいかなる被害に関しても一切の保証をするものではありません。</a:t>
            </a:r>
          </a:p>
          <a:p>
            <a:pPr>
              <a:lnSpc>
                <a:spcPct val="120000"/>
              </a:lnSpc>
            </a:pPr>
            <a:r>
              <a:rPr kumimoji="1" lang="ja-JP" altLang="en-US" sz="1401" b="0" i="0" dirty="0">
                <a:solidFill>
                  <a:schemeClr val="tx1">
                    <a:lumMod val="90000"/>
                    <a:lumOff val="10000"/>
                  </a:schemeClr>
                </a:solidFill>
                <a:latin typeface="メイリオ" panose="020B0604030504040204" pitchFamily="50" charset="-128"/>
                <a:ea typeface="メイリオ" panose="020B0604030504040204" pitchFamily="50" charset="-128"/>
              </a:rPr>
              <a:t>当資料をコピー等で複製することは、株式会社エイチシーエル・ジャパン、および執筆者の承諾なしではできません。</a:t>
            </a:r>
          </a:p>
          <a:p>
            <a:pPr>
              <a:lnSpc>
                <a:spcPct val="120000"/>
              </a:lnSpc>
            </a:pPr>
            <a:r>
              <a:rPr kumimoji="1" lang="ja-JP" altLang="en-US" sz="1401" b="0" i="0" dirty="0">
                <a:solidFill>
                  <a:schemeClr val="tx1">
                    <a:lumMod val="90000"/>
                    <a:lumOff val="10000"/>
                  </a:schemeClr>
                </a:solidFill>
                <a:latin typeface="メイリオ" panose="020B0604030504040204" pitchFamily="50" charset="-128"/>
                <a:ea typeface="メイリオ" panose="020B0604030504040204" pitchFamily="50" charset="-128"/>
              </a:rPr>
              <a:t>また、当資料に記載された製品名または会社名はそれぞれの各社の商標または登録商標です。</a:t>
            </a:r>
          </a:p>
        </p:txBody>
      </p:sp>
    </p:spTree>
    <p:extLst>
      <p:ext uri="{BB962C8B-B14F-4D97-AF65-F5344CB8AC3E}">
        <p14:creationId xmlns:p14="http://schemas.microsoft.com/office/powerpoint/2010/main" val="2386705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andA">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hasCustomPrompt="1"/>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a:t>マスタータイトル</a:t>
            </a:r>
            <a:r>
              <a:rPr kumimoji="1" lang="ja-JP" altLang="en-US" dirty="0"/>
              <a:t>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hasCustomPrompt="1"/>
          </p:nvPr>
        </p:nvSpPr>
        <p:spPr>
          <a:xfrm>
            <a:off x="360000" y="1260000"/>
            <a:ext cx="5580000" cy="50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marL="223841" indent="-209553">
              <a:buFont typeface="システムフォント（レギュラー）"/>
              <a:buChar char="Q"/>
              <a:tabLst/>
              <a:defRPr b="0" i="0">
                <a:latin typeface="メイリオ" panose="020B0604030504040204" pitchFamily="50" charset="-128"/>
                <a:ea typeface="メイリオ" panose="020B0604030504040204" pitchFamily="50" charset="-128"/>
              </a:defRPr>
            </a:lvl3pPr>
            <a:lvl4pPr marL="223841" indent="-209553">
              <a:buFont typeface="システムフォント（レギュラー）"/>
              <a:buChar char="A"/>
              <a:tabLst/>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hasCustomPrompt="1"/>
          </p:nvPr>
        </p:nvSpPr>
        <p:spPr>
          <a:xfrm>
            <a:off x="6300000" y="1260000"/>
            <a:ext cx="5580000" cy="50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marL="223841" indent="-209553">
              <a:buFont typeface="システムフォント（レギュラー）"/>
              <a:buChar char="Q"/>
              <a:tabLst/>
              <a:defRPr b="0" i="0">
                <a:latin typeface="メイリオ" panose="020B0604030504040204" pitchFamily="50" charset="-128"/>
                <a:ea typeface="メイリオ" panose="020B0604030504040204" pitchFamily="50" charset="-128"/>
              </a:defRPr>
            </a:lvl3pPr>
            <a:lvl4pPr marL="223841" indent="-212728">
              <a:buFont typeface="システムフォント（レギュラー）"/>
              <a:buChar char="A"/>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420197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09CA25-67E7-CF4B-A3F6-94B395293F9B}"/>
              </a:ext>
            </a:extLst>
          </p:cNvPr>
          <p:cNvSpPr>
            <a:spLocks noGrp="1"/>
          </p:cNvSpPr>
          <p:nvPr>
            <p:ph type="title" hasCustomPrompt="1"/>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a:t>マスタータイトル</a:t>
            </a:r>
            <a:r>
              <a:rPr kumimoji="1" lang="ja-JP" altLang="en-US" dirty="0"/>
              <a:t>の書式設定</a:t>
            </a:r>
          </a:p>
        </p:txBody>
      </p:sp>
    </p:spTree>
    <p:extLst>
      <p:ext uri="{BB962C8B-B14F-4D97-AF65-F5344CB8AC3E}">
        <p14:creationId xmlns:p14="http://schemas.microsoft.com/office/powerpoint/2010/main" val="622374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boxOnly">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hasCustomPrompt="1"/>
          </p:nvPr>
        </p:nvSpPr>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016137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ubTitle">
    <p:spTree>
      <p:nvGrpSpPr>
        <p:cNvPr id="1" name=""/>
        <p:cNvGrpSpPr/>
        <p:nvPr/>
      </p:nvGrpSpPr>
      <p:grpSpPr>
        <a:xfrm>
          <a:off x="0" y="0"/>
          <a:ext cx="0" cy="0"/>
          <a:chOff x="0" y="0"/>
          <a:chExt cx="0" cy="0"/>
        </a:xfrm>
      </p:grpSpPr>
      <p:sp>
        <p:nvSpPr>
          <p:cNvPr id="11" name="Rectangle 15">
            <a:extLst>
              <a:ext uri="{FF2B5EF4-FFF2-40B4-BE49-F238E27FC236}">
                <a16:creationId xmlns:a16="http://schemas.microsoft.com/office/drawing/2014/main" id="{D7255D03-C51F-334A-85B6-F553E7284B06}"/>
              </a:ext>
            </a:extLst>
          </p:cNvPr>
          <p:cNvSpPr/>
          <p:nvPr userDrawn="1"/>
        </p:nvSpPr>
        <p:spPr>
          <a:xfrm>
            <a:off x="0" y="0"/>
            <a:ext cx="12192000" cy="6858000"/>
          </a:xfrm>
          <a:prstGeom prst="rect">
            <a:avLst/>
          </a:prstGeom>
          <a:gradFill>
            <a:gsLst>
              <a:gs pos="0">
                <a:srgbClr val="0477C3"/>
              </a:gs>
              <a:gs pos="99000">
                <a:srgbClr val="26B5F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1" b="0" i="0" dirty="0">
              <a:latin typeface="メイリオ" panose="020B0604030504040204" pitchFamily="50" charset="-128"/>
              <a:ea typeface="メイリオ" panose="020B0604030504040204" pitchFamily="50" charset="-128"/>
            </a:endParaRPr>
          </a:p>
        </p:txBody>
      </p:sp>
      <p:pic>
        <p:nvPicPr>
          <p:cNvPr id="15" name="Picture 16">
            <a:extLst>
              <a:ext uri="{FF2B5EF4-FFF2-40B4-BE49-F238E27FC236}">
                <a16:creationId xmlns:a16="http://schemas.microsoft.com/office/drawing/2014/main" id="{B8248DD1-D6EE-C348-AEFD-CEE133D8E69C}"/>
              </a:ext>
            </a:extLst>
          </p:cNvPr>
          <p:cNvPicPr>
            <a:picLocks noChangeAspect="1"/>
          </p:cNvPicPr>
          <p:nvPr userDrawn="1"/>
        </p:nvPicPr>
        <p:blipFill>
          <a:blip r:embed="rId2"/>
          <a:stretch>
            <a:fillRect/>
          </a:stretch>
        </p:blipFill>
        <p:spPr>
          <a:xfrm>
            <a:off x="10247565" y="441960"/>
            <a:ext cx="1419860" cy="198120"/>
          </a:xfrm>
          <a:prstGeom prst="rect">
            <a:avLst/>
          </a:prstGeom>
        </p:spPr>
      </p:pic>
      <p:sp>
        <p:nvSpPr>
          <p:cNvPr id="16" name="Rectangle 17">
            <a:extLst>
              <a:ext uri="{FF2B5EF4-FFF2-40B4-BE49-F238E27FC236}">
                <a16:creationId xmlns:a16="http://schemas.microsoft.com/office/drawing/2014/main" id="{7FC80925-2A81-6243-A762-B60F5459B754}"/>
              </a:ext>
            </a:extLst>
          </p:cNvPr>
          <p:cNvSpPr>
            <a:spLocks/>
          </p:cNvSpPr>
          <p:nvPr userDrawn="1"/>
        </p:nvSpPr>
        <p:spPr>
          <a:xfrm>
            <a:off x="8516615" y="6603956"/>
            <a:ext cx="3150863" cy="200055"/>
          </a:xfrm>
          <a:prstGeom prst="rect">
            <a:avLst/>
          </a:prstGeom>
          <a:noFill/>
          <a:ln>
            <a:noFill/>
          </a:ln>
        </p:spPr>
        <p:txBody>
          <a:bodyPr wrap="none" rIns="0">
            <a:spAutoFit/>
          </a:bodyPr>
          <a:lstStyle/>
          <a:p>
            <a:pPr lvl="0" algn="r" defTabSz="1217628" rtl="0" eaLnBrk="1" fontAlgn="base" hangingPunct="1">
              <a:spcBef>
                <a:spcPct val="0"/>
              </a:spcBef>
              <a:spcAft>
                <a:spcPct val="0"/>
              </a:spcAft>
            </a:pPr>
            <a:r>
              <a:rPr lang="en-US" sz="700" b="0" i="0" kern="1200" dirty="0">
                <a:solidFill>
                  <a:schemeClr val="bg1"/>
                </a:solidFill>
                <a:latin typeface="Gotham-Book" panose="02000604040000020004" pitchFamily="2" charset="0"/>
                <a:ea typeface="メイリオ" panose="020B0604030504040204" pitchFamily="50" charset="-128"/>
                <a:cs typeface="Arial" panose="020B0604020202020204" pitchFamily="34" charset="0"/>
              </a:rPr>
              <a:t>Copyright © 2022 HCL Technologies Limited  |  www.hcltechsw.com</a:t>
            </a:r>
          </a:p>
        </p:txBody>
      </p:sp>
      <p:cxnSp>
        <p:nvCxnSpPr>
          <p:cNvPr id="17" name="Straight Connector 18">
            <a:extLst>
              <a:ext uri="{FF2B5EF4-FFF2-40B4-BE49-F238E27FC236}">
                <a16:creationId xmlns:a16="http://schemas.microsoft.com/office/drawing/2014/main" id="{261F6A65-00AC-4649-A73D-2EBB407669D0}"/>
              </a:ext>
            </a:extLst>
          </p:cNvPr>
          <p:cNvCxnSpPr>
            <a:cxnSpLocks/>
          </p:cNvCxnSpPr>
          <p:nvPr userDrawn="1"/>
        </p:nvCxnSpPr>
        <p:spPr>
          <a:xfrm>
            <a:off x="8628072" y="6512237"/>
            <a:ext cx="3039355" cy="0"/>
          </a:xfrm>
          <a:prstGeom prst="line">
            <a:avLst/>
          </a:prstGeom>
          <a:ln w="317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18" name="Group 12">
            <a:extLst>
              <a:ext uri="{FF2B5EF4-FFF2-40B4-BE49-F238E27FC236}">
                <a16:creationId xmlns:a16="http://schemas.microsoft.com/office/drawing/2014/main" id="{5FF7685C-045C-E040-8B33-FC03408C0565}"/>
              </a:ext>
            </a:extLst>
          </p:cNvPr>
          <p:cNvGrpSpPr/>
          <p:nvPr userDrawn="1"/>
        </p:nvGrpSpPr>
        <p:grpSpPr>
          <a:xfrm rot="2702539">
            <a:off x="85664" y="-1193649"/>
            <a:ext cx="4574411" cy="5135931"/>
            <a:chOff x="-2961069" y="-2002969"/>
            <a:chExt cx="7060959" cy="6636962"/>
          </a:xfrm>
        </p:grpSpPr>
        <p:sp>
          <p:nvSpPr>
            <p:cNvPr id="19" name="Triangle 21">
              <a:extLst>
                <a:ext uri="{FF2B5EF4-FFF2-40B4-BE49-F238E27FC236}">
                  <a16:creationId xmlns:a16="http://schemas.microsoft.com/office/drawing/2014/main" id="{16115773-BDF4-1346-9854-A490121B3D81}"/>
                </a:ext>
              </a:extLst>
            </p:cNvPr>
            <p:cNvSpPr/>
            <p:nvPr userDrawn="1"/>
          </p:nvSpPr>
          <p:spPr>
            <a:xfrm rot="2701197">
              <a:off x="-3002035" y="-1962003"/>
              <a:ext cx="6636962" cy="6555030"/>
            </a:xfrm>
            <a:prstGeom prst="triangle">
              <a:avLst>
                <a:gd name="adj" fmla="val 50938"/>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1" b="0" i="0" dirty="0">
                <a:latin typeface="メイリオ" panose="020B0604030504040204" pitchFamily="50" charset="-128"/>
                <a:ea typeface="メイリオ" panose="020B0604030504040204" pitchFamily="50" charset="-128"/>
              </a:endParaRPr>
            </a:p>
          </p:txBody>
        </p:sp>
        <p:sp>
          <p:nvSpPr>
            <p:cNvPr id="20" name="Triangle 22">
              <a:extLst>
                <a:ext uri="{FF2B5EF4-FFF2-40B4-BE49-F238E27FC236}">
                  <a16:creationId xmlns:a16="http://schemas.microsoft.com/office/drawing/2014/main" id="{F4DC2D30-354D-DE44-A2E1-197C52252747}"/>
                </a:ext>
              </a:extLst>
            </p:cNvPr>
            <p:cNvSpPr/>
            <p:nvPr userDrawn="1"/>
          </p:nvSpPr>
          <p:spPr>
            <a:xfrm rot="2113422">
              <a:off x="-2639211" y="-1087798"/>
              <a:ext cx="6739101" cy="5179757"/>
            </a:xfrm>
            <a:prstGeom prst="triangl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1" b="0" i="0" dirty="0">
                <a:latin typeface="メイリオ" panose="020B0604030504040204" pitchFamily="50" charset="-128"/>
                <a:ea typeface="メイリオ" panose="020B0604030504040204" pitchFamily="50" charset="-128"/>
              </a:endParaRPr>
            </a:p>
          </p:txBody>
        </p:sp>
      </p:grpSp>
      <p:pic>
        <p:nvPicPr>
          <p:cNvPr id="21" name="Picture 1">
            <a:extLst>
              <a:ext uri="{FF2B5EF4-FFF2-40B4-BE49-F238E27FC236}">
                <a16:creationId xmlns:a16="http://schemas.microsoft.com/office/drawing/2014/main" id="{5C8E13E9-55BC-D344-85D1-F002710516E0}"/>
              </a:ext>
            </a:extLst>
          </p:cNvPr>
          <p:cNvPicPr>
            <a:picLocks noChangeAspect="1"/>
          </p:cNvPicPr>
          <p:nvPr userDrawn="1"/>
        </p:nvPicPr>
        <p:blipFill>
          <a:blip r:embed="rId3"/>
          <a:stretch>
            <a:fillRect/>
          </a:stretch>
        </p:blipFill>
        <p:spPr>
          <a:xfrm>
            <a:off x="9574545" y="6139582"/>
            <a:ext cx="2047241" cy="198120"/>
          </a:xfrm>
          <a:prstGeom prst="rect">
            <a:avLst/>
          </a:prstGeom>
        </p:spPr>
      </p:pic>
      <p:sp>
        <p:nvSpPr>
          <p:cNvPr id="2" name="タイトル 1">
            <a:extLst>
              <a:ext uri="{FF2B5EF4-FFF2-40B4-BE49-F238E27FC236}">
                <a16:creationId xmlns:a16="http://schemas.microsoft.com/office/drawing/2014/main" id="{0B594C98-B450-DB4A-8C79-B85FA2B03D48}"/>
              </a:ext>
            </a:extLst>
          </p:cNvPr>
          <p:cNvSpPr>
            <a:spLocks noGrp="1"/>
          </p:cNvSpPr>
          <p:nvPr>
            <p:ph type="ctrTitle"/>
          </p:nvPr>
        </p:nvSpPr>
        <p:spPr>
          <a:xfrm>
            <a:off x="720000" y="1080000"/>
            <a:ext cx="10800000" cy="2160000"/>
          </a:xfrm>
        </p:spPr>
        <p:txBody>
          <a:bodyPr anchor="b">
            <a:normAutofit/>
          </a:bodyPr>
          <a:lstStyle>
            <a:lvl1pPr algn="l">
              <a:lnSpc>
                <a:spcPct val="110000"/>
              </a:lnSpc>
              <a:spcBef>
                <a:spcPts val="0"/>
              </a:spcBef>
              <a:defRPr sz="3600" b="0" i="0">
                <a:solidFill>
                  <a:schemeClr val="bg1"/>
                </a:solidFill>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
        <p:nvSpPr>
          <p:cNvPr id="3" name="字幕 2">
            <a:extLst>
              <a:ext uri="{FF2B5EF4-FFF2-40B4-BE49-F238E27FC236}">
                <a16:creationId xmlns:a16="http://schemas.microsoft.com/office/drawing/2014/main" id="{57D81515-5DB4-C644-A2D4-FD8225EBFC3D}"/>
              </a:ext>
            </a:extLst>
          </p:cNvPr>
          <p:cNvSpPr>
            <a:spLocks noGrp="1"/>
          </p:cNvSpPr>
          <p:nvPr>
            <p:ph type="subTitle" idx="1"/>
          </p:nvPr>
        </p:nvSpPr>
        <p:spPr>
          <a:xfrm>
            <a:off x="720000" y="3420000"/>
            <a:ext cx="10800000" cy="900000"/>
          </a:xfrm>
        </p:spPr>
        <p:txBody>
          <a:bodyPr>
            <a:normAutofit/>
          </a:bodyPr>
          <a:lstStyle>
            <a:lvl1pPr marL="0" indent="0" algn="l">
              <a:lnSpc>
                <a:spcPct val="110000"/>
              </a:lnSpc>
              <a:spcBef>
                <a:spcPts val="0"/>
              </a:spcBef>
              <a:buNone/>
              <a:defRPr sz="1801" b="0" i="0">
                <a:solidFill>
                  <a:schemeClr val="bg1"/>
                </a:solidFill>
                <a:latin typeface="メイリオ" panose="020B0604030504040204" pitchFamily="50" charset="-128"/>
                <a:ea typeface="メイリオ" panose="020B0604030504040204" pitchFamily="50" charset="-128"/>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kumimoji="1" lang="ja-JP" altLang="en-US" dirty="0"/>
              <a:t>マスター サブタイトルの書式設定</a:t>
            </a:r>
          </a:p>
        </p:txBody>
      </p:sp>
    </p:spTree>
    <p:extLst>
      <p:ext uri="{BB962C8B-B14F-4D97-AF65-F5344CB8AC3E}">
        <p14:creationId xmlns:p14="http://schemas.microsoft.com/office/powerpoint/2010/main" val="320454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168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Slide1">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4BB01CD-719C-0A4A-9BEB-5293A93AAA55}"/>
              </a:ext>
            </a:extLst>
          </p:cNvPr>
          <p:cNvSpPr/>
          <p:nvPr userDrawn="1"/>
        </p:nvSpPr>
        <p:spPr>
          <a:xfrm>
            <a:off x="0" y="0"/>
            <a:ext cx="12192000" cy="6858000"/>
          </a:xfrm>
          <a:prstGeom prst="rect">
            <a:avLst/>
          </a:prstGeom>
          <a:gradFill>
            <a:gsLst>
              <a:gs pos="0">
                <a:srgbClr val="0477C3"/>
              </a:gs>
              <a:gs pos="99000">
                <a:srgbClr val="26B5F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Gotham-Book" panose="02000604040000020004" pitchFamily="2" charset="0"/>
              <a:ea typeface="メイリオ" panose="020B0604030504040204" pitchFamily="50" charset="-128"/>
            </a:endParaRPr>
          </a:p>
        </p:txBody>
      </p:sp>
      <p:grpSp>
        <p:nvGrpSpPr>
          <p:cNvPr id="6" name="Group 12">
            <a:extLst>
              <a:ext uri="{FF2B5EF4-FFF2-40B4-BE49-F238E27FC236}">
                <a16:creationId xmlns:a16="http://schemas.microsoft.com/office/drawing/2014/main" id="{CD260EFB-A685-1842-B8EE-457620355345}"/>
              </a:ext>
            </a:extLst>
          </p:cNvPr>
          <p:cNvGrpSpPr/>
          <p:nvPr userDrawn="1"/>
        </p:nvGrpSpPr>
        <p:grpSpPr>
          <a:xfrm rot="2702539">
            <a:off x="85664" y="-1193649"/>
            <a:ext cx="4574411" cy="5135931"/>
            <a:chOff x="-2961069" y="-2002969"/>
            <a:chExt cx="7060959" cy="6636962"/>
          </a:xfrm>
        </p:grpSpPr>
        <p:sp>
          <p:nvSpPr>
            <p:cNvPr id="7" name="Triangle 21">
              <a:extLst>
                <a:ext uri="{FF2B5EF4-FFF2-40B4-BE49-F238E27FC236}">
                  <a16:creationId xmlns:a16="http://schemas.microsoft.com/office/drawing/2014/main" id="{3D633D66-4D02-1D4A-AA97-16DAE9ACB5AD}"/>
                </a:ext>
              </a:extLst>
            </p:cNvPr>
            <p:cNvSpPr/>
            <p:nvPr userDrawn="1"/>
          </p:nvSpPr>
          <p:spPr>
            <a:xfrm rot="2701197">
              <a:off x="-3002035" y="-1962003"/>
              <a:ext cx="6636962" cy="6555030"/>
            </a:xfrm>
            <a:prstGeom prst="triangle">
              <a:avLst>
                <a:gd name="adj" fmla="val 50938"/>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1" b="0" i="0" dirty="0">
                <a:latin typeface="Gotham-Book" panose="02000604040000020004" pitchFamily="2" charset="0"/>
                <a:ea typeface="メイリオ" panose="020B0604030504040204" pitchFamily="50" charset="-128"/>
              </a:endParaRPr>
            </a:p>
          </p:txBody>
        </p:sp>
        <p:sp>
          <p:nvSpPr>
            <p:cNvPr id="8" name="Triangle 22">
              <a:extLst>
                <a:ext uri="{FF2B5EF4-FFF2-40B4-BE49-F238E27FC236}">
                  <a16:creationId xmlns:a16="http://schemas.microsoft.com/office/drawing/2014/main" id="{569FF620-4D3F-354F-B79C-C6486181F47C}"/>
                </a:ext>
              </a:extLst>
            </p:cNvPr>
            <p:cNvSpPr/>
            <p:nvPr userDrawn="1"/>
          </p:nvSpPr>
          <p:spPr>
            <a:xfrm rot="2113422">
              <a:off x="-2639211" y="-1087798"/>
              <a:ext cx="6739101" cy="5179757"/>
            </a:xfrm>
            <a:prstGeom prst="triangl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1" b="0" i="0" dirty="0">
                <a:latin typeface="Gotham-Book" panose="02000604040000020004" pitchFamily="2" charset="0"/>
                <a:ea typeface="メイリオ" panose="020B0604030504040204" pitchFamily="50" charset="-128"/>
              </a:endParaRPr>
            </a:p>
          </p:txBody>
        </p:sp>
      </p:grpSp>
      <p:pic>
        <p:nvPicPr>
          <p:cNvPr id="9" name="Picture 1">
            <a:extLst>
              <a:ext uri="{FF2B5EF4-FFF2-40B4-BE49-F238E27FC236}">
                <a16:creationId xmlns:a16="http://schemas.microsoft.com/office/drawing/2014/main" id="{0B58DCD7-DA0D-154D-8475-922ADAB38422}"/>
              </a:ext>
            </a:extLst>
          </p:cNvPr>
          <p:cNvPicPr>
            <a:picLocks noChangeAspect="1"/>
          </p:cNvPicPr>
          <p:nvPr userDrawn="1"/>
        </p:nvPicPr>
        <p:blipFill>
          <a:blip r:embed="rId2"/>
          <a:stretch>
            <a:fillRect/>
          </a:stretch>
        </p:blipFill>
        <p:spPr>
          <a:xfrm>
            <a:off x="3475539" y="434943"/>
            <a:ext cx="4333278" cy="419350"/>
          </a:xfrm>
          <a:prstGeom prst="rect">
            <a:avLst/>
          </a:prstGeom>
        </p:spPr>
      </p:pic>
      <p:sp>
        <p:nvSpPr>
          <p:cNvPr id="10" name="Rectangle 17">
            <a:extLst>
              <a:ext uri="{FF2B5EF4-FFF2-40B4-BE49-F238E27FC236}">
                <a16:creationId xmlns:a16="http://schemas.microsoft.com/office/drawing/2014/main" id="{E2DA863A-5CC9-DD42-B40D-7EE63A35AB98}"/>
              </a:ext>
            </a:extLst>
          </p:cNvPr>
          <p:cNvSpPr>
            <a:spLocks/>
          </p:cNvSpPr>
          <p:nvPr userDrawn="1"/>
        </p:nvSpPr>
        <p:spPr>
          <a:xfrm>
            <a:off x="8516615" y="6603956"/>
            <a:ext cx="3150863" cy="200055"/>
          </a:xfrm>
          <a:prstGeom prst="rect">
            <a:avLst/>
          </a:prstGeom>
          <a:noFill/>
          <a:ln>
            <a:noFill/>
          </a:ln>
        </p:spPr>
        <p:txBody>
          <a:bodyPr wrap="none" rIns="0">
            <a:spAutoFit/>
          </a:bodyPr>
          <a:lstStyle/>
          <a:p>
            <a:pPr lvl="0" algn="r" defTabSz="1217628" rtl="0" eaLnBrk="1" fontAlgn="base" hangingPunct="1">
              <a:spcBef>
                <a:spcPct val="0"/>
              </a:spcBef>
              <a:spcAft>
                <a:spcPct val="0"/>
              </a:spcAft>
            </a:pPr>
            <a:r>
              <a:rPr lang="en-US" sz="700" b="0" i="0" kern="1200" dirty="0">
                <a:solidFill>
                  <a:schemeClr val="bg1"/>
                </a:solidFill>
                <a:latin typeface="Gotham-Book" panose="02000604040000020004" pitchFamily="2" charset="0"/>
                <a:ea typeface="メイリオ" panose="020B0604030504040204" pitchFamily="50" charset="-128"/>
                <a:cs typeface="Arial" panose="020B0604020202020204" pitchFamily="34" charset="0"/>
              </a:rPr>
              <a:t>Copyright © 2022 HCL Technologies Limited  |  www.hcltechsw.com</a:t>
            </a:r>
          </a:p>
        </p:txBody>
      </p:sp>
      <p:sp>
        <p:nvSpPr>
          <p:cNvPr id="5" name="コンテンツ プレースホルダー 4">
            <a:extLst>
              <a:ext uri="{FF2B5EF4-FFF2-40B4-BE49-F238E27FC236}">
                <a16:creationId xmlns:a16="http://schemas.microsoft.com/office/drawing/2014/main" id="{612BECBA-802F-6C41-9E2B-17336C1993E1}"/>
              </a:ext>
            </a:extLst>
          </p:cNvPr>
          <p:cNvSpPr>
            <a:spLocks noGrp="1"/>
          </p:cNvSpPr>
          <p:nvPr>
            <p:ph sz="quarter" idx="10" hasCustomPrompt="1"/>
          </p:nvPr>
        </p:nvSpPr>
        <p:spPr>
          <a:xfrm>
            <a:off x="360002" y="1258347"/>
            <a:ext cx="5580000" cy="5040000"/>
          </a:xfrm>
        </p:spPr>
        <p:txBody>
          <a:bodyPr/>
          <a:lstStyle>
            <a:lvl1pPr>
              <a:buClr>
                <a:schemeClr val="bg1"/>
              </a:buClr>
              <a:defRPr b="1" i="0">
                <a:solidFill>
                  <a:schemeClr val="bg1"/>
                </a:solidFill>
                <a:latin typeface="メイリオ" panose="020B0604030504040204" pitchFamily="50" charset="-128"/>
                <a:ea typeface="メイリオ" panose="020B0604030504040204" pitchFamily="50" charset="-128"/>
              </a:defRPr>
            </a:lvl1pPr>
            <a:lvl2pPr>
              <a:buClr>
                <a:schemeClr val="bg1"/>
              </a:buClr>
              <a:defRPr b="0" i="0">
                <a:solidFill>
                  <a:schemeClr val="bg1"/>
                </a:solidFill>
                <a:latin typeface="メイリオ" panose="020B0604030504040204" pitchFamily="50" charset="-128"/>
                <a:ea typeface="メイリオ" panose="020B0604030504040204" pitchFamily="50" charset="-128"/>
              </a:defRPr>
            </a:lvl2pPr>
            <a:lvl3pPr>
              <a:buClr>
                <a:schemeClr val="bg1"/>
              </a:buClr>
              <a:defRPr b="0" i="0">
                <a:solidFill>
                  <a:schemeClr val="bg1"/>
                </a:solidFill>
                <a:latin typeface="メイリオ" panose="020B0604030504040204" pitchFamily="50" charset="-128"/>
                <a:ea typeface="メイリオ" panose="020B0604030504040204" pitchFamily="50" charset="-128"/>
              </a:defRPr>
            </a:lvl3pPr>
            <a:lvl4pPr>
              <a:buClr>
                <a:schemeClr val="bg1"/>
              </a:buClr>
              <a:defRPr b="0" i="0">
                <a:solidFill>
                  <a:schemeClr val="bg1"/>
                </a:solidFill>
                <a:latin typeface="メイリオ" panose="020B0604030504040204" pitchFamily="50" charset="-128"/>
                <a:ea typeface="メイリオ" panose="020B0604030504040204" pitchFamily="50" charset="-128"/>
              </a:defRPr>
            </a:lvl4pPr>
            <a:lvl5pPr>
              <a:buClr>
                <a:schemeClr val="bg1"/>
              </a:buClr>
              <a:defRPr b="0" i="0">
                <a:solidFill>
                  <a:schemeClr val="bg1"/>
                </a:solidFill>
                <a:latin typeface="メイリオ" panose="020B0604030504040204" pitchFamily="50" charset="-128"/>
                <a:ea typeface="メイリオ" panose="020B0604030504040204" pitchFamily="50" charset="-128"/>
              </a:defRPr>
            </a:lvl5pPr>
          </a:lstStyle>
          <a:p>
            <a:pPr lvl="0"/>
            <a:r>
              <a:rPr kumimoji="1" lang="ja-JP" altLang="en-US" dirty="0"/>
              <a:t>第</a:t>
            </a:r>
            <a:r>
              <a:rPr kumimoji="1" lang="en-US" altLang="ja-JP" dirty="0"/>
              <a:t>1</a:t>
            </a:r>
            <a:r>
              <a:rPr kumimoji="1" lang="ja-JP" altLang="en-US" dirty="0"/>
              <a:t>レベル</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2" name="コンテンツ プレースホルダー 11">
            <a:extLst>
              <a:ext uri="{FF2B5EF4-FFF2-40B4-BE49-F238E27FC236}">
                <a16:creationId xmlns:a16="http://schemas.microsoft.com/office/drawing/2014/main" id="{D75C6950-A6B1-4D4B-903B-C1B8341D6DC7}"/>
              </a:ext>
            </a:extLst>
          </p:cNvPr>
          <p:cNvSpPr>
            <a:spLocks noGrp="1"/>
          </p:cNvSpPr>
          <p:nvPr>
            <p:ph sz="quarter" idx="11"/>
          </p:nvPr>
        </p:nvSpPr>
        <p:spPr>
          <a:xfrm>
            <a:off x="6300000" y="1260000"/>
            <a:ext cx="5580000" cy="5040000"/>
          </a:xfrm>
        </p:spPr>
        <p:txBody>
          <a:bodyPr/>
          <a:lstStyle>
            <a:lvl1pPr>
              <a:buClr>
                <a:schemeClr val="bg1"/>
              </a:buClr>
              <a:defRPr b="1" i="0">
                <a:solidFill>
                  <a:schemeClr val="bg1"/>
                </a:solidFill>
                <a:latin typeface="メイリオ" panose="020B0604030504040204" pitchFamily="50" charset="-128"/>
                <a:ea typeface="メイリオ" panose="020B0604030504040204" pitchFamily="50" charset="-128"/>
              </a:defRPr>
            </a:lvl1pPr>
            <a:lvl2pPr>
              <a:buClr>
                <a:schemeClr val="bg1"/>
              </a:buClr>
              <a:defRPr b="0" i="0">
                <a:solidFill>
                  <a:schemeClr val="bg1"/>
                </a:solidFill>
                <a:latin typeface="メイリオ" panose="020B0604030504040204" pitchFamily="50" charset="-128"/>
                <a:ea typeface="メイリオ" panose="020B0604030504040204" pitchFamily="50" charset="-128"/>
              </a:defRPr>
            </a:lvl2pPr>
            <a:lvl3pPr>
              <a:buClr>
                <a:schemeClr val="bg1"/>
              </a:buClr>
              <a:defRPr b="0" i="0">
                <a:solidFill>
                  <a:schemeClr val="bg1"/>
                </a:solidFill>
                <a:latin typeface="メイリオ" panose="020B0604030504040204" pitchFamily="50" charset="-128"/>
                <a:ea typeface="メイリオ" panose="020B0604030504040204" pitchFamily="50" charset="-128"/>
              </a:defRPr>
            </a:lvl3pPr>
            <a:lvl4pPr>
              <a:buClr>
                <a:schemeClr val="bg1"/>
              </a:buClr>
              <a:defRPr b="0" i="0">
                <a:solidFill>
                  <a:schemeClr val="bg1"/>
                </a:solidFill>
                <a:latin typeface="メイリオ" panose="020B0604030504040204" pitchFamily="50" charset="-128"/>
                <a:ea typeface="メイリオ" panose="020B0604030504040204" pitchFamily="50" charset="-128"/>
              </a:defRPr>
            </a:lvl4pPr>
            <a:lvl5pPr>
              <a:buClr>
                <a:schemeClr val="bg1"/>
              </a:buClr>
              <a:defRPr b="0" i="0">
                <a:solidFill>
                  <a:schemeClr val="bg1"/>
                </a:solidFill>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372065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EndSlide1">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4BB01CD-719C-0A4A-9BEB-5293A93AAA55}"/>
              </a:ext>
            </a:extLst>
          </p:cNvPr>
          <p:cNvSpPr/>
          <p:nvPr userDrawn="1"/>
        </p:nvSpPr>
        <p:spPr>
          <a:xfrm>
            <a:off x="0" y="0"/>
            <a:ext cx="12192000" cy="6858000"/>
          </a:xfrm>
          <a:prstGeom prst="rect">
            <a:avLst/>
          </a:prstGeom>
          <a:gradFill>
            <a:gsLst>
              <a:gs pos="0">
                <a:srgbClr val="0477C3"/>
              </a:gs>
              <a:gs pos="99000">
                <a:srgbClr val="26B5F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Gotham-Book" panose="02000604040000020004" pitchFamily="2" charset="0"/>
              <a:ea typeface="メイリオ" panose="020B0604030504040204" pitchFamily="50" charset="-128"/>
            </a:endParaRPr>
          </a:p>
        </p:txBody>
      </p:sp>
      <p:grpSp>
        <p:nvGrpSpPr>
          <p:cNvPr id="6" name="Group 12">
            <a:extLst>
              <a:ext uri="{FF2B5EF4-FFF2-40B4-BE49-F238E27FC236}">
                <a16:creationId xmlns:a16="http://schemas.microsoft.com/office/drawing/2014/main" id="{CD260EFB-A685-1842-B8EE-457620355345}"/>
              </a:ext>
            </a:extLst>
          </p:cNvPr>
          <p:cNvGrpSpPr/>
          <p:nvPr userDrawn="1"/>
        </p:nvGrpSpPr>
        <p:grpSpPr>
          <a:xfrm rot="2702539">
            <a:off x="85664" y="-1193649"/>
            <a:ext cx="4574411" cy="5135931"/>
            <a:chOff x="-2961069" y="-2002969"/>
            <a:chExt cx="7060959" cy="6636962"/>
          </a:xfrm>
        </p:grpSpPr>
        <p:sp>
          <p:nvSpPr>
            <p:cNvPr id="7" name="Triangle 21">
              <a:extLst>
                <a:ext uri="{FF2B5EF4-FFF2-40B4-BE49-F238E27FC236}">
                  <a16:creationId xmlns:a16="http://schemas.microsoft.com/office/drawing/2014/main" id="{3D633D66-4D02-1D4A-AA97-16DAE9ACB5AD}"/>
                </a:ext>
              </a:extLst>
            </p:cNvPr>
            <p:cNvSpPr/>
            <p:nvPr userDrawn="1"/>
          </p:nvSpPr>
          <p:spPr>
            <a:xfrm rot="2701197">
              <a:off x="-3002035" y="-1962003"/>
              <a:ext cx="6636962" cy="6555030"/>
            </a:xfrm>
            <a:prstGeom prst="triangle">
              <a:avLst>
                <a:gd name="adj" fmla="val 50938"/>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1" b="0" i="0" dirty="0">
                <a:latin typeface="Gotham-Book" panose="02000604040000020004" pitchFamily="2" charset="0"/>
                <a:ea typeface="メイリオ" panose="020B0604030504040204" pitchFamily="50" charset="-128"/>
              </a:endParaRPr>
            </a:p>
          </p:txBody>
        </p:sp>
        <p:sp>
          <p:nvSpPr>
            <p:cNvPr id="8" name="Triangle 22">
              <a:extLst>
                <a:ext uri="{FF2B5EF4-FFF2-40B4-BE49-F238E27FC236}">
                  <a16:creationId xmlns:a16="http://schemas.microsoft.com/office/drawing/2014/main" id="{569FF620-4D3F-354F-B79C-C6486181F47C}"/>
                </a:ext>
              </a:extLst>
            </p:cNvPr>
            <p:cNvSpPr/>
            <p:nvPr userDrawn="1"/>
          </p:nvSpPr>
          <p:spPr>
            <a:xfrm rot="2113422">
              <a:off x="-2639211" y="-1087798"/>
              <a:ext cx="6739101" cy="5179757"/>
            </a:xfrm>
            <a:prstGeom prst="triangl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1" b="0" i="0" dirty="0">
                <a:latin typeface="Gotham-Book" panose="02000604040000020004" pitchFamily="2" charset="0"/>
                <a:ea typeface="メイリオ" panose="020B0604030504040204" pitchFamily="50" charset="-128"/>
              </a:endParaRPr>
            </a:p>
          </p:txBody>
        </p:sp>
      </p:grpSp>
      <p:pic>
        <p:nvPicPr>
          <p:cNvPr id="9" name="Picture 1">
            <a:extLst>
              <a:ext uri="{FF2B5EF4-FFF2-40B4-BE49-F238E27FC236}">
                <a16:creationId xmlns:a16="http://schemas.microsoft.com/office/drawing/2014/main" id="{0B58DCD7-DA0D-154D-8475-922ADAB38422}"/>
              </a:ext>
            </a:extLst>
          </p:cNvPr>
          <p:cNvPicPr>
            <a:picLocks noChangeAspect="1"/>
          </p:cNvPicPr>
          <p:nvPr userDrawn="1"/>
        </p:nvPicPr>
        <p:blipFill>
          <a:blip r:embed="rId2"/>
          <a:stretch>
            <a:fillRect/>
          </a:stretch>
        </p:blipFill>
        <p:spPr>
          <a:xfrm>
            <a:off x="2541655" y="3085031"/>
            <a:ext cx="7108693" cy="687938"/>
          </a:xfrm>
          <a:prstGeom prst="rect">
            <a:avLst/>
          </a:prstGeom>
        </p:spPr>
      </p:pic>
      <p:sp>
        <p:nvSpPr>
          <p:cNvPr id="10" name="Rectangle 17">
            <a:extLst>
              <a:ext uri="{FF2B5EF4-FFF2-40B4-BE49-F238E27FC236}">
                <a16:creationId xmlns:a16="http://schemas.microsoft.com/office/drawing/2014/main" id="{E2DA863A-5CC9-DD42-B40D-7EE63A35AB98}"/>
              </a:ext>
            </a:extLst>
          </p:cNvPr>
          <p:cNvSpPr>
            <a:spLocks/>
          </p:cNvSpPr>
          <p:nvPr userDrawn="1"/>
        </p:nvSpPr>
        <p:spPr>
          <a:xfrm>
            <a:off x="8516615" y="6603956"/>
            <a:ext cx="3150863" cy="200055"/>
          </a:xfrm>
          <a:prstGeom prst="rect">
            <a:avLst/>
          </a:prstGeom>
          <a:noFill/>
          <a:ln>
            <a:noFill/>
          </a:ln>
        </p:spPr>
        <p:txBody>
          <a:bodyPr wrap="none" rIns="0">
            <a:spAutoFit/>
          </a:bodyPr>
          <a:lstStyle/>
          <a:p>
            <a:pPr lvl="0" algn="r" defTabSz="1217628" rtl="0" eaLnBrk="1" fontAlgn="base" hangingPunct="1">
              <a:spcBef>
                <a:spcPct val="0"/>
              </a:spcBef>
              <a:spcAft>
                <a:spcPct val="0"/>
              </a:spcAft>
            </a:pPr>
            <a:r>
              <a:rPr lang="en-US" sz="700" b="0" i="0" kern="1200" dirty="0">
                <a:solidFill>
                  <a:schemeClr val="bg1"/>
                </a:solidFill>
                <a:latin typeface="Gotham-Book" panose="02000604040000020004" pitchFamily="2" charset="0"/>
                <a:ea typeface="メイリオ" panose="020B0604030504040204" pitchFamily="50" charset="-128"/>
                <a:cs typeface="Arial" panose="020B0604020202020204" pitchFamily="34" charset="0"/>
              </a:rPr>
              <a:t>Copyright © 2022 HCL Technologies Limited  |  www.hcltechsw.com</a:t>
            </a:r>
          </a:p>
        </p:txBody>
      </p:sp>
    </p:spTree>
    <p:extLst>
      <p:ext uri="{BB962C8B-B14F-4D97-AF65-F5344CB8AC3E}">
        <p14:creationId xmlns:p14="http://schemas.microsoft.com/office/powerpoint/2010/main" val="4054296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Slide2">
    <p:spTree>
      <p:nvGrpSpPr>
        <p:cNvPr id="1" name=""/>
        <p:cNvGrpSpPr/>
        <p:nvPr/>
      </p:nvGrpSpPr>
      <p:grpSpPr>
        <a:xfrm>
          <a:off x="0" y="0"/>
          <a:ext cx="0" cy="0"/>
          <a:chOff x="0" y="0"/>
          <a:chExt cx="0" cy="0"/>
        </a:xfrm>
      </p:grpSpPr>
      <p:sp>
        <p:nvSpPr>
          <p:cNvPr id="11" name="Rectangle 15">
            <a:extLst>
              <a:ext uri="{FF2B5EF4-FFF2-40B4-BE49-F238E27FC236}">
                <a16:creationId xmlns:a16="http://schemas.microsoft.com/office/drawing/2014/main" id="{A04EC171-1940-FB4F-AF42-7F08033A6A61}"/>
              </a:ext>
            </a:extLst>
          </p:cNvPr>
          <p:cNvSpPr/>
          <p:nvPr userDrawn="1"/>
        </p:nvSpPr>
        <p:spPr>
          <a:xfrm>
            <a:off x="0" y="0"/>
            <a:ext cx="12192000" cy="6858000"/>
          </a:xfrm>
          <a:prstGeom prst="rect">
            <a:avLst/>
          </a:prstGeom>
          <a:gradFill>
            <a:gsLst>
              <a:gs pos="0">
                <a:srgbClr val="0477C3"/>
              </a:gs>
              <a:gs pos="99000">
                <a:srgbClr val="26B5F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Gotham-Book" panose="02000604040000020004" pitchFamily="2" charset="0"/>
              <a:ea typeface="メイリオ" panose="020B0604030504040204" pitchFamily="50" charset="-128"/>
            </a:endParaRPr>
          </a:p>
        </p:txBody>
      </p:sp>
      <p:sp>
        <p:nvSpPr>
          <p:cNvPr id="12" name="Rectangle 17">
            <a:extLst>
              <a:ext uri="{FF2B5EF4-FFF2-40B4-BE49-F238E27FC236}">
                <a16:creationId xmlns:a16="http://schemas.microsoft.com/office/drawing/2014/main" id="{4AE2143A-6526-EF47-BE1A-4B41D8ED5A89}"/>
              </a:ext>
            </a:extLst>
          </p:cNvPr>
          <p:cNvSpPr>
            <a:spLocks/>
          </p:cNvSpPr>
          <p:nvPr userDrawn="1"/>
        </p:nvSpPr>
        <p:spPr>
          <a:xfrm>
            <a:off x="8516615" y="6603956"/>
            <a:ext cx="3150863" cy="200055"/>
          </a:xfrm>
          <a:prstGeom prst="rect">
            <a:avLst/>
          </a:prstGeom>
          <a:noFill/>
          <a:ln>
            <a:noFill/>
          </a:ln>
        </p:spPr>
        <p:txBody>
          <a:bodyPr wrap="none" rIns="0">
            <a:spAutoFit/>
          </a:bodyPr>
          <a:lstStyle/>
          <a:p>
            <a:pPr lvl="0" algn="r" defTabSz="1217628" rtl="0" eaLnBrk="1" fontAlgn="base" hangingPunct="1">
              <a:spcBef>
                <a:spcPct val="0"/>
              </a:spcBef>
              <a:spcAft>
                <a:spcPct val="0"/>
              </a:spcAft>
            </a:pPr>
            <a:r>
              <a:rPr lang="en-US" sz="700" b="0" i="0" kern="1200" dirty="0">
                <a:solidFill>
                  <a:schemeClr val="bg1"/>
                </a:solidFill>
                <a:latin typeface="Gotham-Book" panose="02000604040000020004" pitchFamily="2" charset="0"/>
                <a:ea typeface="メイリオ" panose="020B0604030504040204" pitchFamily="50" charset="-128"/>
                <a:cs typeface="Arial" panose="020B0604020202020204" pitchFamily="34" charset="0"/>
              </a:rPr>
              <a:t>Copyright © 2022 HCL Technologies Limited  |  www.hcltechsw.com</a:t>
            </a:r>
          </a:p>
        </p:txBody>
      </p:sp>
      <p:cxnSp>
        <p:nvCxnSpPr>
          <p:cNvPr id="13" name="Straight Connector 18">
            <a:extLst>
              <a:ext uri="{FF2B5EF4-FFF2-40B4-BE49-F238E27FC236}">
                <a16:creationId xmlns:a16="http://schemas.microsoft.com/office/drawing/2014/main" id="{6FC2CDB0-1881-F64F-8E38-AF781CDC0D72}"/>
              </a:ext>
            </a:extLst>
          </p:cNvPr>
          <p:cNvCxnSpPr/>
          <p:nvPr userDrawn="1"/>
        </p:nvCxnSpPr>
        <p:spPr>
          <a:xfrm>
            <a:off x="8738911" y="6539947"/>
            <a:ext cx="2928567" cy="0"/>
          </a:xfrm>
          <a:prstGeom prst="line">
            <a:avLst/>
          </a:prstGeom>
          <a:ln w="3175">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nvGrpSpPr>
          <p:cNvPr id="14" name="Group 12">
            <a:extLst>
              <a:ext uri="{FF2B5EF4-FFF2-40B4-BE49-F238E27FC236}">
                <a16:creationId xmlns:a16="http://schemas.microsoft.com/office/drawing/2014/main" id="{78157F7D-8CA2-C442-8BEA-1C5A9E2A5D0A}"/>
              </a:ext>
            </a:extLst>
          </p:cNvPr>
          <p:cNvGrpSpPr/>
          <p:nvPr userDrawn="1"/>
        </p:nvGrpSpPr>
        <p:grpSpPr>
          <a:xfrm rot="2702539">
            <a:off x="85664" y="-1193649"/>
            <a:ext cx="4574411" cy="5135931"/>
            <a:chOff x="-2961069" y="-2002969"/>
            <a:chExt cx="7060959" cy="6636962"/>
          </a:xfrm>
        </p:grpSpPr>
        <p:sp>
          <p:nvSpPr>
            <p:cNvPr id="15" name="Triangle 21">
              <a:extLst>
                <a:ext uri="{FF2B5EF4-FFF2-40B4-BE49-F238E27FC236}">
                  <a16:creationId xmlns:a16="http://schemas.microsoft.com/office/drawing/2014/main" id="{530925FD-F35F-6844-B66E-272BAA9F0981}"/>
                </a:ext>
              </a:extLst>
            </p:cNvPr>
            <p:cNvSpPr/>
            <p:nvPr userDrawn="1"/>
          </p:nvSpPr>
          <p:spPr>
            <a:xfrm rot="2701197">
              <a:off x="-3002035" y="-1962003"/>
              <a:ext cx="6636962" cy="6555030"/>
            </a:xfrm>
            <a:prstGeom prst="triangle">
              <a:avLst>
                <a:gd name="adj" fmla="val 50938"/>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1" b="0" i="0" dirty="0">
                <a:latin typeface="Gotham-Book" panose="02000604040000020004" pitchFamily="2" charset="0"/>
                <a:ea typeface="メイリオ" panose="020B0604030504040204" pitchFamily="50" charset="-128"/>
              </a:endParaRPr>
            </a:p>
          </p:txBody>
        </p:sp>
        <p:sp>
          <p:nvSpPr>
            <p:cNvPr id="16" name="Triangle 22">
              <a:extLst>
                <a:ext uri="{FF2B5EF4-FFF2-40B4-BE49-F238E27FC236}">
                  <a16:creationId xmlns:a16="http://schemas.microsoft.com/office/drawing/2014/main" id="{97CEA9B5-9489-CA4F-B7A8-9A3958749285}"/>
                </a:ext>
              </a:extLst>
            </p:cNvPr>
            <p:cNvSpPr/>
            <p:nvPr userDrawn="1"/>
          </p:nvSpPr>
          <p:spPr>
            <a:xfrm rot="2113422">
              <a:off x="-2639211" y="-1087798"/>
              <a:ext cx="6739101" cy="5179757"/>
            </a:xfrm>
            <a:prstGeom prst="triangl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1" b="0" i="0" dirty="0">
                <a:latin typeface="Gotham-Book" panose="02000604040000020004" pitchFamily="2" charset="0"/>
                <a:ea typeface="メイリオ" panose="020B0604030504040204" pitchFamily="50" charset="-128"/>
              </a:endParaRPr>
            </a:p>
          </p:txBody>
        </p:sp>
      </p:grpSp>
      <p:pic>
        <p:nvPicPr>
          <p:cNvPr id="17" name="Picture 1">
            <a:extLst>
              <a:ext uri="{FF2B5EF4-FFF2-40B4-BE49-F238E27FC236}">
                <a16:creationId xmlns:a16="http://schemas.microsoft.com/office/drawing/2014/main" id="{AD62F38D-0100-724F-932A-816D77D659EA}"/>
              </a:ext>
            </a:extLst>
          </p:cNvPr>
          <p:cNvPicPr>
            <a:picLocks noChangeAspect="1"/>
          </p:cNvPicPr>
          <p:nvPr userDrawn="1"/>
        </p:nvPicPr>
        <p:blipFill>
          <a:blip r:embed="rId2"/>
          <a:stretch>
            <a:fillRect/>
          </a:stretch>
        </p:blipFill>
        <p:spPr>
          <a:xfrm>
            <a:off x="9602255" y="6139582"/>
            <a:ext cx="2047241" cy="198120"/>
          </a:xfrm>
          <a:prstGeom prst="rect">
            <a:avLst/>
          </a:prstGeom>
        </p:spPr>
      </p:pic>
      <p:grpSp>
        <p:nvGrpSpPr>
          <p:cNvPr id="18" name="Group 68">
            <a:extLst>
              <a:ext uri="{FF2B5EF4-FFF2-40B4-BE49-F238E27FC236}">
                <a16:creationId xmlns:a16="http://schemas.microsoft.com/office/drawing/2014/main" id="{36FCD12A-DD95-B84B-BD66-2B9223798FED}"/>
              </a:ext>
            </a:extLst>
          </p:cNvPr>
          <p:cNvGrpSpPr/>
          <p:nvPr userDrawn="1"/>
        </p:nvGrpSpPr>
        <p:grpSpPr>
          <a:xfrm>
            <a:off x="4899275" y="823249"/>
            <a:ext cx="2393454" cy="365535"/>
            <a:chOff x="3712598" y="617435"/>
            <a:chExt cx="1795091" cy="274151"/>
          </a:xfrm>
        </p:grpSpPr>
        <p:sp>
          <p:nvSpPr>
            <p:cNvPr id="19" name="Freeform 7">
              <a:extLst>
                <a:ext uri="{FF2B5EF4-FFF2-40B4-BE49-F238E27FC236}">
                  <a16:creationId xmlns:a16="http://schemas.microsoft.com/office/drawing/2014/main" id="{169FEA29-62A9-7B44-AF8D-0670CC23BFAE}"/>
                </a:ext>
              </a:extLst>
            </p:cNvPr>
            <p:cNvSpPr>
              <a:spLocks/>
            </p:cNvSpPr>
            <p:nvPr userDrawn="1"/>
          </p:nvSpPr>
          <p:spPr bwMode="auto">
            <a:xfrm>
              <a:off x="3712598" y="636506"/>
              <a:ext cx="688952" cy="240776"/>
            </a:xfrm>
            <a:custGeom>
              <a:avLst/>
              <a:gdLst>
                <a:gd name="T0" fmla="*/ 0 w 578"/>
                <a:gd name="T1" fmla="*/ 202 h 202"/>
                <a:gd name="T2" fmla="*/ 164 w 578"/>
                <a:gd name="T3" fmla="*/ 202 h 202"/>
                <a:gd name="T4" fmla="*/ 198 w 578"/>
                <a:gd name="T5" fmla="*/ 122 h 202"/>
                <a:gd name="T6" fmla="*/ 358 w 578"/>
                <a:gd name="T7" fmla="*/ 122 h 202"/>
                <a:gd name="T8" fmla="*/ 322 w 578"/>
                <a:gd name="T9" fmla="*/ 202 h 202"/>
                <a:gd name="T10" fmla="*/ 488 w 578"/>
                <a:gd name="T11" fmla="*/ 202 h 202"/>
                <a:gd name="T12" fmla="*/ 578 w 578"/>
                <a:gd name="T13" fmla="*/ 0 h 202"/>
                <a:gd name="T14" fmla="*/ 412 w 578"/>
                <a:gd name="T15" fmla="*/ 0 h 202"/>
                <a:gd name="T16" fmla="*/ 382 w 578"/>
                <a:gd name="T17" fmla="*/ 68 h 202"/>
                <a:gd name="T18" fmla="*/ 222 w 578"/>
                <a:gd name="T19" fmla="*/ 68 h 202"/>
                <a:gd name="T20" fmla="*/ 252 w 578"/>
                <a:gd name="T21" fmla="*/ 0 h 202"/>
                <a:gd name="T22" fmla="*/ 90 w 578"/>
                <a:gd name="T23" fmla="*/ 0 h 202"/>
                <a:gd name="T24" fmla="*/ 0 w 578"/>
                <a:gd name="T25"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8" h="202">
                  <a:moveTo>
                    <a:pt x="0" y="202"/>
                  </a:moveTo>
                  <a:lnTo>
                    <a:pt x="164" y="202"/>
                  </a:lnTo>
                  <a:lnTo>
                    <a:pt x="198" y="122"/>
                  </a:lnTo>
                  <a:lnTo>
                    <a:pt x="358" y="122"/>
                  </a:lnTo>
                  <a:lnTo>
                    <a:pt x="322" y="202"/>
                  </a:lnTo>
                  <a:lnTo>
                    <a:pt x="488" y="202"/>
                  </a:lnTo>
                  <a:lnTo>
                    <a:pt x="578" y="0"/>
                  </a:lnTo>
                  <a:lnTo>
                    <a:pt x="412" y="0"/>
                  </a:lnTo>
                  <a:lnTo>
                    <a:pt x="382" y="68"/>
                  </a:lnTo>
                  <a:lnTo>
                    <a:pt x="222" y="68"/>
                  </a:lnTo>
                  <a:lnTo>
                    <a:pt x="252" y="0"/>
                  </a:lnTo>
                  <a:lnTo>
                    <a:pt x="90" y="0"/>
                  </a:lnTo>
                  <a:lnTo>
                    <a:pt x="0" y="2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20" name="Freeform 8">
              <a:extLst>
                <a:ext uri="{FF2B5EF4-FFF2-40B4-BE49-F238E27FC236}">
                  <a16:creationId xmlns:a16="http://schemas.microsoft.com/office/drawing/2014/main" id="{AF198308-B308-9E45-A549-7AA020D556A2}"/>
                </a:ext>
              </a:extLst>
            </p:cNvPr>
            <p:cNvSpPr>
              <a:spLocks/>
            </p:cNvSpPr>
            <p:nvPr userDrawn="1"/>
          </p:nvSpPr>
          <p:spPr bwMode="auto">
            <a:xfrm>
              <a:off x="4368175" y="617435"/>
              <a:ext cx="650810" cy="274151"/>
            </a:xfrm>
            <a:custGeom>
              <a:avLst/>
              <a:gdLst>
                <a:gd name="T0" fmla="*/ 195 w 273"/>
                <a:gd name="T1" fmla="*/ 43 h 115"/>
                <a:gd name="T2" fmla="*/ 273 w 273"/>
                <a:gd name="T3" fmla="*/ 43 h 115"/>
                <a:gd name="T4" fmla="*/ 223 w 273"/>
                <a:gd name="T5" fmla="*/ 9 h 115"/>
                <a:gd name="T6" fmla="*/ 42 w 273"/>
                <a:gd name="T7" fmla="*/ 31 h 115"/>
                <a:gd name="T8" fmla="*/ 38 w 273"/>
                <a:gd name="T9" fmla="*/ 101 h 115"/>
                <a:gd name="T10" fmla="*/ 188 w 273"/>
                <a:gd name="T11" fmla="*/ 107 h 115"/>
                <a:gd name="T12" fmla="*/ 257 w 273"/>
                <a:gd name="T13" fmla="*/ 76 h 115"/>
                <a:gd name="T14" fmla="*/ 178 w 273"/>
                <a:gd name="T15" fmla="*/ 76 h 115"/>
                <a:gd name="T16" fmla="*/ 139 w 273"/>
                <a:gd name="T17" fmla="*/ 88 h 115"/>
                <a:gd name="T18" fmla="*/ 97 w 273"/>
                <a:gd name="T19" fmla="*/ 59 h 115"/>
                <a:gd name="T20" fmla="*/ 154 w 273"/>
                <a:gd name="T21" fmla="*/ 30 h 115"/>
                <a:gd name="T22" fmla="*/ 195 w 273"/>
                <a:gd name="T23" fmla="*/ 4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3" h="115">
                  <a:moveTo>
                    <a:pt x="195" y="43"/>
                  </a:moveTo>
                  <a:cubicBezTo>
                    <a:pt x="273" y="43"/>
                    <a:pt x="273" y="43"/>
                    <a:pt x="273" y="43"/>
                  </a:cubicBezTo>
                  <a:cubicBezTo>
                    <a:pt x="272" y="26"/>
                    <a:pt x="256" y="14"/>
                    <a:pt x="223" y="9"/>
                  </a:cubicBezTo>
                  <a:cubicBezTo>
                    <a:pt x="160" y="0"/>
                    <a:pt x="91" y="4"/>
                    <a:pt x="42" y="31"/>
                  </a:cubicBezTo>
                  <a:cubicBezTo>
                    <a:pt x="3" y="53"/>
                    <a:pt x="0" y="85"/>
                    <a:pt x="38" y="101"/>
                  </a:cubicBezTo>
                  <a:cubicBezTo>
                    <a:pt x="71" y="114"/>
                    <a:pt x="139" y="115"/>
                    <a:pt x="188" y="107"/>
                  </a:cubicBezTo>
                  <a:cubicBezTo>
                    <a:pt x="219" y="102"/>
                    <a:pt x="244" y="91"/>
                    <a:pt x="257" y="76"/>
                  </a:cubicBezTo>
                  <a:cubicBezTo>
                    <a:pt x="178" y="76"/>
                    <a:pt x="178" y="76"/>
                    <a:pt x="178" y="76"/>
                  </a:cubicBezTo>
                  <a:cubicBezTo>
                    <a:pt x="168" y="84"/>
                    <a:pt x="155" y="88"/>
                    <a:pt x="139" y="88"/>
                  </a:cubicBezTo>
                  <a:cubicBezTo>
                    <a:pt x="95" y="88"/>
                    <a:pt x="89" y="75"/>
                    <a:pt x="97" y="59"/>
                  </a:cubicBezTo>
                  <a:cubicBezTo>
                    <a:pt x="106" y="41"/>
                    <a:pt x="125" y="31"/>
                    <a:pt x="154" y="30"/>
                  </a:cubicBezTo>
                  <a:cubicBezTo>
                    <a:pt x="178" y="30"/>
                    <a:pt x="189" y="35"/>
                    <a:pt x="195" y="4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21" name="Freeform 9">
              <a:extLst>
                <a:ext uri="{FF2B5EF4-FFF2-40B4-BE49-F238E27FC236}">
                  <a16:creationId xmlns:a16="http://schemas.microsoft.com/office/drawing/2014/main" id="{483DD9E9-9A35-E841-982A-A88EC870E652}"/>
                </a:ext>
              </a:extLst>
            </p:cNvPr>
            <p:cNvSpPr>
              <a:spLocks/>
            </p:cNvSpPr>
            <p:nvPr userDrawn="1"/>
          </p:nvSpPr>
          <p:spPr bwMode="auto">
            <a:xfrm>
              <a:off x="5004682" y="636506"/>
              <a:ext cx="503007" cy="240776"/>
            </a:xfrm>
            <a:custGeom>
              <a:avLst/>
              <a:gdLst>
                <a:gd name="T0" fmla="*/ 258 w 422"/>
                <a:gd name="T1" fmla="*/ 0 h 202"/>
                <a:gd name="T2" fmla="*/ 190 w 422"/>
                <a:gd name="T3" fmla="*/ 154 h 202"/>
                <a:gd name="T4" fmla="*/ 422 w 422"/>
                <a:gd name="T5" fmla="*/ 154 h 202"/>
                <a:gd name="T6" fmla="*/ 400 w 422"/>
                <a:gd name="T7" fmla="*/ 202 h 202"/>
                <a:gd name="T8" fmla="*/ 0 w 422"/>
                <a:gd name="T9" fmla="*/ 202 h 202"/>
                <a:gd name="T10" fmla="*/ 90 w 422"/>
                <a:gd name="T11" fmla="*/ 0 h 202"/>
                <a:gd name="T12" fmla="*/ 258 w 42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422" h="202">
                  <a:moveTo>
                    <a:pt x="258" y="0"/>
                  </a:moveTo>
                  <a:lnTo>
                    <a:pt x="190" y="154"/>
                  </a:lnTo>
                  <a:lnTo>
                    <a:pt x="422" y="154"/>
                  </a:lnTo>
                  <a:lnTo>
                    <a:pt x="400" y="202"/>
                  </a:lnTo>
                  <a:lnTo>
                    <a:pt x="0" y="202"/>
                  </a:lnTo>
                  <a:lnTo>
                    <a:pt x="90" y="0"/>
                  </a:lnTo>
                  <a:lnTo>
                    <a:pt x="25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grpSp>
      <p:sp>
        <p:nvSpPr>
          <p:cNvPr id="48" name="TextBox 48">
            <a:extLst>
              <a:ext uri="{FF2B5EF4-FFF2-40B4-BE49-F238E27FC236}">
                <a16:creationId xmlns:a16="http://schemas.microsoft.com/office/drawing/2014/main" id="{EBC9B868-8C36-A440-B51C-92D089522A74}"/>
              </a:ext>
            </a:extLst>
          </p:cNvPr>
          <p:cNvSpPr txBox="1">
            <a:spLocks noChangeArrowheads="1"/>
          </p:cNvSpPr>
          <p:nvPr userDrawn="1"/>
        </p:nvSpPr>
        <p:spPr bwMode="auto">
          <a:xfrm>
            <a:off x="3025289" y="4765697"/>
            <a:ext cx="61414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3600" kern="1200">
                <a:solidFill>
                  <a:schemeClr val="tx1"/>
                </a:solidFill>
                <a:latin typeface="Arial" charset="0"/>
                <a:ea typeface="+mn-ea"/>
                <a:cs typeface="Arial" charset="0"/>
              </a:defRPr>
            </a:lvl1pPr>
            <a:lvl2pPr marL="457200" algn="l" rtl="0" fontAlgn="base">
              <a:spcBef>
                <a:spcPct val="0"/>
              </a:spcBef>
              <a:spcAft>
                <a:spcPct val="0"/>
              </a:spcAft>
              <a:defRPr sz="3600" kern="1200">
                <a:solidFill>
                  <a:schemeClr val="tx1"/>
                </a:solidFill>
                <a:latin typeface="Arial" charset="0"/>
                <a:ea typeface="+mn-ea"/>
                <a:cs typeface="Arial" charset="0"/>
              </a:defRPr>
            </a:lvl2pPr>
            <a:lvl3pPr marL="914400" algn="l" rtl="0" fontAlgn="base">
              <a:spcBef>
                <a:spcPct val="0"/>
              </a:spcBef>
              <a:spcAft>
                <a:spcPct val="0"/>
              </a:spcAft>
              <a:defRPr sz="3600" kern="1200">
                <a:solidFill>
                  <a:schemeClr val="tx1"/>
                </a:solidFill>
                <a:latin typeface="Arial" charset="0"/>
                <a:ea typeface="+mn-ea"/>
                <a:cs typeface="Arial" charset="0"/>
              </a:defRPr>
            </a:lvl3pPr>
            <a:lvl4pPr marL="1371600" algn="l" rtl="0" fontAlgn="base">
              <a:spcBef>
                <a:spcPct val="0"/>
              </a:spcBef>
              <a:spcAft>
                <a:spcPct val="0"/>
              </a:spcAft>
              <a:defRPr sz="3600" kern="1200">
                <a:solidFill>
                  <a:schemeClr val="tx1"/>
                </a:solidFill>
                <a:latin typeface="Arial" charset="0"/>
                <a:ea typeface="+mn-ea"/>
                <a:cs typeface="Arial" charset="0"/>
              </a:defRPr>
            </a:lvl4pPr>
            <a:lvl5pPr marL="1828800" algn="l" rtl="0" fontAlgn="base">
              <a:spcBef>
                <a:spcPct val="0"/>
              </a:spcBef>
              <a:spcAft>
                <a:spcPct val="0"/>
              </a:spcAft>
              <a:defRPr sz="3600" kern="1200">
                <a:solidFill>
                  <a:schemeClr val="tx1"/>
                </a:solidFill>
                <a:latin typeface="Arial" charset="0"/>
                <a:ea typeface="+mn-ea"/>
                <a:cs typeface="Arial" charset="0"/>
              </a:defRPr>
            </a:lvl5pPr>
            <a:lvl6pPr marL="2286000" algn="l" defTabSz="914400" rtl="0" eaLnBrk="1" latinLnBrk="0" hangingPunct="1">
              <a:defRPr sz="3600" kern="1200">
                <a:solidFill>
                  <a:schemeClr val="tx1"/>
                </a:solidFill>
                <a:latin typeface="Arial" charset="0"/>
                <a:ea typeface="+mn-ea"/>
                <a:cs typeface="Arial" charset="0"/>
              </a:defRPr>
            </a:lvl6pPr>
            <a:lvl7pPr marL="2743200" algn="l" defTabSz="914400" rtl="0" eaLnBrk="1" latinLnBrk="0" hangingPunct="1">
              <a:defRPr sz="3600" kern="1200">
                <a:solidFill>
                  <a:schemeClr val="tx1"/>
                </a:solidFill>
                <a:latin typeface="Arial" charset="0"/>
                <a:ea typeface="+mn-ea"/>
                <a:cs typeface="Arial" charset="0"/>
              </a:defRPr>
            </a:lvl7pPr>
            <a:lvl8pPr marL="3200400" algn="l" defTabSz="914400" rtl="0" eaLnBrk="1" latinLnBrk="0" hangingPunct="1">
              <a:defRPr sz="3600" kern="1200">
                <a:solidFill>
                  <a:schemeClr val="tx1"/>
                </a:solidFill>
                <a:latin typeface="Arial" charset="0"/>
                <a:ea typeface="+mn-ea"/>
                <a:cs typeface="Arial" charset="0"/>
              </a:defRPr>
            </a:lvl8pPr>
            <a:lvl9pPr marL="3657600" algn="l" defTabSz="914400" rtl="0" eaLnBrk="1" latinLnBrk="0" hangingPunct="1">
              <a:defRPr sz="3600" kern="1200">
                <a:solidFill>
                  <a:schemeClr val="tx1"/>
                </a:solidFill>
                <a:latin typeface="Arial" charset="0"/>
                <a:ea typeface="+mn-ea"/>
                <a:cs typeface="Arial" charset="0"/>
              </a:defRPr>
            </a:lvl9pPr>
          </a:lstStyle>
          <a:p>
            <a:pPr algn="ctr" eaLnBrk="1" hangingPunct="1">
              <a:defRPr/>
            </a:pPr>
            <a:r>
              <a:rPr lang="en-US" altLang="ja-JP" sz="1600" b="0" i="0" kern="1200" dirty="0">
                <a:solidFill>
                  <a:schemeClr val="bg1"/>
                </a:solidFill>
                <a:latin typeface="メイリオ" panose="020B0604030504040204" pitchFamily="50" charset="-128"/>
                <a:ea typeface="メイリオ" panose="020B0604030504040204" pitchFamily="50" charset="-128"/>
                <a:cs typeface="Arial" charset="0"/>
              </a:rPr>
              <a:t>$10 BILLION | 159,000+ IDEAPRENEURS | 50 COUNTRIES</a:t>
            </a:r>
          </a:p>
        </p:txBody>
      </p:sp>
      <p:sp>
        <p:nvSpPr>
          <p:cNvPr id="49" name="Shape 2859">
            <a:extLst>
              <a:ext uri="{FF2B5EF4-FFF2-40B4-BE49-F238E27FC236}">
                <a16:creationId xmlns:a16="http://schemas.microsoft.com/office/drawing/2014/main" id="{51E5F841-7B39-574A-885C-1486377B7945}"/>
              </a:ext>
            </a:extLst>
          </p:cNvPr>
          <p:cNvSpPr/>
          <p:nvPr userDrawn="1"/>
        </p:nvSpPr>
        <p:spPr>
          <a:xfrm>
            <a:off x="4144070" y="2721903"/>
            <a:ext cx="332599" cy="332599"/>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bg1"/>
          </a:solidFill>
          <a:ln w="12700">
            <a:miter lim="400000"/>
          </a:ln>
        </p:spPr>
        <p:txBody>
          <a:bodyPr lIns="19045" tIns="19045" rIns="19045" bIns="19045" anchor="ctr"/>
          <a:lstStyle/>
          <a:p>
            <a:pPr defTabSz="228534">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メイリオ" panose="020B0604030504040204" pitchFamily="50" charset="-128"/>
              <a:ea typeface="Source Sans Pro Light" charset="0"/>
              <a:cs typeface="Arial" panose="020B0604020202020204" pitchFamily="34" charset="0"/>
            </a:endParaRPr>
          </a:p>
        </p:txBody>
      </p:sp>
      <p:sp>
        <p:nvSpPr>
          <p:cNvPr id="50" name="Shape 2865">
            <a:extLst>
              <a:ext uri="{FF2B5EF4-FFF2-40B4-BE49-F238E27FC236}">
                <a16:creationId xmlns:a16="http://schemas.microsoft.com/office/drawing/2014/main" id="{910BFEF7-98F5-D54E-AFAC-D8C1BBC29353}"/>
              </a:ext>
            </a:extLst>
          </p:cNvPr>
          <p:cNvSpPr/>
          <p:nvPr userDrawn="1"/>
        </p:nvSpPr>
        <p:spPr>
          <a:xfrm>
            <a:off x="4144070" y="3751624"/>
            <a:ext cx="332599" cy="332599"/>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bg1"/>
          </a:solidFill>
          <a:ln w="12700">
            <a:miter lim="400000"/>
          </a:ln>
        </p:spPr>
        <p:txBody>
          <a:bodyPr lIns="19045" tIns="19045" rIns="19045" bIns="19045" anchor="ctr"/>
          <a:lstStyle/>
          <a:p>
            <a:pPr defTabSz="228534">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メイリオ" panose="020B0604030504040204" pitchFamily="50" charset="-128"/>
              <a:ea typeface="Source Sans Pro Light" charset="0"/>
              <a:cs typeface="Arial" panose="020B0604020202020204" pitchFamily="34" charset="0"/>
            </a:endParaRPr>
          </a:p>
        </p:txBody>
      </p:sp>
      <p:sp>
        <p:nvSpPr>
          <p:cNvPr id="51" name="コンテンツ プレースホルダー 1">
            <a:extLst>
              <a:ext uri="{FF2B5EF4-FFF2-40B4-BE49-F238E27FC236}">
                <a16:creationId xmlns:a16="http://schemas.microsoft.com/office/drawing/2014/main" id="{B142E811-FDC4-D94B-9A32-05F1F49FEA2F}"/>
              </a:ext>
            </a:extLst>
          </p:cNvPr>
          <p:cNvSpPr txBox="1">
            <a:spLocks/>
          </p:cNvSpPr>
          <p:nvPr userDrawn="1"/>
        </p:nvSpPr>
        <p:spPr>
          <a:xfrm>
            <a:off x="4068653" y="2721902"/>
            <a:ext cx="3769838" cy="672494"/>
          </a:xfrm>
          <a:prstGeom prst="rect">
            <a:avLst/>
          </a:prstGeom>
        </p:spPr>
        <p:txBody>
          <a:bodyPr vert="horz" lIns="91440" tIns="45721" rIns="91440" bIns="45721" rtlCol="0">
            <a:spAutoFit/>
          </a:bodyPr>
          <a:lstStyle>
            <a:lvl1pPr marL="0" indent="0" algn="l" defTabSz="914400" rtl="0" eaLnBrk="1" latinLnBrk="0" hangingPunct="1">
              <a:lnSpc>
                <a:spcPct val="110000"/>
              </a:lnSpc>
              <a:spcBef>
                <a:spcPts val="300"/>
              </a:spcBef>
              <a:spcAft>
                <a:spcPts val="0"/>
              </a:spcAft>
              <a:buClr>
                <a:schemeClr val="bg1"/>
              </a:buClr>
              <a:buFont typeface="Arial" panose="020B0604020202020204" pitchFamily="34" charset="0"/>
              <a:buNone/>
              <a:defRPr kumimoji="1" sz="1800" b="1" kern="1200" spc="0">
                <a:solidFill>
                  <a:schemeClr val="bg1"/>
                </a:solidFill>
                <a:latin typeface="+mn-ea"/>
                <a:ea typeface="+mn-ea"/>
                <a:cs typeface="+mn-cs"/>
              </a:defRPr>
            </a:lvl1pPr>
            <a:lvl2pPr marL="11113" indent="0" algn="l" defTabSz="914400" rtl="0" eaLnBrk="1" latinLnBrk="0" hangingPunct="1">
              <a:lnSpc>
                <a:spcPct val="110000"/>
              </a:lnSpc>
              <a:spcBef>
                <a:spcPts val="300"/>
              </a:spcBef>
              <a:spcAft>
                <a:spcPts val="0"/>
              </a:spcAft>
              <a:buClr>
                <a:schemeClr val="bg1"/>
              </a:buClr>
              <a:buFont typeface="Arial" panose="020B0604020202020204" pitchFamily="34" charset="0"/>
              <a:buNone/>
              <a:tabLst/>
              <a:defRPr kumimoji="1" sz="1800" kern="1200" spc="0">
                <a:solidFill>
                  <a:schemeClr val="bg1"/>
                </a:solidFill>
                <a:latin typeface="+mn-ea"/>
                <a:ea typeface="+mn-ea"/>
                <a:cs typeface="+mn-cs"/>
              </a:defRPr>
            </a:lvl2pPr>
            <a:lvl3pPr marL="273050" indent="-228600" algn="l" defTabSz="914400" rtl="0" eaLnBrk="1" latinLnBrk="0" hangingPunct="1">
              <a:lnSpc>
                <a:spcPct val="110000"/>
              </a:lnSpc>
              <a:spcBef>
                <a:spcPts val="300"/>
              </a:spcBef>
              <a:spcAft>
                <a:spcPts val="0"/>
              </a:spcAft>
              <a:buClr>
                <a:schemeClr val="bg1"/>
              </a:buClr>
              <a:buFont typeface="Wingdings" pitchFamily="2" charset="2"/>
              <a:buChar char="n"/>
              <a:tabLst/>
              <a:defRPr kumimoji="1" sz="1800" kern="1200" spc="0">
                <a:solidFill>
                  <a:schemeClr val="bg1"/>
                </a:solidFill>
                <a:latin typeface="+mn-ea"/>
                <a:ea typeface="+mn-ea"/>
                <a:cs typeface="+mn-cs"/>
              </a:defRPr>
            </a:lvl3pPr>
            <a:lvl4pPr marL="273050" indent="-261938" algn="l" defTabSz="914400" rtl="0" eaLnBrk="1" latinLnBrk="0" hangingPunct="1">
              <a:lnSpc>
                <a:spcPct val="110000"/>
              </a:lnSpc>
              <a:spcBef>
                <a:spcPts val="300"/>
              </a:spcBef>
              <a:spcAft>
                <a:spcPts val="0"/>
              </a:spcAft>
              <a:buClr>
                <a:schemeClr val="bg1"/>
              </a:buClr>
              <a:buFont typeface="Zapf Dingbats"/>
              <a:buChar char="➔"/>
              <a:tabLst/>
              <a:defRPr kumimoji="1" sz="1800" b="1" kern="1200" spc="0">
                <a:solidFill>
                  <a:schemeClr val="bg1"/>
                </a:solidFill>
                <a:latin typeface="+mn-ea"/>
                <a:ea typeface="+mn-ea"/>
                <a:cs typeface="+mn-cs"/>
              </a:defRPr>
            </a:lvl4pPr>
            <a:lvl5pPr marL="273050" indent="0" algn="l" defTabSz="914400" rtl="0" eaLnBrk="1" latinLnBrk="0" hangingPunct="1">
              <a:lnSpc>
                <a:spcPct val="110000"/>
              </a:lnSpc>
              <a:spcBef>
                <a:spcPts val="300"/>
              </a:spcBef>
              <a:spcAft>
                <a:spcPts val="0"/>
              </a:spcAft>
              <a:buClr>
                <a:schemeClr val="bg1"/>
              </a:buClr>
              <a:buFont typeface="システムフォント（レギュラー）"/>
              <a:buNone/>
              <a:tabLst/>
              <a:defRPr kumimoji="1" sz="1400" kern="1200" spc="0">
                <a:solidFill>
                  <a:schemeClr val="bg1"/>
                </a:solidFill>
                <a:latin typeface="+mn-ea"/>
                <a:ea typeface="+mn-ea"/>
                <a:cs typeface="+mn-cs"/>
              </a:defRPr>
            </a:lvl5pPr>
            <a:lvl6pPr marL="490538" indent="-217488" algn="l" defTabSz="914400" rtl="0" eaLnBrk="1" latinLnBrk="0" hangingPunct="1">
              <a:lnSpc>
                <a:spcPct val="110000"/>
              </a:lnSpc>
              <a:spcBef>
                <a:spcPts val="300"/>
              </a:spcBef>
              <a:spcAft>
                <a:spcPts val="0"/>
              </a:spcAft>
              <a:buClr>
                <a:schemeClr val="accent3"/>
              </a:buClr>
              <a:buFont typeface="Wingdings" pitchFamily="2" charset="2"/>
              <a:buChar char="p"/>
              <a:tabLst/>
              <a:defRPr kumimoji="1" sz="1400" kern="1200" spc="0">
                <a:solidFill>
                  <a:schemeClr val="tx1"/>
                </a:solidFill>
                <a:latin typeface="+mn-lt"/>
                <a:ea typeface="+mn-ea"/>
                <a:cs typeface="+mn-cs"/>
              </a:defRPr>
            </a:lvl6pPr>
            <a:lvl7pPr marL="490538" indent="-217488" algn="l" defTabSz="914400" rtl="0" eaLnBrk="1" latinLnBrk="0" hangingPunct="1">
              <a:lnSpc>
                <a:spcPct val="110000"/>
              </a:lnSpc>
              <a:spcBef>
                <a:spcPts val="300"/>
              </a:spcBef>
              <a:spcAft>
                <a:spcPts val="0"/>
              </a:spcAft>
              <a:buClr>
                <a:schemeClr val="accent3"/>
              </a:buClr>
              <a:buFont typeface="Wingdings" pitchFamily="2" charset="2"/>
              <a:buChar char="ü"/>
              <a:tabLst/>
              <a:defRPr kumimoji="1" sz="1400" kern="1200" spc="0">
                <a:solidFill>
                  <a:schemeClr val="tx1"/>
                </a:solidFill>
                <a:latin typeface="+mn-lt"/>
                <a:ea typeface="+mn-ea"/>
                <a:cs typeface="+mn-cs"/>
              </a:defRPr>
            </a:lvl7pPr>
            <a:lvl8pPr marL="490538" indent="-266700" algn="l" defTabSz="914400" rtl="0" eaLnBrk="1" latinLnBrk="0" hangingPunct="1">
              <a:lnSpc>
                <a:spcPct val="110000"/>
              </a:lnSpc>
              <a:spcBef>
                <a:spcPts val="300"/>
              </a:spcBef>
              <a:spcAft>
                <a:spcPts val="0"/>
              </a:spcAft>
              <a:buClr>
                <a:schemeClr val="accent3"/>
              </a:buClr>
              <a:buFont typeface="システムフォント（レギュラー）"/>
              <a:buChar char="→"/>
              <a:tabLst/>
              <a:defRPr kumimoji="1" sz="1400" kern="1200" spc="0">
                <a:solidFill>
                  <a:schemeClr val="tx1"/>
                </a:solidFill>
                <a:latin typeface="+mn-lt"/>
                <a:ea typeface="+mn-ea"/>
                <a:cs typeface="+mn-cs"/>
              </a:defRPr>
            </a:lvl8pPr>
            <a:lvl9pPr marL="677863" indent="-187325" algn="l" defTabSz="914400" rtl="0" eaLnBrk="1" latinLnBrk="0" hangingPunct="1">
              <a:lnSpc>
                <a:spcPct val="110000"/>
              </a:lnSpc>
              <a:spcBef>
                <a:spcPts val="300"/>
              </a:spcBef>
              <a:spcAft>
                <a:spcPts val="0"/>
              </a:spcAft>
              <a:buClr>
                <a:schemeClr val="accent1"/>
              </a:buClr>
              <a:buFont typeface=".Lucida Grande UI Regular"/>
              <a:buChar char="※"/>
              <a:tabLst/>
              <a:defRPr kumimoji="1" sz="1100" kern="1200" spc="0">
                <a:solidFill>
                  <a:schemeClr val="tx1"/>
                </a:solidFill>
                <a:latin typeface="+mn-lt"/>
                <a:ea typeface="+mn-ea"/>
                <a:cs typeface="+mn-cs"/>
              </a:defRPr>
            </a:lvl9pPr>
          </a:lstStyle>
          <a:p>
            <a:pPr marL="361955" indent="0">
              <a:tabLst/>
            </a:pPr>
            <a:r>
              <a:rPr lang="en-US" altLang="ja-JP" sz="2000" b="0" i="0" dirty="0">
                <a:latin typeface="メイリオ" panose="020B0604030504040204" pitchFamily="50" charset="-128"/>
                <a:ea typeface="メイリオ" panose="020B0604030504040204" pitchFamily="50" charset="-128"/>
              </a:rPr>
              <a:t>@</a:t>
            </a:r>
            <a:r>
              <a:rPr lang="en-US" altLang="ja-JP" sz="2000" b="0" i="0" dirty="0" err="1">
                <a:latin typeface="メイリオ" panose="020B0604030504040204" pitchFamily="50" charset="-128"/>
                <a:ea typeface="メイリオ" panose="020B0604030504040204" pitchFamily="50" charset="-128"/>
              </a:rPr>
              <a:t>HclJapan</a:t>
            </a:r>
            <a:endParaRPr lang="en-US" altLang="ja-JP" sz="2000" b="0" i="0" dirty="0">
              <a:latin typeface="メイリオ" panose="020B0604030504040204" pitchFamily="50" charset="-128"/>
              <a:ea typeface="メイリオ" panose="020B0604030504040204" pitchFamily="50" charset="-128"/>
            </a:endParaRPr>
          </a:p>
          <a:p>
            <a:r>
              <a:rPr lang="en-US" altLang="ja-JP" sz="1200" b="0" i="0" dirty="0">
                <a:latin typeface="メイリオ" panose="020B0604030504040204" pitchFamily="50" charset="-128"/>
                <a:ea typeface="メイリオ" panose="020B0604030504040204" pitchFamily="50" charset="-128"/>
              </a:rPr>
              <a:t>https://</a:t>
            </a:r>
            <a:r>
              <a:rPr lang="en-US" altLang="ja-JP" sz="1200" b="0" i="0" dirty="0" err="1">
                <a:latin typeface="メイリオ" panose="020B0604030504040204" pitchFamily="50" charset="-128"/>
                <a:ea typeface="メイリオ" panose="020B0604030504040204" pitchFamily="50" charset="-128"/>
              </a:rPr>
              <a:t>twitter.com</a:t>
            </a:r>
            <a:r>
              <a:rPr lang="en-US" altLang="ja-JP" sz="1200" b="0" i="0" dirty="0">
                <a:latin typeface="メイリオ" panose="020B0604030504040204" pitchFamily="50" charset="-128"/>
                <a:ea typeface="メイリオ" panose="020B0604030504040204" pitchFamily="50" charset="-128"/>
              </a:rPr>
              <a:t>/</a:t>
            </a:r>
            <a:r>
              <a:rPr lang="en-US" altLang="ja-JP" sz="1200" b="0" i="0" dirty="0" err="1">
                <a:latin typeface="メイリオ" panose="020B0604030504040204" pitchFamily="50" charset="-128"/>
                <a:ea typeface="メイリオ" panose="020B0604030504040204" pitchFamily="50" charset="-128"/>
              </a:rPr>
              <a:t>HclJapan</a:t>
            </a:r>
            <a:endParaRPr lang="en-US" altLang="ja-JP" sz="1200" b="0" i="0" dirty="0">
              <a:latin typeface="メイリオ" panose="020B0604030504040204" pitchFamily="50" charset="-128"/>
              <a:ea typeface="メイリオ" panose="020B0604030504040204" pitchFamily="50" charset="-128"/>
            </a:endParaRPr>
          </a:p>
        </p:txBody>
      </p:sp>
      <p:sp>
        <p:nvSpPr>
          <p:cNvPr id="52" name="コンテンツ プレースホルダー 1">
            <a:extLst>
              <a:ext uri="{FF2B5EF4-FFF2-40B4-BE49-F238E27FC236}">
                <a16:creationId xmlns:a16="http://schemas.microsoft.com/office/drawing/2014/main" id="{FBE76152-4941-D748-9F23-34D60C74D116}"/>
              </a:ext>
            </a:extLst>
          </p:cNvPr>
          <p:cNvSpPr txBox="1">
            <a:spLocks/>
          </p:cNvSpPr>
          <p:nvPr userDrawn="1"/>
        </p:nvSpPr>
        <p:spPr>
          <a:xfrm>
            <a:off x="4068653" y="3719066"/>
            <a:ext cx="4688745" cy="672494"/>
          </a:xfrm>
          <a:prstGeom prst="rect">
            <a:avLst/>
          </a:prstGeom>
        </p:spPr>
        <p:txBody>
          <a:bodyPr vert="horz" wrap="square" lIns="91440" tIns="45721" rIns="91440" bIns="45721" rtlCol="0">
            <a:spAutoFit/>
          </a:bodyPr>
          <a:lstStyle>
            <a:lvl1pPr marL="0" indent="0" algn="l" defTabSz="914400" rtl="0" eaLnBrk="1" latinLnBrk="0" hangingPunct="1">
              <a:lnSpc>
                <a:spcPct val="110000"/>
              </a:lnSpc>
              <a:spcBef>
                <a:spcPts val="300"/>
              </a:spcBef>
              <a:spcAft>
                <a:spcPts val="0"/>
              </a:spcAft>
              <a:buClr>
                <a:schemeClr val="bg1"/>
              </a:buClr>
              <a:buFont typeface="Arial" panose="020B0604020202020204" pitchFamily="34" charset="0"/>
              <a:buNone/>
              <a:defRPr kumimoji="1" sz="1800" b="1" kern="1200" spc="0">
                <a:solidFill>
                  <a:schemeClr val="bg1"/>
                </a:solidFill>
                <a:latin typeface="+mn-ea"/>
                <a:ea typeface="+mn-ea"/>
                <a:cs typeface="+mn-cs"/>
              </a:defRPr>
            </a:lvl1pPr>
            <a:lvl2pPr marL="11113" indent="0" algn="l" defTabSz="914400" rtl="0" eaLnBrk="1" latinLnBrk="0" hangingPunct="1">
              <a:lnSpc>
                <a:spcPct val="110000"/>
              </a:lnSpc>
              <a:spcBef>
                <a:spcPts val="300"/>
              </a:spcBef>
              <a:spcAft>
                <a:spcPts val="0"/>
              </a:spcAft>
              <a:buClr>
                <a:schemeClr val="bg1"/>
              </a:buClr>
              <a:buFont typeface="Arial" panose="020B0604020202020204" pitchFamily="34" charset="0"/>
              <a:buNone/>
              <a:tabLst/>
              <a:defRPr kumimoji="1" sz="1800" kern="1200" spc="0">
                <a:solidFill>
                  <a:schemeClr val="bg1"/>
                </a:solidFill>
                <a:latin typeface="+mn-ea"/>
                <a:ea typeface="+mn-ea"/>
                <a:cs typeface="+mn-cs"/>
              </a:defRPr>
            </a:lvl2pPr>
            <a:lvl3pPr marL="273050" indent="-228600" algn="l" defTabSz="914400" rtl="0" eaLnBrk="1" latinLnBrk="0" hangingPunct="1">
              <a:lnSpc>
                <a:spcPct val="110000"/>
              </a:lnSpc>
              <a:spcBef>
                <a:spcPts val="300"/>
              </a:spcBef>
              <a:spcAft>
                <a:spcPts val="0"/>
              </a:spcAft>
              <a:buClr>
                <a:schemeClr val="bg1"/>
              </a:buClr>
              <a:buFont typeface="Wingdings" pitchFamily="2" charset="2"/>
              <a:buChar char="n"/>
              <a:tabLst/>
              <a:defRPr kumimoji="1" sz="1800" kern="1200" spc="0">
                <a:solidFill>
                  <a:schemeClr val="bg1"/>
                </a:solidFill>
                <a:latin typeface="+mn-ea"/>
                <a:ea typeface="+mn-ea"/>
                <a:cs typeface="+mn-cs"/>
              </a:defRPr>
            </a:lvl3pPr>
            <a:lvl4pPr marL="273050" indent="-261938" algn="l" defTabSz="914400" rtl="0" eaLnBrk="1" latinLnBrk="0" hangingPunct="1">
              <a:lnSpc>
                <a:spcPct val="110000"/>
              </a:lnSpc>
              <a:spcBef>
                <a:spcPts val="300"/>
              </a:spcBef>
              <a:spcAft>
                <a:spcPts val="0"/>
              </a:spcAft>
              <a:buClr>
                <a:schemeClr val="bg1"/>
              </a:buClr>
              <a:buFont typeface="Zapf Dingbats"/>
              <a:buChar char="➔"/>
              <a:tabLst/>
              <a:defRPr kumimoji="1" sz="1800" b="1" kern="1200" spc="0">
                <a:solidFill>
                  <a:schemeClr val="bg1"/>
                </a:solidFill>
                <a:latin typeface="+mn-ea"/>
                <a:ea typeface="+mn-ea"/>
                <a:cs typeface="+mn-cs"/>
              </a:defRPr>
            </a:lvl4pPr>
            <a:lvl5pPr marL="273050" indent="0" algn="l" defTabSz="914400" rtl="0" eaLnBrk="1" latinLnBrk="0" hangingPunct="1">
              <a:lnSpc>
                <a:spcPct val="110000"/>
              </a:lnSpc>
              <a:spcBef>
                <a:spcPts val="300"/>
              </a:spcBef>
              <a:spcAft>
                <a:spcPts val="0"/>
              </a:spcAft>
              <a:buClr>
                <a:schemeClr val="bg1"/>
              </a:buClr>
              <a:buFont typeface="システムフォント（レギュラー）"/>
              <a:buNone/>
              <a:tabLst/>
              <a:defRPr kumimoji="1" sz="1400" kern="1200" spc="0">
                <a:solidFill>
                  <a:schemeClr val="bg1"/>
                </a:solidFill>
                <a:latin typeface="+mn-ea"/>
                <a:ea typeface="+mn-ea"/>
                <a:cs typeface="+mn-cs"/>
              </a:defRPr>
            </a:lvl5pPr>
            <a:lvl6pPr marL="490538" indent="-217488" algn="l" defTabSz="914400" rtl="0" eaLnBrk="1" latinLnBrk="0" hangingPunct="1">
              <a:lnSpc>
                <a:spcPct val="110000"/>
              </a:lnSpc>
              <a:spcBef>
                <a:spcPts val="300"/>
              </a:spcBef>
              <a:spcAft>
                <a:spcPts val="0"/>
              </a:spcAft>
              <a:buClr>
                <a:schemeClr val="accent3"/>
              </a:buClr>
              <a:buFont typeface="Wingdings" pitchFamily="2" charset="2"/>
              <a:buChar char="p"/>
              <a:tabLst/>
              <a:defRPr kumimoji="1" sz="1400" kern="1200" spc="0">
                <a:solidFill>
                  <a:schemeClr val="tx1"/>
                </a:solidFill>
                <a:latin typeface="+mn-lt"/>
                <a:ea typeface="+mn-ea"/>
                <a:cs typeface="+mn-cs"/>
              </a:defRPr>
            </a:lvl6pPr>
            <a:lvl7pPr marL="490538" indent="-217488" algn="l" defTabSz="914400" rtl="0" eaLnBrk="1" latinLnBrk="0" hangingPunct="1">
              <a:lnSpc>
                <a:spcPct val="110000"/>
              </a:lnSpc>
              <a:spcBef>
                <a:spcPts val="300"/>
              </a:spcBef>
              <a:spcAft>
                <a:spcPts val="0"/>
              </a:spcAft>
              <a:buClr>
                <a:schemeClr val="accent3"/>
              </a:buClr>
              <a:buFont typeface="Wingdings" pitchFamily="2" charset="2"/>
              <a:buChar char="ü"/>
              <a:tabLst/>
              <a:defRPr kumimoji="1" sz="1400" kern="1200" spc="0">
                <a:solidFill>
                  <a:schemeClr val="tx1"/>
                </a:solidFill>
                <a:latin typeface="+mn-lt"/>
                <a:ea typeface="+mn-ea"/>
                <a:cs typeface="+mn-cs"/>
              </a:defRPr>
            </a:lvl7pPr>
            <a:lvl8pPr marL="490538" indent="-266700" algn="l" defTabSz="914400" rtl="0" eaLnBrk="1" latinLnBrk="0" hangingPunct="1">
              <a:lnSpc>
                <a:spcPct val="110000"/>
              </a:lnSpc>
              <a:spcBef>
                <a:spcPts val="300"/>
              </a:spcBef>
              <a:spcAft>
                <a:spcPts val="0"/>
              </a:spcAft>
              <a:buClr>
                <a:schemeClr val="accent3"/>
              </a:buClr>
              <a:buFont typeface="システムフォント（レギュラー）"/>
              <a:buChar char="→"/>
              <a:tabLst/>
              <a:defRPr kumimoji="1" sz="1400" kern="1200" spc="0">
                <a:solidFill>
                  <a:schemeClr val="tx1"/>
                </a:solidFill>
                <a:latin typeface="+mn-lt"/>
                <a:ea typeface="+mn-ea"/>
                <a:cs typeface="+mn-cs"/>
              </a:defRPr>
            </a:lvl8pPr>
            <a:lvl9pPr marL="677863" indent="-187325" algn="l" defTabSz="914400" rtl="0" eaLnBrk="1" latinLnBrk="0" hangingPunct="1">
              <a:lnSpc>
                <a:spcPct val="110000"/>
              </a:lnSpc>
              <a:spcBef>
                <a:spcPts val="300"/>
              </a:spcBef>
              <a:spcAft>
                <a:spcPts val="0"/>
              </a:spcAft>
              <a:buClr>
                <a:schemeClr val="accent1"/>
              </a:buClr>
              <a:buFont typeface=".Lucida Grande UI Regular"/>
              <a:buChar char="※"/>
              <a:tabLst/>
              <a:defRPr kumimoji="1" sz="1100" kern="1200" spc="0">
                <a:solidFill>
                  <a:schemeClr val="tx1"/>
                </a:solidFill>
                <a:latin typeface="+mn-lt"/>
                <a:ea typeface="+mn-ea"/>
                <a:cs typeface="+mn-cs"/>
              </a:defRPr>
            </a:lvl9pPr>
          </a:lstStyle>
          <a:p>
            <a:pPr marL="361955" indent="0">
              <a:tabLst/>
            </a:pPr>
            <a:r>
              <a:rPr lang="ja-JP" altLang="en-US" sz="2000" b="0" i="0" dirty="0">
                <a:latin typeface="メイリオ" panose="020B0604030504040204" pitchFamily="50" charset="-128"/>
                <a:ea typeface="メイリオ" panose="020B0604030504040204" pitchFamily="50" charset="-128"/>
              </a:rPr>
              <a:t>株式会社エイチシーエル・ジャパン</a:t>
            </a:r>
            <a:endParaRPr lang="en-US" altLang="ja-JP" sz="2000" b="0" i="0" dirty="0">
              <a:latin typeface="メイリオ" panose="020B0604030504040204" pitchFamily="50" charset="-128"/>
              <a:ea typeface="メイリオ" panose="020B0604030504040204" pitchFamily="50" charset="-128"/>
            </a:endParaRPr>
          </a:p>
          <a:p>
            <a:r>
              <a:rPr lang="en-US" altLang="ja-JP" sz="1200" b="0" i="0" dirty="0">
                <a:latin typeface="メイリオ" panose="020B0604030504040204" pitchFamily="50" charset="-128"/>
                <a:ea typeface="メイリオ" panose="020B0604030504040204" pitchFamily="50" charset="-128"/>
              </a:rPr>
              <a:t>https://</a:t>
            </a:r>
            <a:r>
              <a:rPr lang="en-US" altLang="ja-JP" sz="1200" b="0" i="0" dirty="0" err="1">
                <a:latin typeface="メイリオ" panose="020B0604030504040204" pitchFamily="50" charset="-128"/>
                <a:ea typeface="メイリオ" panose="020B0604030504040204" pitchFamily="50" charset="-128"/>
              </a:rPr>
              <a:t>www.linkedin.com</a:t>
            </a:r>
            <a:r>
              <a:rPr lang="en-US" altLang="ja-JP" sz="1200" b="0" i="0" dirty="0">
                <a:latin typeface="メイリオ" panose="020B0604030504040204" pitchFamily="50" charset="-128"/>
                <a:ea typeface="メイリオ" panose="020B0604030504040204" pitchFamily="50" charset="-128"/>
              </a:rPr>
              <a:t>/showcase/</a:t>
            </a:r>
            <a:r>
              <a:rPr lang="en-US" altLang="ja-JP" sz="1200" b="0" i="0" dirty="0" err="1">
                <a:latin typeface="メイリオ" panose="020B0604030504040204" pitchFamily="50" charset="-128"/>
                <a:ea typeface="メイリオ" panose="020B0604030504040204" pitchFamily="50" charset="-128"/>
              </a:rPr>
              <a:t>hcl</a:t>
            </a:r>
            <a:r>
              <a:rPr lang="en-US" altLang="ja-JP" sz="1200" b="0" i="0" dirty="0">
                <a:latin typeface="メイリオ" panose="020B0604030504040204" pitchFamily="50" charset="-128"/>
                <a:ea typeface="メイリオ" panose="020B0604030504040204" pitchFamily="50" charset="-128"/>
              </a:rPr>
              <a:t>-japan/</a:t>
            </a:r>
          </a:p>
        </p:txBody>
      </p:sp>
      <p:sp>
        <p:nvSpPr>
          <p:cNvPr id="24" name="コンテンツ プレースホルダー 1">
            <a:extLst>
              <a:ext uri="{FF2B5EF4-FFF2-40B4-BE49-F238E27FC236}">
                <a16:creationId xmlns:a16="http://schemas.microsoft.com/office/drawing/2014/main" id="{99065545-A879-6D42-B638-E617C894B8E5}"/>
              </a:ext>
            </a:extLst>
          </p:cNvPr>
          <p:cNvSpPr txBox="1">
            <a:spLocks/>
          </p:cNvSpPr>
          <p:nvPr userDrawn="1"/>
        </p:nvSpPr>
        <p:spPr>
          <a:xfrm>
            <a:off x="4068653" y="1737696"/>
            <a:ext cx="4688745" cy="672494"/>
          </a:xfrm>
          <a:prstGeom prst="rect">
            <a:avLst/>
          </a:prstGeom>
        </p:spPr>
        <p:txBody>
          <a:bodyPr vert="horz" wrap="square" lIns="91440" tIns="45721" rIns="91440" bIns="45721" rtlCol="0">
            <a:spAutoFit/>
          </a:bodyPr>
          <a:lstStyle>
            <a:lvl1pPr marL="0" indent="0" algn="l" defTabSz="914400" rtl="0" eaLnBrk="1" latinLnBrk="0" hangingPunct="1">
              <a:lnSpc>
                <a:spcPct val="110000"/>
              </a:lnSpc>
              <a:spcBef>
                <a:spcPts val="300"/>
              </a:spcBef>
              <a:spcAft>
                <a:spcPts val="0"/>
              </a:spcAft>
              <a:buClr>
                <a:schemeClr val="bg1"/>
              </a:buClr>
              <a:buFont typeface="Arial" panose="020B0604020202020204" pitchFamily="34" charset="0"/>
              <a:buNone/>
              <a:defRPr kumimoji="1" sz="1800" b="1" kern="1200" spc="0">
                <a:solidFill>
                  <a:schemeClr val="bg1"/>
                </a:solidFill>
                <a:latin typeface="+mn-ea"/>
                <a:ea typeface="+mn-ea"/>
                <a:cs typeface="+mn-cs"/>
              </a:defRPr>
            </a:lvl1pPr>
            <a:lvl2pPr marL="11113" indent="0" algn="l" defTabSz="914400" rtl="0" eaLnBrk="1" latinLnBrk="0" hangingPunct="1">
              <a:lnSpc>
                <a:spcPct val="110000"/>
              </a:lnSpc>
              <a:spcBef>
                <a:spcPts val="300"/>
              </a:spcBef>
              <a:spcAft>
                <a:spcPts val="0"/>
              </a:spcAft>
              <a:buClr>
                <a:schemeClr val="bg1"/>
              </a:buClr>
              <a:buFont typeface="Arial" panose="020B0604020202020204" pitchFamily="34" charset="0"/>
              <a:buNone/>
              <a:tabLst/>
              <a:defRPr kumimoji="1" sz="1800" kern="1200" spc="0">
                <a:solidFill>
                  <a:schemeClr val="bg1"/>
                </a:solidFill>
                <a:latin typeface="+mn-ea"/>
                <a:ea typeface="+mn-ea"/>
                <a:cs typeface="+mn-cs"/>
              </a:defRPr>
            </a:lvl2pPr>
            <a:lvl3pPr marL="273050" indent="-228600" algn="l" defTabSz="914400" rtl="0" eaLnBrk="1" latinLnBrk="0" hangingPunct="1">
              <a:lnSpc>
                <a:spcPct val="110000"/>
              </a:lnSpc>
              <a:spcBef>
                <a:spcPts val="300"/>
              </a:spcBef>
              <a:spcAft>
                <a:spcPts val="0"/>
              </a:spcAft>
              <a:buClr>
                <a:schemeClr val="bg1"/>
              </a:buClr>
              <a:buFont typeface="Wingdings" pitchFamily="2" charset="2"/>
              <a:buChar char="n"/>
              <a:tabLst/>
              <a:defRPr kumimoji="1" sz="1800" kern="1200" spc="0">
                <a:solidFill>
                  <a:schemeClr val="bg1"/>
                </a:solidFill>
                <a:latin typeface="+mn-ea"/>
                <a:ea typeface="+mn-ea"/>
                <a:cs typeface="+mn-cs"/>
              </a:defRPr>
            </a:lvl3pPr>
            <a:lvl4pPr marL="273050" indent="-261938" algn="l" defTabSz="914400" rtl="0" eaLnBrk="1" latinLnBrk="0" hangingPunct="1">
              <a:lnSpc>
                <a:spcPct val="110000"/>
              </a:lnSpc>
              <a:spcBef>
                <a:spcPts val="300"/>
              </a:spcBef>
              <a:spcAft>
                <a:spcPts val="0"/>
              </a:spcAft>
              <a:buClr>
                <a:schemeClr val="bg1"/>
              </a:buClr>
              <a:buFont typeface="Zapf Dingbats"/>
              <a:buChar char="➔"/>
              <a:tabLst/>
              <a:defRPr kumimoji="1" sz="1800" b="1" kern="1200" spc="0">
                <a:solidFill>
                  <a:schemeClr val="bg1"/>
                </a:solidFill>
                <a:latin typeface="+mn-ea"/>
                <a:ea typeface="+mn-ea"/>
                <a:cs typeface="+mn-cs"/>
              </a:defRPr>
            </a:lvl4pPr>
            <a:lvl5pPr marL="273050" indent="0" algn="l" defTabSz="914400" rtl="0" eaLnBrk="1" latinLnBrk="0" hangingPunct="1">
              <a:lnSpc>
                <a:spcPct val="110000"/>
              </a:lnSpc>
              <a:spcBef>
                <a:spcPts val="300"/>
              </a:spcBef>
              <a:spcAft>
                <a:spcPts val="0"/>
              </a:spcAft>
              <a:buClr>
                <a:schemeClr val="bg1"/>
              </a:buClr>
              <a:buFont typeface="システムフォント（レギュラー）"/>
              <a:buNone/>
              <a:tabLst/>
              <a:defRPr kumimoji="1" sz="1400" kern="1200" spc="0">
                <a:solidFill>
                  <a:schemeClr val="bg1"/>
                </a:solidFill>
                <a:latin typeface="+mn-ea"/>
                <a:ea typeface="+mn-ea"/>
                <a:cs typeface="+mn-cs"/>
              </a:defRPr>
            </a:lvl5pPr>
            <a:lvl6pPr marL="490538" indent="-217488" algn="l" defTabSz="914400" rtl="0" eaLnBrk="1" latinLnBrk="0" hangingPunct="1">
              <a:lnSpc>
                <a:spcPct val="110000"/>
              </a:lnSpc>
              <a:spcBef>
                <a:spcPts val="300"/>
              </a:spcBef>
              <a:spcAft>
                <a:spcPts val="0"/>
              </a:spcAft>
              <a:buClr>
                <a:schemeClr val="accent3"/>
              </a:buClr>
              <a:buFont typeface="Wingdings" pitchFamily="2" charset="2"/>
              <a:buChar char="p"/>
              <a:tabLst/>
              <a:defRPr kumimoji="1" sz="1400" kern="1200" spc="0">
                <a:solidFill>
                  <a:schemeClr val="tx1"/>
                </a:solidFill>
                <a:latin typeface="+mn-lt"/>
                <a:ea typeface="+mn-ea"/>
                <a:cs typeface="+mn-cs"/>
              </a:defRPr>
            </a:lvl6pPr>
            <a:lvl7pPr marL="490538" indent="-217488" algn="l" defTabSz="914400" rtl="0" eaLnBrk="1" latinLnBrk="0" hangingPunct="1">
              <a:lnSpc>
                <a:spcPct val="110000"/>
              </a:lnSpc>
              <a:spcBef>
                <a:spcPts val="300"/>
              </a:spcBef>
              <a:spcAft>
                <a:spcPts val="0"/>
              </a:spcAft>
              <a:buClr>
                <a:schemeClr val="accent3"/>
              </a:buClr>
              <a:buFont typeface="Wingdings" pitchFamily="2" charset="2"/>
              <a:buChar char="ü"/>
              <a:tabLst/>
              <a:defRPr kumimoji="1" sz="1400" kern="1200" spc="0">
                <a:solidFill>
                  <a:schemeClr val="tx1"/>
                </a:solidFill>
                <a:latin typeface="+mn-lt"/>
                <a:ea typeface="+mn-ea"/>
                <a:cs typeface="+mn-cs"/>
              </a:defRPr>
            </a:lvl7pPr>
            <a:lvl8pPr marL="490538" indent="-266700" algn="l" defTabSz="914400" rtl="0" eaLnBrk="1" latinLnBrk="0" hangingPunct="1">
              <a:lnSpc>
                <a:spcPct val="110000"/>
              </a:lnSpc>
              <a:spcBef>
                <a:spcPts val="300"/>
              </a:spcBef>
              <a:spcAft>
                <a:spcPts val="0"/>
              </a:spcAft>
              <a:buClr>
                <a:schemeClr val="accent3"/>
              </a:buClr>
              <a:buFont typeface="システムフォント（レギュラー）"/>
              <a:buChar char="→"/>
              <a:tabLst/>
              <a:defRPr kumimoji="1" sz="1400" kern="1200" spc="0">
                <a:solidFill>
                  <a:schemeClr val="tx1"/>
                </a:solidFill>
                <a:latin typeface="+mn-lt"/>
                <a:ea typeface="+mn-ea"/>
                <a:cs typeface="+mn-cs"/>
              </a:defRPr>
            </a:lvl8pPr>
            <a:lvl9pPr marL="677863" indent="-187325" algn="l" defTabSz="914400" rtl="0" eaLnBrk="1" latinLnBrk="0" hangingPunct="1">
              <a:lnSpc>
                <a:spcPct val="110000"/>
              </a:lnSpc>
              <a:spcBef>
                <a:spcPts val="300"/>
              </a:spcBef>
              <a:spcAft>
                <a:spcPts val="0"/>
              </a:spcAft>
              <a:buClr>
                <a:schemeClr val="accent1"/>
              </a:buClr>
              <a:buFont typeface=".Lucida Grande UI Regular"/>
              <a:buChar char="※"/>
              <a:tabLst/>
              <a:defRPr kumimoji="1" sz="1100" kern="1200" spc="0">
                <a:solidFill>
                  <a:schemeClr val="tx1"/>
                </a:solidFill>
                <a:latin typeface="+mn-lt"/>
                <a:ea typeface="+mn-ea"/>
                <a:cs typeface="+mn-cs"/>
              </a:defRPr>
            </a:lvl9pPr>
          </a:lstStyle>
          <a:p>
            <a:pPr marL="7938" indent="0">
              <a:tabLst/>
            </a:pPr>
            <a:r>
              <a:rPr lang="en-US" altLang="ja-JP" sz="2000" b="0" i="0" dirty="0">
                <a:latin typeface="メイリオ" panose="020B0604030504040204" pitchFamily="50" charset="-128"/>
                <a:ea typeface="メイリオ" panose="020B0604030504040204" pitchFamily="50" charset="-128"/>
              </a:rPr>
              <a:t>HCL </a:t>
            </a:r>
            <a:r>
              <a:rPr lang="ja-JP" altLang="en-US" sz="2000" b="0" i="0" dirty="0">
                <a:latin typeface="メイリオ" panose="020B0604030504040204" pitchFamily="50" charset="-128"/>
                <a:ea typeface="メイリオ" panose="020B0604030504040204" pitchFamily="50" charset="-128"/>
              </a:rPr>
              <a:t>ソフトウェア 日本語ホームページ</a:t>
            </a:r>
            <a:endParaRPr lang="en-US" altLang="ja-JP" sz="2000" b="0" i="0" dirty="0">
              <a:latin typeface="メイリオ" panose="020B0604030504040204" pitchFamily="50" charset="-128"/>
              <a:ea typeface="メイリオ" panose="020B0604030504040204" pitchFamily="50" charset="-128"/>
            </a:endParaRPr>
          </a:p>
          <a:p>
            <a:r>
              <a:rPr lang="en-US" altLang="ja-JP" sz="1200" b="0" i="0" dirty="0">
                <a:latin typeface="メイリオ" panose="020B0604030504040204" pitchFamily="50" charset="-128"/>
                <a:ea typeface="メイリオ" panose="020B0604030504040204" pitchFamily="50" charset="-128"/>
              </a:rPr>
              <a:t>https://</a:t>
            </a:r>
            <a:r>
              <a:rPr lang="en-US" altLang="ja-JP" sz="1200" b="0" i="0" dirty="0" err="1">
                <a:latin typeface="メイリオ" panose="020B0604030504040204" pitchFamily="50" charset="-128"/>
                <a:ea typeface="メイリオ" panose="020B0604030504040204" pitchFamily="50" charset="-128"/>
              </a:rPr>
              <a:t>www.hcljapan.co.jp</a:t>
            </a:r>
            <a:r>
              <a:rPr lang="en-US" altLang="ja-JP" sz="1200" b="0" i="0" dirty="0">
                <a:latin typeface="メイリオ" panose="020B0604030504040204" pitchFamily="50" charset="-128"/>
                <a:ea typeface="メイリオ" panose="020B0604030504040204" pitchFamily="50" charset="-128"/>
              </a:rPr>
              <a:t>/software/</a:t>
            </a:r>
          </a:p>
        </p:txBody>
      </p:sp>
    </p:spTree>
    <p:extLst>
      <p:ext uri="{BB962C8B-B14F-4D97-AF65-F5344CB8AC3E}">
        <p14:creationId xmlns:p14="http://schemas.microsoft.com/office/powerpoint/2010/main" val="3241137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EndSlide2">
    <p:spTree>
      <p:nvGrpSpPr>
        <p:cNvPr id="1" name=""/>
        <p:cNvGrpSpPr/>
        <p:nvPr/>
      </p:nvGrpSpPr>
      <p:grpSpPr>
        <a:xfrm>
          <a:off x="0" y="0"/>
          <a:ext cx="0" cy="0"/>
          <a:chOff x="0" y="0"/>
          <a:chExt cx="0" cy="0"/>
        </a:xfrm>
      </p:grpSpPr>
      <p:sp>
        <p:nvSpPr>
          <p:cNvPr id="11" name="Rectangle 15">
            <a:extLst>
              <a:ext uri="{FF2B5EF4-FFF2-40B4-BE49-F238E27FC236}">
                <a16:creationId xmlns:a16="http://schemas.microsoft.com/office/drawing/2014/main" id="{A04EC171-1940-FB4F-AF42-7F08033A6A61}"/>
              </a:ext>
            </a:extLst>
          </p:cNvPr>
          <p:cNvSpPr/>
          <p:nvPr userDrawn="1"/>
        </p:nvSpPr>
        <p:spPr>
          <a:xfrm>
            <a:off x="0" y="0"/>
            <a:ext cx="12192000" cy="6858000"/>
          </a:xfrm>
          <a:prstGeom prst="rect">
            <a:avLst/>
          </a:prstGeom>
          <a:gradFill>
            <a:gsLst>
              <a:gs pos="0">
                <a:srgbClr val="0477C3"/>
              </a:gs>
              <a:gs pos="99000">
                <a:srgbClr val="26B5F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dirty="0">
              <a:latin typeface="Gotham-Book" panose="02000604040000020004" pitchFamily="2" charset="0"/>
              <a:ea typeface="メイリオ" panose="020B0604030504040204" pitchFamily="50" charset="-128"/>
            </a:endParaRPr>
          </a:p>
        </p:txBody>
      </p:sp>
      <p:sp>
        <p:nvSpPr>
          <p:cNvPr id="12" name="Rectangle 17">
            <a:extLst>
              <a:ext uri="{FF2B5EF4-FFF2-40B4-BE49-F238E27FC236}">
                <a16:creationId xmlns:a16="http://schemas.microsoft.com/office/drawing/2014/main" id="{4AE2143A-6526-EF47-BE1A-4B41D8ED5A89}"/>
              </a:ext>
            </a:extLst>
          </p:cNvPr>
          <p:cNvSpPr>
            <a:spLocks/>
          </p:cNvSpPr>
          <p:nvPr userDrawn="1"/>
        </p:nvSpPr>
        <p:spPr>
          <a:xfrm>
            <a:off x="8516615" y="6603956"/>
            <a:ext cx="3150863" cy="200055"/>
          </a:xfrm>
          <a:prstGeom prst="rect">
            <a:avLst/>
          </a:prstGeom>
          <a:noFill/>
          <a:ln>
            <a:noFill/>
          </a:ln>
        </p:spPr>
        <p:txBody>
          <a:bodyPr wrap="none" rIns="0">
            <a:spAutoFit/>
          </a:bodyPr>
          <a:lstStyle/>
          <a:p>
            <a:pPr lvl="0" algn="r" defTabSz="1217628" rtl="0" eaLnBrk="1" fontAlgn="base" hangingPunct="1">
              <a:spcBef>
                <a:spcPct val="0"/>
              </a:spcBef>
              <a:spcAft>
                <a:spcPct val="0"/>
              </a:spcAft>
            </a:pPr>
            <a:r>
              <a:rPr lang="en-US" sz="700" b="0" i="0" kern="1200" dirty="0">
                <a:solidFill>
                  <a:schemeClr val="bg1"/>
                </a:solidFill>
                <a:latin typeface="Gotham-Book" panose="02000604040000020004" pitchFamily="2" charset="0"/>
                <a:ea typeface="メイリオ" panose="020B0604030504040204" pitchFamily="50" charset="-128"/>
                <a:cs typeface="Arial" panose="020B0604020202020204" pitchFamily="34" charset="0"/>
              </a:rPr>
              <a:t>Copyright © 2022 HCL Technologies Limited  |  www.hcltechsw.com</a:t>
            </a:r>
          </a:p>
        </p:txBody>
      </p:sp>
      <p:cxnSp>
        <p:nvCxnSpPr>
          <p:cNvPr id="13" name="Straight Connector 18">
            <a:extLst>
              <a:ext uri="{FF2B5EF4-FFF2-40B4-BE49-F238E27FC236}">
                <a16:creationId xmlns:a16="http://schemas.microsoft.com/office/drawing/2014/main" id="{6FC2CDB0-1881-F64F-8E38-AF781CDC0D72}"/>
              </a:ext>
            </a:extLst>
          </p:cNvPr>
          <p:cNvCxnSpPr/>
          <p:nvPr userDrawn="1"/>
        </p:nvCxnSpPr>
        <p:spPr>
          <a:xfrm>
            <a:off x="8738911" y="6539947"/>
            <a:ext cx="2928567" cy="0"/>
          </a:xfrm>
          <a:prstGeom prst="line">
            <a:avLst/>
          </a:prstGeom>
          <a:ln w="3175">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pSp>
        <p:nvGrpSpPr>
          <p:cNvPr id="14" name="Group 12">
            <a:extLst>
              <a:ext uri="{FF2B5EF4-FFF2-40B4-BE49-F238E27FC236}">
                <a16:creationId xmlns:a16="http://schemas.microsoft.com/office/drawing/2014/main" id="{78157F7D-8CA2-C442-8BEA-1C5A9E2A5D0A}"/>
              </a:ext>
            </a:extLst>
          </p:cNvPr>
          <p:cNvGrpSpPr/>
          <p:nvPr userDrawn="1"/>
        </p:nvGrpSpPr>
        <p:grpSpPr>
          <a:xfrm rot="2702539">
            <a:off x="85664" y="-1193649"/>
            <a:ext cx="4574411" cy="5135931"/>
            <a:chOff x="-2961069" y="-2002969"/>
            <a:chExt cx="7060959" cy="6636962"/>
          </a:xfrm>
        </p:grpSpPr>
        <p:sp>
          <p:nvSpPr>
            <p:cNvPr id="15" name="Triangle 21">
              <a:extLst>
                <a:ext uri="{FF2B5EF4-FFF2-40B4-BE49-F238E27FC236}">
                  <a16:creationId xmlns:a16="http://schemas.microsoft.com/office/drawing/2014/main" id="{530925FD-F35F-6844-B66E-272BAA9F0981}"/>
                </a:ext>
              </a:extLst>
            </p:cNvPr>
            <p:cNvSpPr/>
            <p:nvPr userDrawn="1"/>
          </p:nvSpPr>
          <p:spPr>
            <a:xfrm rot="2701197">
              <a:off x="-3002035" y="-1962003"/>
              <a:ext cx="6636962" cy="6555030"/>
            </a:xfrm>
            <a:prstGeom prst="triangle">
              <a:avLst>
                <a:gd name="adj" fmla="val 50938"/>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1" b="0" i="0" dirty="0">
                <a:latin typeface="Gotham-Book" panose="02000604040000020004" pitchFamily="2" charset="0"/>
                <a:ea typeface="メイリオ" panose="020B0604030504040204" pitchFamily="50" charset="-128"/>
              </a:endParaRPr>
            </a:p>
          </p:txBody>
        </p:sp>
        <p:sp>
          <p:nvSpPr>
            <p:cNvPr id="16" name="Triangle 22">
              <a:extLst>
                <a:ext uri="{FF2B5EF4-FFF2-40B4-BE49-F238E27FC236}">
                  <a16:creationId xmlns:a16="http://schemas.microsoft.com/office/drawing/2014/main" id="{97CEA9B5-9489-CA4F-B7A8-9A3958749285}"/>
                </a:ext>
              </a:extLst>
            </p:cNvPr>
            <p:cNvSpPr/>
            <p:nvPr userDrawn="1"/>
          </p:nvSpPr>
          <p:spPr>
            <a:xfrm rot="2113422">
              <a:off x="-2639211" y="-1087798"/>
              <a:ext cx="6739101" cy="5179757"/>
            </a:xfrm>
            <a:prstGeom prst="triangl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1" b="0" i="0" dirty="0">
                <a:latin typeface="Gotham-Book" panose="02000604040000020004" pitchFamily="2" charset="0"/>
                <a:ea typeface="メイリオ" panose="020B0604030504040204" pitchFamily="50" charset="-128"/>
              </a:endParaRPr>
            </a:p>
          </p:txBody>
        </p:sp>
      </p:grpSp>
      <p:pic>
        <p:nvPicPr>
          <p:cNvPr id="17" name="Picture 1">
            <a:extLst>
              <a:ext uri="{FF2B5EF4-FFF2-40B4-BE49-F238E27FC236}">
                <a16:creationId xmlns:a16="http://schemas.microsoft.com/office/drawing/2014/main" id="{AD62F38D-0100-724F-932A-816D77D659EA}"/>
              </a:ext>
            </a:extLst>
          </p:cNvPr>
          <p:cNvPicPr>
            <a:picLocks noChangeAspect="1"/>
          </p:cNvPicPr>
          <p:nvPr userDrawn="1"/>
        </p:nvPicPr>
        <p:blipFill>
          <a:blip r:embed="rId2"/>
          <a:stretch>
            <a:fillRect/>
          </a:stretch>
        </p:blipFill>
        <p:spPr>
          <a:xfrm>
            <a:off x="9602255" y="6139582"/>
            <a:ext cx="2047241" cy="198120"/>
          </a:xfrm>
          <a:prstGeom prst="rect">
            <a:avLst/>
          </a:prstGeom>
        </p:spPr>
      </p:pic>
      <p:grpSp>
        <p:nvGrpSpPr>
          <p:cNvPr id="18" name="Group 68">
            <a:extLst>
              <a:ext uri="{FF2B5EF4-FFF2-40B4-BE49-F238E27FC236}">
                <a16:creationId xmlns:a16="http://schemas.microsoft.com/office/drawing/2014/main" id="{36FCD12A-DD95-B84B-BD66-2B9223798FED}"/>
              </a:ext>
            </a:extLst>
          </p:cNvPr>
          <p:cNvGrpSpPr/>
          <p:nvPr userDrawn="1"/>
        </p:nvGrpSpPr>
        <p:grpSpPr>
          <a:xfrm>
            <a:off x="4899275" y="823249"/>
            <a:ext cx="2393454" cy="365535"/>
            <a:chOff x="3712598" y="617435"/>
            <a:chExt cx="1795091" cy="274151"/>
          </a:xfrm>
        </p:grpSpPr>
        <p:sp>
          <p:nvSpPr>
            <p:cNvPr id="19" name="Freeform 7">
              <a:extLst>
                <a:ext uri="{FF2B5EF4-FFF2-40B4-BE49-F238E27FC236}">
                  <a16:creationId xmlns:a16="http://schemas.microsoft.com/office/drawing/2014/main" id="{169FEA29-62A9-7B44-AF8D-0670CC23BFAE}"/>
                </a:ext>
              </a:extLst>
            </p:cNvPr>
            <p:cNvSpPr>
              <a:spLocks/>
            </p:cNvSpPr>
            <p:nvPr userDrawn="1"/>
          </p:nvSpPr>
          <p:spPr bwMode="auto">
            <a:xfrm>
              <a:off x="3712598" y="636506"/>
              <a:ext cx="688952" cy="240776"/>
            </a:xfrm>
            <a:custGeom>
              <a:avLst/>
              <a:gdLst>
                <a:gd name="T0" fmla="*/ 0 w 578"/>
                <a:gd name="T1" fmla="*/ 202 h 202"/>
                <a:gd name="T2" fmla="*/ 164 w 578"/>
                <a:gd name="T3" fmla="*/ 202 h 202"/>
                <a:gd name="T4" fmla="*/ 198 w 578"/>
                <a:gd name="T5" fmla="*/ 122 h 202"/>
                <a:gd name="T6" fmla="*/ 358 w 578"/>
                <a:gd name="T7" fmla="*/ 122 h 202"/>
                <a:gd name="T8" fmla="*/ 322 w 578"/>
                <a:gd name="T9" fmla="*/ 202 h 202"/>
                <a:gd name="T10" fmla="*/ 488 w 578"/>
                <a:gd name="T11" fmla="*/ 202 h 202"/>
                <a:gd name="T12" fmla="*/ 578 w 578"/>
                <a:gd name="T13" fmla="*/ 0 h 202"/>
                <a:gd name="T14" fmla="*/ 412 w 578"/>
                <a:gd name="T15" fmla="*/ 0 h 202"/>
                <a:gd name="T16" fmla="*/ 382 w 578"/>
                <a:gd name="T17" fmla="*/ 68 h 202"/>
                <a:gd name="T18" fmla="*/ 222 w 578"/>
                <a:gd name="T19" fmla="*/ 68 h 202"/>
                <a:gd name="T20" fmla="*/ 252 w 578"/>
                <a:gd name="T21" fmla="*/ 0 h 202"/>
                <a:gd name="T22" fmla="*/ 90 w 578"/>
                <a:gd name="T23" fmla="*/ 0 h 202"/>
                <a:gd name="T24" fmla="*/ 0 w 578"/>
                <a:gd name="T25"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8" h="202">
                  <a:moveTo>
                    <a:pt x="0" y="202"/>
                  </a:moveTo>
                  <a:lnTo>
                    <a:pt x="164" y="202"/>
                  </a:lnTo>
                  <a:lnTo>
                    <a:pt x="198" y="122"/>
                  </a:lnTo>
                  <a:lnTo>
                    <a:pt x="358" y="122"/>
                  </a:lnTo>
                  <a:lnTo>
                    <a:pt x="322" y="202"/>
                  </a:lnTo>
                  <a:lnTo>
                    <a:pt x="488" y="202"/>
                  </a:lnTo>
                  <a:lnTo>
                    <a:pt x="578" y="0"/>
                  </a:lnTo>
                  <a:lnTo>
                    <a:pt x="412" y="0"/>
                  </a:lnTo>
                  <a:lnTo>
                    <a:pt x="382" y="68"/>
                  </a:lnTo>
                  <a:lnTo>
                    <a:pt x="222" y="68"/>
                  </a:lnTo>
                  <a:lnTo>
                    <a:pt x="252" y="0"/>
                  </a:lnTo>
                  <a:lnTo>
                    <a:pt x="90" y="0"/>
                  </a:lnTo>
                  <a:lnTo>
                    <a:pt x="0" y="2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20" name="Freeform 8">
              <a:extLst>
                <a:ext uri="{FF2B5EF4-FFF2-40B4-BE49-F238E27FC236}">
                  <a16:creationId xmlns:a16="http://schemas.microsoft.com/office/drawing/2014/main" id="{AF198308-B308-9E45-A549-7AA020D556A2}"/>
                </a:ext>
              </a:extLst>
            </p:cNvPr>
            <p:cNvSpPr>
              <a:spLocks/>
            </p:cNvSpPr>
            <p:nvPr userDrawn="1"/>
          </p:nvSpPr>
          <p:spPr bwMode="auto">
            <a:xfrm>
              <a:off x="4368175" y="617435"/>
              <a:ext cx="650810" cy="274151"/>
            </a:xfrm>
            <a:custGeom>
              <a:avLst/>
              <a:gdLst>
                <a:gd name="T0" fmla="*/ 195 w 273"/>
                <a:gd name="T1" fmla="*/ 43 h 115"/>
                <a:gd name="T2" fmla="*/ 273 w 273"/>
                <a:gd name="T3" fmla="*/ 43 h 115"/>
                <a:gd name="T4" fmla="*/ 223 w 273"/>
                <a:gd name="T5" fmla="*/ 9 h 115"/>
                <a:gd name="T6" fmla="*/ 42 w 273"/>
                <a:gd name="T7" fmla="*/ 31 h 115"/>
                <a:gd name="T8" fmla="*/ 38 w 273"/>
                <a:gd name="T9" fmla="*/ 101 h 115"/>
                <a:gd name="T10" fmla="*/ 188 w 273"/>
                <a:gd name="T11" fmla="*/ 107 h 115"/>
                <a:gd name="T12" fmla="*/ 257 w 273"/>
                <a:gd name="T13" fmla="*/ 76 h 115"/>
                <a:gd name="T14" fmla="*/ 178 w 273"/>
                <a:gd name="T15" fmla="*/ 76 h 115"/>
                <a:gd name="T16" fmla="*/ 139 w 273"/>
                <a:gd name="T17" fmla="*/ 88 h 115"/>
                <a:gd name="T18" fmla="*/ 97 w 273"/>
                <a:gd name="T19" fmla="*/ 59 h 115"/>
                <a:gd name="T20" fmla="*/ 154 w 273"/>
                <a:gd name="T21" fmla="*/ 30 h 115"/>
                <a:gd name="T22" fmla="*/ 195 w 273"/>
                <a:gd name="T23" fmla="*/ 4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3" h="115">
                  <a:moveTo>
                    <a:pt x="195" y="43"/>
                  </a:moveTo>
                  <a:cubicBezTo>
                    <a:pt x="273" y="43"/>
                    <a:pt x="273" y="43"/>
                    <a:pt x="273" y="43"/>
                  </a:cubicBezTo>
                  <a:cubicBezTo>
                    <a:pt x="272" y="26"/>
                    <a:pt x="256" y="14"/>
                    <a:pt x="223" y="9"/>
                  </a:cubicBezTo>
                  <a:cubicBezTo>
                    <a:pt x="160" y="0"/>
                    <a:pt x="91" y="4"/>
                    <a:pt x="42" y="31"/>
                  </a:cubicBezTo>
                  <a:cubicBezTo>
                    <a:pt x="3" y="53"/>
                    <a:pt x="0" y="85"/>
                    <a:pt x="38" y="101"/>
                  </a:cubicBezTo>
                  <a:cubicBezTo>
                    <a:pt x="71" y="114"/>
                    <a:pt x="139" y="115"/>
                    <a:pt x="188" y="107"/>
                  </a:cubicBezTo>
                  <a:cubicBezTo>
                    <a:pt x="219" y="102"/>
                    <a:pt x="244" y="91"/>
                    <a:pt x="257" y="76"/>
                  </a:cubicBezTo>
                  <a:cubicBezTo>
                    <a:pt x="178" y="76"/>
                    <a:pt x="178" y="76"/>
                    <a:pt x="178" y="76"/>
                  </a:cubicBezTo>
                  <a:cubicBezTo>
                    <a:pt x="168" y="84"/>
                    <a:pt x="155" y="88"/>
                    <a:pt x="139" y="88"/>
                  </a:cubicBezTo>
                  <a:cubicBezTo>
                    <a:pt x="95" y="88"/>
                    <a:pt x="89" y="75"/>
                    <a:pt x="97" y="59"/>
                  </a:cubicBezTo>
                  <a:cubicBezTo>
                    <a:pt x="106" y="41"/>
                    <a:pt x="125" y="31"/>
                    <a:pt x="154" y="30"/>
                  </a:cubicBezTo>
                  <a:cubicBezTo>
                    <a:pt x="178" y="30"/>
                    <a:pt x="189" y="35"/>
                    <a:pt x="195" y="4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21" name="Freeform 9">
              <a:extLst>
                <a:ext uri="{FF2B5EF4-FFF2-40B4-BE49-F238E27FC236}">
                  <a16:creationId xmlns:a16="http://schemas.microsoft.com/office/drawing/2014/main" id="{483DD9E9-9A35-E841-982A-A88EC870E652}"/>
                </a:ext>
              </a:extLst>
            </p:cNvPr>
            <p:cNvSpPr>
              <a:spLocks/>
            </p:cNvSpPr>
            <p:nvPr userDrawn="1"/>
          </p:nvSpPr>
          <p:spPr bwMode="auto">
            <a:xfrm>
              <a:off x="5004682" y="636506"/>
              <a:ext cx="503007" cy="240776"/>
            </a:xfrm>
            <a:custGeom>
              <a:avLst/>
              <a:gdLst>
                <a:gd name="T0" fmla="*/ 258 w 422"/>
                <a:gd name="T1" fmla="*/ 0 h 202"/>
                <a:gd name="T2" fmla="*/ 190 w 422"/>
                <a:gd name="T3" fmla="*/ 154 h 202"/>
                <a:gd name="T4" fmla="*/ 422 w 422"/>
                <a:gd name="T5" fmla="*/ 154 h 202"/>
                <a:gd name="T6" fmla="*/ 400 w 422"/>
                <a:gd name="T7" fmla="*/ 202 h 202"/>
                <a:gd name="T8" fmla="*/ 0 w 422"/>
                <a:gd name="T9" fmla="*/ 202 h 202"/>
                <a:gd name="T10" fmla="*/ 90 w 422"/>
                <a:gd name="T11" fmla="*/ 0 h 202"/>
                <a:gd name="T12" fmla="*/ 258 w 422"/>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422" h="202">
                  <a:moveTo>
                    <a:pt x="258" y="0"/>
                  </a:moveTo>
                  <a:lnTo>
                    <a:pt x="190" y="154"/>
                  </a:lnTo>
                  <a:lnTo>
                    <a:pt x="422" y="154"/>
                  </a:lnTo>
                  <a:lnTo>
                    <a:pt x="400" y="202"/>
                  </a:lnTo>
                  <a:lnTo>
                    <a:pt x="0" y="202"/>
                  </a:lnTo>
                  <a:lnTo>
                    <a:pt x="90" y="0"/>
                  </a:lnTo>
                  <a:lnTo>
                    <a:pt x="25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grpSp>
      <p:grpSp>
        <p:nvGrpSpPr>
          <p:cNvPr id="22" name="Group 72">
            <a:extLst>
              <a:ext uri="{FF2B5EF4-FFF2-40B4-BE49-F238E27FC236}">
                <a16:creationId xmlns:a16="http://schemas.microsoft.com/office/drawing/2014/main" id="{97427CFE-0B87-EF46-B91B-2A9BF677CDFF}"/>
              </a:ext>
            </a:extLst>
          </p:cNvPr>
          <p:cNvGrpSpPr/>
          <p:nvPr userDrawn="1"/>
        </p:nvGrpSpPr>
        <p:grpSpPr>
          <a:xfrm>
            <a:off x="3616727" y="2644564"/>
            <a:ext cx="4958549" cy="1061639"/>
            <a:chOff x="2697049" y="1983421"/>
            <a:chExt cx="3718913" cy="796229"/>
          </a:xfrm>
        </p:grpSpPr>
        <p:sp>
          <p:nvSpPr>
            <p:cNvPr id="23" name="Freeform 51">
              <a:extLst>
                <a:ext uri="{FF2B5EF4-FFF2-40B4-BE49-F238E27FC236}">
                  <a16:creationId xmlns:a16="http://schemas.microsoft.com/office/drawing/2014/main" id="{13182BF1-AE3C-7146-B033-822E4C44E0BA}"/>
                </a:ext>
              </a:extLst>
            </p:cNvPr>
            <p:cNvSpPr>
              <a:spLocks noEditPoints="1"/>
            </p:cNvSpPr>
            <p:nvPr userDrawn="1"/>
          </p:nvSpPr>
          <p:spPr bwMode="auto">
            <a:xfrm>
              <a:off x="3412224" y="2588936"/>
              <a:ext cx="83437" cy="112044"/>
            </a:xfrm>
            <a:custGeom>
              <a:avLst/>
              <a:gdLst>
                <a:gd name="T0" fmla="*/ 19 w 35"/>
                <a:gd name="T1" fmla="*/ 0 h 47"/>
                <a:gd name="T2" fmla="*/ 32 w 35"/>
                <a:gd name="T3" fmla="*/ 12 h 47"/>
                <a:gd name="T4" fmla="*/ 25 w 35"/>
                <a:gd name="T5" fmla="*/ 21 h 47"/>
                <a:gd name="T6" fmla="*/ 25 w 35"/>
                <a:gd name="T7" fmla="*/ 21 h 47"/>
                <a:gd name="T8" fmla="*/ 35 w 35"/>
                <a:gd name="T9" fmla="*/ 33 h 47"/>
                <a:gd name="T10" fmla="*/ 19 w 35"/>
                <a:gd name="T11" fmla="*/ 47 h 47"/>
                <a:gd name="T12" fmla="*/ 0 w 35"/>
                <a:gd name="T13" fmla="*/ 47 h 47"/>
                <a:gd name="T14" fmla="*/ 0 w 35"/>
                <a:gd name="T15" fmla="*/ 0 h 47"/>
                <a:gd name="T16" fmla="*/ 19 w 35"/>
                <a:gd name="T17" fmla="*/ 0 h 47"/>
                <a:gd name="T18" fmla="*/ 17 w 35"/>
                <a:gd name="T19" fmla="*/ 19 h 47"/>
                <a:gd name="T20" fmla="*/ 25 w 35"/>
                <a:gd name="T21" fmla="*/ 13 h 47"/>
                <a:gd name="T22" fmla="*/ 17 w 35"/>
                <a:gd name="T23" fmla="*/ 6 h 47"/>
                <a:gd name="T24" fmla="*/ 8 w 35"/>
                <a:gd name="T25" fmla="*/ 6 h 47"/>
                <a:gd name="T26" fmla="*/ 8 w 35"/>
                <a:gd name="T27" fmla="*/ 19 h 47"/>
                <a:gd name="T28" fmla="*/ 17 w 35"/>
                <a:gd name="T29" fmla="*/ 19 h 47"/>
                <a:gd name="T30" fmla="*/ 19 w 35"/>
                <a:gd name="T31" fmla="*/ 41 h 47"/>
                <a:gd name="T32" fmla="*/ 28 w 35"/>
                <a:gd name="T33" fmla="*/ 33 h 47"/>
                <a:gd name="T34" fmla="*/ 19 w 35"/>
                <a:gd name="T35" fmla="*/ 25 h 47"/>
                <a:gd name="T36" fmla="*/ 8 w 35"/>
                <a:gd name="T37" fmla="*/ 25 h 47"/>
                <a:gd name="T38" fmla="*/ 8 w 35"/>
                <a:gd name="T39" fmla="*/ 41 h 47"/>
                <a:gd name="T40" fmla="*/ 19 w 35"/>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47">
                  <a:moveTo>
                    <a:pt x="19" y="0"/>
                  </a:moveTo>
                  <a:cubicBezTo>
                    <a:pt x="27" y="0"/>
                    <a:pt x="32" y="5"/>
                    <a:pt x="32" y="12"/>
                  </a:cubicBezTo>
                  <a:cubicBezTo>
                    <a:pt x="32" y="16"/>
                    <a:pt x="29" y="20"/>
                    <a:pt x="25" y="21"/>
                  </a:cubicBezTo>
                  <a:cubicBezTo>
                    <a:pt x="25" y="21"/>
                    <a:pt x="25" y="21"/>
                    <a:pt x="25" y="21"/>
                  </a:cubicBezTo>
                  <a:cubicBezTo>
                    <a:pt x="30" y="22"/>
                    <a:pt x="35" y="27"/>
                    <a:pt x="35" y="33"/>
                  </a:cubicBezTo>
                  <a:cubicBezTo>
                    <a:pt x="35" y="41"/>
                    <a:pt x="30" y="47"/>
                    <a:pt x="19" y="47"/>
                  </a:cubicBezTo>
                  <a:cubicBezTo>
                    <a:pt x="0" y="47"/>
                    <a:pt x="0" y="47"/>
                    <a:pt x="0" y="47"/>
                  </a:cubicBezTo>
                  <a:cubicBezTo>
                    <a:pt x="0" y="0"/>
                    <a:pt x="0" y="0"/>
                    <a:pt x="0" y="0"/>
                  </a:cubicBezTo>
                  <a:lnTo>
                    <a:pt x="19" y="0"/>
                  </a:lnTo>
                  <a:close/>
                  <a:moveTo>
                    <a:pt x="17" y="19"/>
                  </a:moveTo>
                  <a:cubicBezTo>
                    <a:pt x="22" y="19"/>
                    <a:pt x="25" y="16"/>
                    <a:pt x="25" y="13"/>
                  </a:cubicBezTo>
                  <a:cubicBezTo>
                    <a:pt x="25" y="9"/>
                    <a:pt x="22" y="6"/>
                    <a:pt x="17" y="6"/>
                  </a:cubicBezTo>
                  <a:cubicBezTo>
                    <a:pt x="8" y="6"/>
                    <a:pt x="8" y="6"/>
                    <a:pt x="8" y="6"/>
                  </a:cubicBezTo>
                  <a:cubicBezTo>
                    <a:pt x="8" y="19"/>
                    <a:pt x="8" y="19"/>
                    <a:pt x="8" y="19"/>
                  </a:cubicBezTo>
                  <a:lnTo>
                    <a:pt x="17" y="19"/>
                  </a:lnTo>
                  <a:close/>
                  <a:moveTo>
                    <a:pt x="19" y="41"/>
                  </a:moveTo>
                  <a:cubicBezTo>
                    <a:pt x="24" y="41"/>
                    <a:pt x="28" y="37"/>
                    <a:pt x="28" y="33"/>
                  </a:cubicBezTo>
                  <a:cubicBezTo>
                    <a:pt x="28" y="28"/>
                    <a:pt x="24" y="25"/>
                    <a:pt x="19" y="25"/>
                  </a:cubicBezTo>
                  <a:cubicBezTo>
                    <a:pt x="8" y="25"/>
                    <a:pt x="8" y="25"/>
                    <a:pt x="8" y="25"/>
                  </a:cubicBezTo>
                  <a:cubicBezTo>
                    <a:pt x="8" y="41"/>
                    <a:pt x="8" y="41"/>
                    <a:pt x="8" y="41"/>
                  </a:cubicBezTo>
                  <a:lnTo>
                    <a:pt x="19"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24" name="Freeform 52">
              <a:extLst>
                <a:ext uri="{FF2B5EF4-FFF2-40B4-BE49-F238E27FC236}">
                  <a16:creationId xmlns:a16="http://schemas.microsoft.com/office/drawing/2014/main" id="{464F3C78-6B6B-3146-A8C6-65467B9F8F91}"/>
                </a:ext>
              </a:extLst>
            </p:cNvPr>
            <p:cNvSpPr>
              <a:spLocks/>
            </p:cNvSpPr>
            <p:nvPr userDrawn="1"/>
          </p:nvSpPr>
          <p:spPr bwMode="auto">
            <a:xfrm>
              <a:off x="3521884" y="2588936"/>
              <a:ext cx="78669" cy="112044"/>
            </a:xfrm>
            <a:custGeom>
              <a:avLst/>
              <a:gdLst>
                <a:gd name="T0" fmla="*/ 66 w 66"/>
                <a:gd name="T1" fmla="*/ 80 h 94"/>
                <a:gd name="T2" fmla="*/ 66 w 66"/>
                <a:gd name="T3" fmla="*/ 94 h 94"/>
                <a:gd name="T4" fmla="*/ 0 w 66"/>
                <a:gd name="T5" fmla="*/ 94 h 94"/>
                <a:gd name="T6" fmla="*/ 0 w 66"/>
                <a:gd name="T7" fmla="*/ 0 h 94"/>
                <a:gd name="T8" fmla="*/ 64 w 66"/>
                <a:gd name="T9" fmla="*/ 0 h 94"/>
                <a:gd name="T10" fmla="*/ 64 w 66"/>
                <a:gd name="T11" fmla="*/ 14 h 94"/>
                <a:gd name="T12" fmla="*/ 16 w 66"/>
                <a:gd name="T13" fmla="*/ 14 h 94"/>
                <a:gd name="T14" fmla="*/ 16 w 66"/>
                <a:gd name="T15" fmla="*/ 38 h 94"/>
                <a:gd name="T16" fmla="*/ 54 w 66"/>
                <a:gd name="T17" fmla="*/ 38 h 94"/>
                <a:gd name="T18" fmla="*/ 54 w 66"/>
                <a:gd name="T19" fmla="*/ 52 h 94"/>
                <a:gd name="T20" fmla="*/ 16 w 66"/>
                <a:gd name="T21" fmla="*/ 52 h 94"/>
                <a:gd name="T22" fmla="*/ 16 w 66"/>
                <a:gd name="T23" fmla="*/ 80 h 94"/>
                <a:gd name="T24" fmla="*/ 66 w 66"/>
                <a:gd name="T25" fmla="*/ 8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94">
                  <a:moveTo>
                    <a:pt x="66" y="80"/>
                  </a:moveTo>
                  <a:lnTo>
                    <a:pt x="66" y="94"/>
                  </a:lnTo>
                  <a:lnTo>
                    <a:pt x="0" y="94"/>
                  </a:lnTo>
                  <a:lnTo>
                    <a:pt x="0" y="0"/>
                  </a:lnTo>
                  <a:lnTo>
                    <a:pt x="64" y="0"/>
                  </a:lnTo>
                  <a:lnTo>
                    <a:pt x="64" y="14"/>
                  </a:lnTo>
                  <a:lnTo>
                    <a:pt x="16" y="14"/>
                  </a:lnTo>
                  <a:lnTo>
                    <a:pt x="16" y="38"/>
                  </a:lnTo>
                  <a:lnTo>
                    <a:pt x="54" y="38"/>
                  </a:lnTo>
                  <a:lnTo>
                    <a:pt x="54" y="52"/>
                  </a:lnTo>
                  <a:lnTo>
                    <a:pt x="16" y="52"/>
                  </a:lnTo>
                  <a:lnTo>
                    <a:pt x="16" y="80"/>
                  </a:lnTo>
                  <a:lnTo>
                    <a:pt x="66" y="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25" name="Freeform 53">
              <a:extLst>
                <a:ext uri="{FF2B5EF4-FFF2-40B4-BE49-F238E27FC236}">
                  <a16:creationId xmlns:a16="http://schemas.microsoft.com/office/drawing/2014/main" id="{D371C125-63B1-204F-802A-5BF75307B211}"/>
                </a:ext>
              </a:extLst>
            </p:cNvPr>
            <p:cNvSpPr>
              <a:spLocks/>
            </p:cNvSpPr>
            <p:nvPr userDrawn="1"/>
          </p:nvSpPr>
          <p:spPr bwMode="auto">
            <a:xfrm>
              <a:off x="3619625" y="2588936"/>
              <a:ext cx="102508" cy="112044"/>
            </a:xfrm>
            <a:custGeom>
              <a:avLst/>
              <a:gdLst>
                <a:gd name="T0" fmla="*/ 43 w 43"/>
                <a:gd name="T1" fmla="*/ 0 h 47"/>
                <a:gd name="T2" fmla="*/ 25 w 43"/>
                <a:gd name="T3" fmla="*/ 25 h 47"/>
                <a:gd name="T4" fmla="*/ 25 w 43"/>
                <a:gd name="T5" fmla="*/ 47 h 47"/>
                <a:gd name="T6" fmla="*/ 18 w 43"/>
                <a:gd name="T7" fmla="*/ 47 h 47"/>
                <a:gd name="T8" fmla="*/ 18 w 43"/>
                <a:gd name="T9" fmla="*/ 25 h 47"/>
                <a:gd name="T10" fmla="*/ 0 w 43"/>
                <a:gd name="T11" fmla="*/ 0 h 47"/>
                <a:gd name="T12" fmla="*/ 8 w 43"/>
                <a:gd name="T13" fmla="*/ 0 h 47"/>
                <a:gd name="T14" fmla="*/ 19 w 43"/>
                <a:gd name="T15" fmla="*/ 14 h 47"/>
                <a:gd name="T16" fmla="*/ 21 w 43"/>
                <a:gd name="T17" fmla="*/ 18 h 47"/>
                <a:gd name="T18" fmla="*/ 22 w 43"/>
                <a:gd name="T19" fmla="*/ 18 h 47"/>
                <a:gd name="T20" fmla="*/ 24 w 43"/>
                <a:gd name="T21" fmla="*/ 14 h 47"/>
                <a:gd name="T22" fmla="*/ 35 w 43"/>
                <a:gd name="T23" fmla="*/ 0 h 47"/>
                <a:gd name="T24" fmla="*/ 43 w 43"/>
                <a:gd name="T2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7">
                  <a:moveTo>
                    <a:pt x="43" y="0"/>
                  </a:moveTo>
                  <a:cubicBezTo>
                    <a:pt x="25" y="25"/>
                    <a:pt x="25" y="25"/>
                    <a:pt x="25" y="25"/>
                  </a:cubicBezTo>
                  <a:cubicBezTo>
                    <a:pt x="25" y="47"/>
                    <a:pt x="25" y="47"/>
                    <a:pt x="25" y="47"/>
                  </a:cubicBezTo>
                  <a:cubicBezTo>
                    <a:pt x="18" y="47"/>
                    <a:pt x="18" y="47"/>
                    <a:pt x="18" y="47"/>
                  </a:cubicBezTo>
                  <a:cubicBezTo>
                    <a:pt x="18" y="25"/>
                    <a:pt x="18" y="25"/>
                    <a:pt x="18" y="25"/>
                  </a:cubicBezTo>
                  <a:cubicBezTo>
                    <a:pt x="0" y="0"/>
                    <a:pt x="0" y="0"/>
                    <a:pt x="0" y="0"/>
                  </a:cubicBezTo>
                  <a:cubicBezTo>
                    <a:pt x="8" y="0"/>
                    <a:pt x="8" y="0"/>
                    <a:pt x="8" y="0"/>
                  </a:cubicBezTo>
                  <a:cubicBezTo>
                    <a:pt x="19" y="14"/>
                    <a:pt x="19" y="14"/>
                    <a:pt x="19" y="14"/>
                  </a:cubicBezTo>
                  <a:cubicBezTo>
                    <a:pt x="20" y="16"/>
                    <a:pt x="21" y="18"/>
                    <a:pt x="21" y="18"/>
                  </a:cubicBezTo>
                  <a:cubicBezTo>
                    <a:pt x="22" y="18"/>
                    <a:pt x="22" y="18"/>
                    <a:pt x="22" y="18"/>
                  </a:cubicBezTo>
                  <a:cubicBezTo>
                    <a:pt x="22" y="18"/>
                    <a:pt x="23" y="16"/>
                    <a:pt x="24" y="14"/>
                  </a:cubicBezTo>
                  <a:cubicBezTo>
                    <a:pt x="35" y="0"/>
                    <a:pt x="35" y="0"/>
                    <a:pt x="35" y="0"/>
                  </a:cubicBez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26" name="Freeform 54">
              <a:extLst>
                <a:ext uri="{FF2B5EF4-FFF2-40B4-BE49-F238E27FC236}">
                  <a16:creationId xmlns:a16="http://schemas.microsoft.com/office/drawing/2014/main" id="{948EF1ED-373A-E74F-98B0-C2E57CC89780}"/>
                </a:ext>
              </a:extLst>
            </p:cNvPr>
            <p:cNvSpPr>
              <a:spLocks noEditPoints="1"/>
            </p:cNvSpPr>
            <p:nvPr userDrawn="1"/>
          </p:nvSpPr>
          <p:spPr bwMode="auto">
            <a:xfrm>
              <a:off x="3726901" y="2586552"/>
              <a:ext cx="114428" cy="116812"/>
            </a:xfrm>
            <a:custGeom>
              <a:avLst/>
              <a:gdLst>
                <a:gd name="T0" fmla="*/ 24 w 48"/>
                <a:gd name="T1" fmla="*/ 0 h 49"/>
                <a:gd name="T2" fmla="*/ 48 w 48"/>
                <a:gd name="T3" fmla="*/ 24 h 49"/>
                <a:gd name="T4" fmla="*/ 24 w 48"/>
                <a:gd name="T5" fmla="*/ 49 h 49"/>
                <a:gd name="T6" fmla="*/ 0 w 48"/>
                <a:gd name="T7" fmla="*/ 24 h 49"/>
                <a:gd name="T8" fmla="*/ 24 w 48"/>
                <a:gd name="T9" fmla="*/ 0 h 49"/>
                <a:gd name="T10" fmla="*/ 24 w 48"/>
                <a:gd name="T11" fmla="*/ 41 h 49"/>
                <a:gd name="T12" fmla="*/ 41 w 48"/>
                <a:gd name="T13" fmla="*/ 24 h 49"/>
                <a:gd name="T14" fmla="*/ 24 w 48"/>
                <a:gd name="T15" fmla="*/ 7 h 49"/>
                <a:gd name="T16" fmla="*/ 7 w 48"/>
                <a:gd name="T17" fmla="*/ 24 h 49"/>
                <a:gd name="T18" fmla="*/ 24 w 48"/>
                <a:gd name="T19" fmla="*/ 4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24" y="0"/>
                  </a:moveTo>
                  <a:cubicBezTo>
                    <a:pt x="37" y="0"/>
                    <a:pt x="48" y="10"/>
                    <a:pt x="48" y="24"/>
                  </a:cubicBezTo>
                  <a:cubicBezTo>
                    <a:pt x="48" y="39"/>
                    <a:pt x="37" y="49"/>
                    <a:pt x="24" y="49"/>
                  </a:cubicBezTo>
                  <a:cubicBezTo>
                    <a:pt x="11" y="49"/>
                    <a:pt x="0" y="39"/>
                    <a:pt x="0" y="24"/>
                  </a:cubicBezTo>
                  <a:cubicBezTo>
                    <a:pt x="0" y="10"/>
                    <a:pt x="11" y="0"/>
                    <a:pt x="24" y="0"/>
                  </a:cubicBezTo>
                  <a:moveTo>
                    <a:pt x="24" y="41"/>
                  </a:moveTo>
                  <a:cubicBezTo>
                    <a:pt x="34" y="41"/>
                    <a:pt x="41" y="35"/>
                    <a:pt x="41" y="24"/>
                  </a:cubicBezTo>
                  <a:cubicBezTo>
                    <a:pt x="41" y="14"/>
                    <a:pt x="34" y="7"/>
                    <a:pt x="24" y="7"/>
                  </a:cubicBezTo>
                  <a:cubicBezTo>
                    <a:pt x="14" y="7"/>
                    <a:pt x="7" y="14"/>
                    <a:pt x="7" y="24"/>
                  </a:cubicBezTo>
                  <a:cubicBezTo>
                    <a:pt x="7" y="35"/>
                    <a:pt x="14" y="41"/>
                    <a:pt x="24"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27" name="Freeform 55">
              <a:extLst>
                <a:ext uri="{FF2B5EF4-FFF2-40B4-BE49-F238E27FC236}">
                  <a16:creationId xmlns:a16="http://schemas.microsoft.com/office/drawing/2014/main" id="{37F8213C-CCCC-8744-A750-86C700DA0FF8}"/>
                </a:ext>
              </a:extLst>
            </p:cNvPr>
            <p:cNvSpPr>
              <a:spLocks/>
            </p:cNvSpPr>
            <p:nvPr userDrawn="1"/>
          </p:nvSpPr>
          <p:spPr bwMode="auto">
            <a:xfrm>
              <a:off x="3867553" y="2588936"/>
              <a:ext cx="92973" cy="112044"/>
            </a:xfrm>
            <a:custGeom>
              <a:avLst/>
              <a:gdLst>
                <a:gd name="T0" fmla="*/ 39 w 39"/>
                <a:gd name="T1" fmla="*/ 0 h 47"/>
                <a:gd name="T2" fmla="*/ 39 w 39"/>
                <a:gd name="T3" fmla="*/ 47 h 47"/>
                <a:gd name="T4" fmla="*/ 32 w 39"/>
                <a:gd name="T5" fmla="*/ 47 h 47"/>
                <a:gd name="T6" fmla="*/ 15 w 39"/>
                <a:gd name="T7" fmla="*/ 24 h 47"/>
                <a:gd name="T8" fmla="*/ 7 w 39"/>
                <a:gd name="T9" fmla="*/ 12 h 47"/>
                <a:gd name="T10" fmla="*/ 7 w 39"/>
                <a:gd name="T11" fmla="*/ 12 h 47"/>
                <a:gd name="T12" fmla="*/ 7 w 39"/>
                <a:gd name="T13" fmla="*/ 27 h 47"/>
                <a:gd name="T14" fmla="*/ 7 w 39"/>
                <a:gd name="T15" fmla="*/ 47 h 47"/>
                <a:gd name="T16" fmla="*/ 0 w 39"/>
                <a:gd name="T17" fmla="*/ 47 h 47"/>
                <a:gd name="T18" fmla="*/ 0 w 39"/>
                <a:gd name="T19" fmla="*/ 0 h 47"/>
                <a:gd name="T20" fmla="*/ 7 w 39"/>
                <a:gd name="T21" fmla="*/ 0 h 47"/>
                <a:gd name="T22" fmla="*/ 24 w 39"/>
                <a:gd name="T23" fmla="*/ 23 h 47"/>
                <a:gd name="T24" fmla="*/ 32 w 39"/>
                <a:gd name="T25" fmla="*/ 34 h 47"/>
                <a:gd name="T26" fmla="*/ 32 w 39"/>
                <a:gd name="T27" fmla="*/ 34 h 47"/>
                <a:gd name="T28" fmla="*/ 32 w 39"/>
                <a:gd name="T29" fmla="*/ 20 h 47"/>
                <a:gd name="T30" fmla="*/ 32 w 39"/>
                <a:gd name="T31" fmla="*/ 0 h 47"/>
                <a:gd name="T32" fmla="*/ 39 w 39"/>
                <a:gd name="T3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47">
                  <a:moveTo>
                    <a:pt x="39" y="0"/>
                  </a:moveTo>
                  <a:cubicBezTo>
                    <a:pt x="39" y="47"/>
                    <a:pt x="39" y="47"/>
                    <a:pt x="39" y="47"/>
                  </a:cubicBezTo>
                  <a:cubicBezTo>
                    <a:pt x="32" y="47"/>
                    <a:pt x="32" y="47"/>
                    <a:pt x="32" y="47"/>
                  </a:cubicBezTo>
                  <a:cubicBezTo>
                    <a:pt x="15" y="24"/>
                    <a:pt x="15" y="24"/>
                    <a:pt x="15" y="24"/>
                  </a:cubicBezTo>
                  <a:cubicBezTo>
                    <a:pt x="11" y="18"/>
                    <a:pt x="7" y="12"/>
                    <a:pt x="7" y="12"/>
                  </a:cubicBezTo>
                  <a:cubicBezTo>
                    <a:pt x="7" y="12"/>
                    <a:pt x="7" y="12"/>
                    <a:pt x="7" y="12"/>
                  </a:cubicBezTo>
                  <a:cubicBezTo>
                    <a:pt x="7" y="12"/>
                    <a:pt x="7" y="19"/>
                    <a:pt x="7" y="27"/>
                  </a:cubicBezTo>
                  <a:cubicBezTo>
                    <a:pt x="7" y="47"/>
                    <a:pt x="7" y="47"/>
                    <a:pt x="7" y="47"/>
                  </a:cubicBezTo>
                  <a:cubicBezTo>
                    <a:pt x="0" y="47"/>
                    <a:pt x="0" y="47"/>
                    <a:pt x="0" y="47"/>
                  </a:cubicBezTo>
                  <a:cubicBezTo>
                    <a:pt x="0" y="0"/>
                    <a:pt x="0" y="0"/>
                    <a:pt x="0" y="0"/>
                  </a:cubicBezTo>
                  <a:cubicBezTo>
                    <a:pt x="7" y="0"/>
                    <a:pt x="7" y="0"/>
                    <a:pt x="7" y="0"/>
                  </a:cubicBezTo>
                  <a:cubicBezTo>
                    <a:pt x="24" y="23"/>
                    <a:pt x="24" y="23"/>
                    <a:pt x="24" y="23"/>
                  </a:cubicBezTo>
                  <a:cubicBezTo>
                    <a:pt x="27" y="28"/>
                    <a:pt x="32" y="34"/>
                    <a:pt x="32" y="34"/>
                  </a:cubicBezTo>
                  <a:cubicBezTo>
                    <a:pt x="32" y="34"/>
                    <a:pt x="32" y="34"/>
                    <a:pt x="32" y="34"/>
                  </a:cubicBezTo>
                  <a:cubicBezTo>
                    <a:pt x="32" y="34"/>
                    <a:pt x="32" y="27"/>
                    <a:pt x="32" y="20"/>
                  </a:cubicBezTo>
                  <a:cubicBezTo>
                    <a:pt x="32" y="0"/>
                    <a:pt x="32" y="0"/>
                    <a:pt x="32" y="0"/>
                  </a:cubicBezTo>
                  <a:lnTo>
                    <a:pt x="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28" name="Freeform 56">
              <a:extLst>
                <a:ext uri="{FF2B5EF4-FFF2-40B4-BE49-F238E27FC236}">
                  <a16:creationId xmlns:a16="http://schemas.microsoft.com/office/drawing/2014/main" id="{1D17C204-3E58-5641-8581-75101D1D4E39}"/>
                </a:ext>
              </a:extLst>
            </p:cNvPr>
            <p:cNvSpPr>
              <a:spLocks noEditPoints="1"/>
            </p:cNvSpPr>
            <p:nvPr userDrawn="1"/>
          </p:nvSpPr>
          <p:spPr bwMode="auto">
            <a:xfrm>
              <a:off x="3996284" y="2588936"/>
              <a:ext cx="104892" cy="112044"/>
            </a:xfrm>
            <a:custGeom>
              <a:avLst/>
              <a:gdLst>
                <a:gd name="T0" fmla="*/ 20 w 44"/>
                <a:gd name="T1" fmla="*/ 0 h 47"/>
                <a:gd name="T2" fmla="*/ 44 w 44"/>
                <a:gd name="T3" fmla="*/ 24 h 47"/>
                <a:gd name="T4" fmla="*/ 20 w 44"/>
                <a:gd name="T5" fmla="*/ 47 h 47"/>
                <a:gd name="T6" fmla="*/ 0 w 44"/>
                <a:gd name="T7" fmla="*/ 47 h 47"/>
                <a:gd name="T8" fmla="*/ 0 w 44"/>
                <a:gd name="T9" fmla="*/ 0 h 47"/>
                <a:gd name="T10" fmla="*/ 20 w 44"/>
                <a:gd name="T11" fmla="*/ 0 h 47"/>
                <a:gd name="T12" fmla="*/ 20 w 44"/>
                <a:gd name="T13" fmla="*/ 40 h 47"/>
                <a:gd name="T14" fmla="*/ 36 w 44"/>
                <a:gd name="T15" fmla="*/ 24 h 47"/>
                <a:gd name="T16" fmla="*/ 20 w 44"/>
                <a:gd name="T17" fmla="*/ 7 h 47"/>
                <a:gd name="T18" fmla="*/ 7 w 44"/>
                <a:gd name="T19" fmla="*/ 7 h 47"/>
                <a:gd name="T20" fmla="*/ 7 w 44"/>
                <a:gd name="T21" fmla="*/ 40 h 47"/>
                <a:gd name="T22" fmla="*/ 20 w 44"/>
                <a:gd name="T23"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7">
                  <a:moveTo>
                    <a:pt x="20" y="0"/>
                  </a:moveTo>
                  <a:cubicBezTo>
                    <a:pt x="33" y="0"/>
                    <a:pt x="44" y="10"/>
                    <a:pt x="44" y="24"/>
                  </a:cubicBezTo>
                  <a:cubicBezTo>
                    <a:pt x="44" y="38"/>
                    <a:pt x="33" y="47"/>
                    <a:pt x="20" y="47"/>
                  </a:cubicBezTo>
                  <a:cubicBezTo>
                    <a:pt x="0" y="47"/>
                    <a:pt x="0" y="47"/>
                    <a:pt x="0" y="47"/>
                  </a:cubicBezTo>
                  <a:cubicBezTo>
                    <a:pt x="0" y="0"/>
                    <a:pt x="0" y="0"/>
                    <a:pt x="0" y="0"/>
                  </a:cubicBezTo>
                  <a:lnTo>
                    <a:pt x="20" y="0"/>
                  </a:lnTo>
                  <a:close/>
                  <a:moveTo>
                    <a:pt x="20" y="40"/>
                  </a:moveTo>
                  <a:cubicBezTo>
                    <a:pt x="29" y="40"/>
                    <a:pt x="36" y="34"/>
                    <a:pt x="36" y="24"/>
                  </a:cubicBezTo>
                  <a:cubicBezTo>
                    <a:pt x="36" y="13"/>
                    <a:pt x="29" y="7"/>
                    <a:pt x="20" y="7"/>
                  </a:cubicBezTo>
                  <a:cubicBezTo>
                    <a:pt x="7" y="7"/>
                    <a:pt x="7" y="7"/>
                    <a:pt x="7" y="7"/>
                  </a:cubicBezTo>
                  <a:cubicBezTo>
                    <a:pt x="7" y="40"/>
                    <a:pt x="7" y="40"/>
                    <a:pt x="7" y="40"/>
                  </a:cubicBezTo>
                  <a:lnTo>
                    <a:pt x="20"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29" name="Freeform 57">
              <a:extLst>
                <a:ext uri="{FF2B5EF4-FFF2-40B4-BE49-F238E27FC236}">
                  <a16:creationId xmlns:a16="http://schemas.microsoft.com/office/drawing/2014/main" id="{8AA4F9C2-13B3-F249-919C-073CF67FC652}"/>
                </a:ext>
              </a:extLst>
            </p:cNvPr>
            <p:cNvSpPr>
              <a:spLocks/>
            </p:cNvSpPr>
            <p:nvPr userDrawn="1"/>
          </p:nvSpPr>
          <p:spPr bwMode="auto">
            <a:xfrm>
              <a:off x="4163158" y="2588936"/>
              <a:ext cx="88205" cy="112044"/>
            </a:xfrm>
            <a:custGeom>
              <a:avLst/>
              <a:gdLst>
                <a:gd name="T0" fmla="*/ 74 w 74"/>
                <a:gd name="T1" fmla="*/ 0 h 94"/>
                <a:gd name="T2" fmla="*/ 74 w 74"/>
                <a:gd name="T3" fmla="*/ 14 h 94"/>
                <a:gd name="T4" fmla="*/ 44 w 74"/>
                <a:gd name="T5" fmla="*/ 14 h 94"/>
                <a:gd name="T6" fmla="*/ 44 w 74"/>
                <a:gd name="T7" fmla="*/ 94 h 94"/>
                <a:gd name="T8" fmla="*/ 30 w 74"/>
                <a:gd name="T9" fmla="*/ 94 h 94"/>
                <a:gd name="T10" fmla="*/ 30 w 74"/>
                <a:gd name="T11" fmla="*/ 14 h 94"/>
                <a:gd name="T12" fmla="*/ 0 w 74"/>
                <a:gd name="T13" fmla="*/ 14 h 94"/>
                <a:gd name="T14" fmla="*/ 0 w 74"/>
                <a:gd name="T15" fmla="*/ 0 h 94"/>
                <a:gd name="T16" fmla="*/ 74 w 74"/>
                <a:gd name="T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94">
                  <a:moveTo>
                    <a:pt x="74" y="0"/>
                  </a:moveTo>
                  <a:lnTo>
                    <a:pt x="74" y="14"/>
                  </a:lnTo>
                  <a:lnTo>
                    <a:pt x="44" y="14"/>
                  </a:lnTo>
                  <a:lnTo>
                    <a:pt x="44" y="94"/>
                  </a:lnTo>
                  <a:lnTo>
                    <a:pt x="30" y="94"/>
                  </a:lnTo>
                  <a:lnTo>
                    <a:pt x="30" y="14"/>
                  </a:lnTo>
                  <a:lnTo>
                    <a:pt x="0" y="14"/>
                  </a:lnTo>
                  <a:lnTo>
                    <a:pt x="0" y="0"/>
                  </a:lnTo>
                  <a:lnTo>
                    <a:pt x="7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30" name="Freeform 58">
              <a:extLst>
                <a:ext uri="{FF2B5EF4-FFF2-40B4-BE49-F238E27FC236}">
                  <a16:creationId xmlns:a16="http://schemas.microsoft.com/office/drawing/2014/main" id="{8552497B-D6A2-E042-95B1-AA443CCCCA27}"/>
                </a:ext>
              </a:extLst>
            </p:cNvPr>
            <p:cNvSpPr>
              <a:spLocks/>
            </p:cNvSpPr>
            <p:nvPr userDrawn="1"/>
          </p:nvSpPr>
          <p:spPr bwMode="auto">
            <a:xfrm>
              <a:off x="4275203" y="2588936"/>
              <a:ext cx="90589" cy="112044"/>
            </a:xfrm>
            <a:custGeom>
              <a:avLst/>
              <a:gdLst>
                <a:gd name="T0" fmla="*/ 76 w 76"/>
                <a:gd name="T1" fmla="*/ 0 h 94"/>
                <a:gd name="T2" fmla="*/ 76 w 76"/>
                <a:gd name="T3" fmla="*/ 94 h 94"/>
                <a:gd name="T4" fmla="*/ 60 w 76"/>
                <a:gd name="T5" fmla="*/ 94 h 94"/>
                <a:gd name="T6" fmla="*/ 60 w 76"/>
                <a:gd name="T7" fmla="*/ 52 h 94"/>
                <a:gd name="T8" fmla="*/ 16 w 76"/>
                <a:gd name="T9" fmla="*/ 52 h 94"/>
                <a:gd name="T10" fmla="*/ 16 w 76"/>
                <a:gd name="T11" fmla="*/ 94 h 94"/>
                <a:gd name="T12" fmla="*/ 0 w 76"/>
                <a:gd name="T13" fmla="*/ 94 h 94"/>
                <a:gd name="T14" fmla="*/ 0 w 76"/>
                <a:gd name="T15" fmla="*/ 0 h 94"/>
                <a:gd name="T16" fmla="*/ 16 w 76"/>
                <a:gd name="T17" fmla="*/ 0 h 94"/>
                <a:gd name="T18" fmla="*/ 16 w 76"/>
                <a:gd name="T19" fmla="*/ 38 h 94"/>
                <a:gd name="T20" fmla="*/ 60 w 76"/>
                <a:gd name="T21" fmla="*/ 38 h 94"/>
                <a:gd name="T22" fmla="*/ 60 w 76"/>
                <a:gd name="T23" fmla="*/ 0 h 94"/>
                <a:gd name="T24" fmla="*/ 76 w 76"/>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94">
                  <a:moveTo>
                    <a:pt x="76" y="0"/>
                  </a:moveTo>
                  <a:lnTo>
                    <a:pt x="76" y="94"/>
                  </a:lnTo>
                  <a:lnTo>
                    <a:pt x="60" y="94"/>
                  </a:lnTo>
                  <a:lnTo>
                    <a:pt x="60" y="52"/>
                  </a:lnTo>
                  <a:lnTo>
                    <a:pt x="16" y="52"/>
                  </a:lnTo>
                  <a:lnTo>
                    <a:pt x="16" y="94"/>
                  </a:lnTo>
                  <a:lnTo>
                    <a:pt x="0" y="94"/>
                  </a:lnTo>
                  <a:lnTo>
                    <a:pt x="0" y="0"/>
                  </a:lnTo>
                  <a:lnTo>
                    <a:pt x="16" y="0"/>
                  </a:lnTo>
                  <a:lnTo>
                    <a:pt x="16" y="38"/>
                  </a:lnTo>
                  <a:lnTo>
                    <a:pt x="60" y="38"/>
                  </a:lnTo>
                  <a:lnTo>
                    <a:pt x="60" y="0"/>
                  </a:ln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31" name="Freeform 59">
              <a:extLst>
                <a:ext uri="{FF2B5EF4-FFF2-40B4-BE49-F238E27FC236}">
                  <a16:creationId xmlns:a16="http://schemas.microsoft.com/office/drawing/2014/main" id="{6F3EF9AE-F074-1A4A-BD4B-5DB945A14BFE}"/>
                </a:ext>
              </a:extLst>
            </p:cNvPr>
            <p:cNvSpPr>
              <a:spLocks/>
            </p:cNvSpPr>
            <p:nvPr userDrawn="1"/>
          </p:nvSpPr>
          <p:spPr bwMode="auto">
            <a:xfrm>
              <a:off x="4399166" y="2588936"/>
              <a:ext cx="78669" cy="112044"/>
            </a:xfrm>
            <a:custGeom>
              <a:avLst/>
              <a:gdLst>
                <a:gd name="T0" fmla="*/ 66 w 66"/>
                <a:gd name="T1" fmla="*/ 80 h 94"/>
                <a:gd name="T2" fmla="*/ 66 w 66"/>
                <a:gd name="T3" fmla="*/ 94 h 94"/>
                <a:gd name="T4" fmla="*/ 0 w 66"/>
                <a:gd name="T5" fmla="*/ 94 h 94"/>
                <a:gd name="T6" fmla="*/ 0 w 66"/>
                <a:gd name="T7" fmla="*/ 0 h 94"/>
                <a:gd name="T8" fmla="*/ 64 w 66"/>
                <a:gd name="T9" fmla="*/ 0 h 94"/>
                <a:gd name="T10" fmla="*/ 64 w 66"/>
                <a:gd name="T11" fmla="*/ 14 h 94"/>
                <a:gd name="T12" fmla="*/ 16 w 66"/>
                <a:gd name="T13" fmla="*/ 14 h 94"/>
                <a:gd name="T14" fmla="*/ 16 w 66"/>
                <a:gd name="T15" fmla="*/ 38 h 94"/>
                <a:gd name="T16" fmla="*/ 54 w 66"/>
                <a:gd name="T17" fmla="*/ 38 h 94"/>
                <a:gd name="T18" fmla="*/ 54 w 66"/>
                <a:gd name="T19" fmla="*/ 52 h 94"/>
                <a:gd name="T20" fmla="*/ 16 w 66"/>
                <a:gd name="T21" fmla="*/ 52 h 94"/>
                <a:gd name="T22" fmla="*/ 16 w 66"/>
                <a:gd name="T23" fmla="*/ 80 h 94"/>
                <a:gd name="T24" fmla="*/ 66 w 66"/>
                <a:gd name="T25" fmla="*/ 8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94">
                  <a:moveTo>
                    <a:pt x="66" y="80"/>
                  </a:moveTo>
                  <a:lnTo>
                    <a:pt x="66" y="94"/>
                  </a:lnTo>
                  <a:lnTo>
                    <a:pt x="0" y="94"/>
                  </a:lnTo>
                  <a:lnTo>
                    <a:pt x="0" y="0"/>
                  </a:lnTo>
                  <a:lnTo>
                    <a:pt x="64" y="0"/>
                  </a:lnTo>
                  <a:lnTo>
                    <a:pt x="64" y="14"/>
                  </a:lnTo>
                  <a:lnTo>
                    <a:pt x="16" y="14"/>
                  </a:lnTo>
                  <a:lnTo>
                    <a:pt x="16" y="38"/>
                  </a:lnTo>
                  <a:lnTo>
                    <a:pt x="54" y="38"/>
                  </a:lnTo>
                  <a:lnTo>
                    <a:pt x="54" y="52"/>
                  </a:lnTo>
                  <a:lnTo>
                    <a:pt x="16" y="52"/>
                  </a:lnTo>
                  <a:lnTo>
                    <a:pt x="16" y="80"/>
                  </a:lnTo>
                  <a:lnTo>
                    <a:pt x="66" y="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32" name="Freeform 60">
              <a:extLst>
                <a:ext uri="{FF2B5EF4-FFF2-40B4-BE49-F238E27FC236}">
                  <a16:creationId xmlns:a16="http://schemas.microsoft.com/office/drawing/2014/main" id="{94AFF4E1-B859-3444-AF7D-EAAB08759D03}"/>
                </a:ext>
              </a:extLst>
            </p:cNvPr>
            <p:cNvSpPr>
              <a:spLocks/>
            </p:cNvSpPr>
            <p:nvPr userDrawn="1"/>
          </p:nvSpPr>
          <p:spPr bwMode="auto">
            <a:xfrm>
              <a:off x="4546969" y="2586552"/>
              <a:ext cx="109660" cy="116812"/>
            </a:xfrm>
            <a:custGeom>
              <a:avLst/>
              <a:gdLst>
                <a:gd name="T0" fmla="*/ 38 w 46"/>
                <a:gd name="T1" fmla="*/ 14 h 49"/>
                <a:gd name="T2" fmla="*/ 24 w 46"/>
                <a:gd name="T3" fmla="*/ 7 h 49"/>
                <a:gd name="T4" fmla="*/ 7 w 46"/>
                <a:gd name="T5" fmla="*/ 24 h 49"/>
                <a:gd name="T6" fmla="*/ 24 w 46"/>
                <a:gd name="T7" fmla="*/ 41 h 49"/>
                <a:gd name="T8" fmla="*/ 39 w 46"/>
                <a:gd name="T9" fmla="*/ 33 h 49"/>
                <a:gd name="T10" fmla="*/ 46 w 46"/>
                <a:gd name="T11" fmla="*/ 35 h 49"/>
                <a:gd name="T12" fmla="*/ 24 w 46"/>
                <a:gd name="T13" fmla="*/ 49 h 49"/>
                <a:gd name="T14" fmla="*/ 0 w 46"/>
                <a:gd name="T15" fmla="*/ 24 h 49"/>
                <a:gd name="T16" fmla="*/ 24 w 46"/>
                <a:gd name="T17" fmla="*/ 0 h 49"/>
                <a:gd name="T18" fmla="*/ 45 w 46"/>
                <a:gd name="T19" fmla="*/ 12 h 49"/>
                <a:gd name="T20" fmla="*/ 38 w 46"/>
                <a:gd name="T21" fmla="*/ 1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49">
                  <a:moveTo>
                    <a:pt x="38" y="14"/>
                  </a:moveTo>
                  <a:cubicBezTo>
                    <a:pt x="35" y="10"/>
                    <a:pt x="30" y="7"/>
                    <a:pt x="24" y="7"/>
                  </a:cubicBezTo>
                  <a:cubicBezTo>
                    <a:pt x="14" y="7"/>
                    <a:pt x="7" y="14"/>
                    <a:pt x="7" y="24"/>
                  </a:cubicBezTo>
                  <a:cubicBezTo>
                    <a:pt x="7" y="35"/>
                    <a:pt x="15" y="41"/>
                    <a:pt x="24" y="41"/>
                  </a:cubicBezTo>
                  <a:cubicBezTo>
                    <a:pt x="30" y="41"/>
                    <a:pt x="36" y="38"/>
                    <a:pt x="39" y="33"/>
                  </a:cubicBezTo>
                  <a:cubicBezTo>
                    <a:pt x="46" y="35"/>
                    <a:pt x="46" y="35"/>
                    <a:pt x="46" y="35"/>
                  </a:cubicBezTo>
                  <a:cubicBezTo>
                    <a:pt x="42" y="43"/>
                    <a:pt x="34" y="49"/>
                    <a:pt x="24" y="49"/>
                  </a:cubicBezTo>
                  <a:cubicBezTo>
                    <a:pt x="11" y="49"/>
                    <a:pt x="0" y="39"/>
                    <a:pt x="0" y="24"/>
                  </a:cubicBezTo>
                  <a:cubicBezTo>
                    <a:pt x="0" y="10"/>
                    <a:pt x="11" y="0"/>
                    <a:pt x="24" y="0"/>
                  </a:cubicBezTo>
                  <a:cubicBezTo>
                    <a:pt x="33" y="0"/>
                    <a:pt x="41" y="5"/>
                    <a:pt x="45" y="12"/>
                  </a:cubicBezTo>
                  <a:lnTo>
                    <a:pt x="38"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33" name="Freeform 61">
              <a:extLst>
                <a:ext uri="{FF2B5EF4-FFF2-40B4-BE49-F238E27FC236}">
                  <a16:creationId xmlns:a16="http://schemas.microsoft.com/office/drawing/2014/main" id="{2F84B5A2-8776-8D45-8562-C9844A239240}"/>
                </a:ext>
              </a:extLst>
            </p:cNvPr>
            <p:cNvSpPr>
              <a:spLocks noEditPoints="1"/>
            </p:cNvSpPr>
            <p:nvPr userDrawn="1"/>
          </p:nvSpPr>
          <p:spPr bwMode="auto">
            <a:xfrm>
              <a:off x="4673317" y="2586552"/>
              <a:ext cx="116812" cy="116812"/>
            </a:xfrm>
            <a:custGeom>
              <a:avLst/>
              <a:gdLst>
                <a:gd name="T0" fmla="*/ 24 w 49"/>
                <a:gd name="T1" fmla="*/ 0 h 49"/>
                <a:gd name="T2" fmla="*/ 49 w 49"/>
                <a:gd name="T3" fmla="*/ 24 h 49"/>
                <a:gd name="T4" fmla="*/ 24 w 49"/>
                <a:gd name="T5" fmla="*/ 49 h 49"/>
                <a:gd name="T6" fmla="*/ 0 w 49"/>
                <a:gd name="T7" fmla="*/ 24 h 49"/>
                <a:gd name="T8" fmla="*/ 24 w 49"/>
                <a:gd name="T9" fmla="*/ 0 h 49"/>
                <a:gd name="T10" fmla="*/ 24 w 49"/>
                <a:gd name="T11" fmla="*/ 41 h 49"/>
                <a:gd name="T12" fmla="*/ 41 w 49"/>
                <a:gd name="T13" fmla="*/ 24 h 49"/>
                <a:gd name="T14" fmla="*/ 24 w 49"/>
                <a:gd name="T15" fmla="*/ 7 h 49"/>
                <a:gd name="T16" fmla="*/ 8 w 49"/>
                <a:gd name="T17" fmla="*/ 24 h 49"/>
                <a:gd name="T18" fmla="*/ 24 w 49"/>
                <a:gd name="T19" fmla="*/ 4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9">
                  <a:moveTo>
                    <a:pt x="24" y="0"/>
                  </a:moveTo>
                  <a:cubicBezTo>
                    <a:pt x="38" y="0"/>
                    <a:pt x="49" y="10"/>
                    <a:pt x="49" y="24"/>
                  </a:cubicBezTo>
                  <a:cubicBezTo>
                    <a:pt x="49" y="39"/>
                    <a:pt x="38" y="49"/>
                    <a:pt x="24" y="49"/>
                  </a:cubicBezTo>
                  <a:cubicBezTo>
                    <a:pt x="11" y="49"/>
                    <a:pt x="0" y="39"/>
                    <a:pt x="0" y="24"/>
                  </a:cubicBezTo>
                  <a:cubicBezTo>
                    <a:pt x="0" y="10"/>
                    <a:pt x="11" y="0"/>
                    <a:pt x="24" y="0"/>
                  </a:cubicBezTo>
                  <a:moveTo>
                    <a:pt x="24" y="41"/>
                  </a:moveTo>
                  <a:cubicBezTo>
                    <a:pt x="34" y="41"/>
                    <a:pt x="41" y="35"/>
                    <a:pt x="41" y="24"/>
                  </a:cubicBezTo>
                  <a:cubicBezTo>
                    <a:pt x="41" y="14"/>
                    <a:pt x="34" y="7"/>
                    <a:pt x="24" y="7"/>
                  </a:cubicBezTo>
                  <a:cubicBezTo>
                    <a:pt x="15" y="7"/>
                    <a:pt x="8" y="14"/>
                    <a:pt x="8" y="24"/>
                  </a:cubicBezTo>
                  <a:cubicBezTo>
                    <a:pt x="8" y="35"/>
                    <a:pt x="15" y="41"/>
                    <a:pt x="24"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34" name="Freeform 62">
              <a:extLst>
                <a:ext uri="{FF2B5EF4-FFF2-40B4-BE49-F238E27FC236}">
                  <a16:creationId xmlns:a16="http://schemas.microsoft.com/office/drawing/2014/main" id="{58AFB078-1052-D34E-98EB-34FF12378855}"/>
                </a:ext>
              </a:extLst>
            </p:cNvPr>
            <p:cNvSpPr>
              <a:spLocks/>
            </p:cNvSpPr>
            <p:nvPr userDrawn="1"/>
          </p:nvSpPr>
          <p:spPr bwMode="auto">
            <a:xfrm>
              <a:off x="4813968" y="2588936"/>
              <a:ext cx="95357" cy="112044"/>
            </a:xfrm>
            <a:custGeom>
              <a:avLst/>
              <a:gdLst>
                <a:gd name="T0" fmla="*/ 40 w 40"/>
                <a:gd name="T1" fmla="*/ 0 h 47"/>
                <a:gd name="T2" fmla="*/ 40 w 40"/>
                <a:gd name="T3" fmla="*/ 47 h 47"/>
                <a:gd name="T4" fmla="*/ 33 w 40"/>
                <a:gd name="T5" fmla="*/ 47 h 47"/>
                <a:gd name="T6" fmla="*/ 16 w 40"/>
                <a:gd name="T7" fmla="*/ 24 h 47"/>
                <a:gd name="T8" fmla="*/ 8 w 40"/>
                <a:gd name="T9" fmla="*/ 12 h 47"/>
                <a:gd name="T10" fmla="*/ 7 w 40"/>
                <a:gd name="T11" fmla="*/ 12 h 47"/>
                <a:gd name="T12" fmla="*/ 8 w 40"/>
                <a:gd name="T13" fmla="*/ 27 h 47"/>
                <a:gd name="T14" fmla="*/ 8 w 40"/>
                <a:gd name="T15" fmla="*/ 47 h 47"/>
                <a:gd name="T16" fmla="*/ 0 w 40"/>
                <a:gd name="T17" fmla="*/ 47 h 47"/>
                <a:gd name="T18" fmla="*/ 0 w 40"/>
                <a:gd name="T19" fmla="*/ 0 h 47"/>
                <a:gd name="T20" fmla="*/ 7 w 40"/>
                <a:gd name="T21" fmla="*/ 0 h 47"/>
                <a:gd name="T22" fmla="*/ 24 w 40"/>
                <a:gd name="T23" fmla="*/ 23 h 47"/>
                <a:gd name="T24" fmla="*/ 32 w 40"/>
                <a:gd name="T25" fmla="*/ 34 h 47"/>
                <a:gd name="T26" fmla="*/ 32 w 40"/>
                <a:gd name="T27" fmla="*/ 34 h 47"/>
                <a:gd name="T28" fmla="*/ 32 w 40"/>
                <a:gd name="T29" fmla="*/ 20 h 47"/>
                <a:gd name="T30" fmla="*/ 32 w 40"/>
                <a:gd name="T31" fmla="*/ 0 h 47"/>
                <a:gd name="T32" fmla="*/ 40 w 40"/>
                <a:gd name="T3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47">
                  <a:moveTo>
                    <a:pt x="40" y="0"/>
                  </a:moveTo>
                  <a:cubicBezTo>
                    <a:pt x="40" y="47"/>
                    <a:pt x="40" y="47"/>
                    <a:pt x="40" y="47"/>
                  </a:cubicBezTo>
                  <a:cubicBezTo>
                    <a:pt x="33" y="47"/>
                    <a:pt x="33" y="47"/>
                    <a:pt x="33" y="47"/>
                  </a:cubicBezTo>
                  <a:cubicBezTo>
                    <a:pt x="16" y="24"/>
                    <a:pt x="16" y="24"/>
                    <a:pt x="16" y="24"/>
                  </a:cubicBezTo>
                  <a:cubicBezTo>
                    <a:pt x="12" y="18"/>
                    <a:pt x="8" y="12"/>
                    <a:pt x="8" y="12"/>
                  </a:cubicBezTo>
                  <a:cubicBezTo>
                    <a:pt x="7" y="12"/>
                    <a:pt x="7" y="12"/>
                    <a:pt x="7" y="12"/>
                  </a:cubicBezTo>
                  <a:cubicBezTo>
                    <a:pt x="7" y="12"/>
                    <a:pt x="8" y="19"/>
                    <a:pt x="8" y="27"/>
                  </a:cubicBezTo>
                  <a:cubicBezTo>
                    <a:pt x="8" y="47"/>
                    <a:pt x="8" y="47"/>
                    <a:pt x="8" y="47"/>
                  </a:cubicBezTo>
                  <a:cubicBezTo>
                    <a:pt x="0" y="47"/>
                    <a:pt x="0" y="47"/>
                    <a:pt x="0" y="47"/>
                  </a:cubicBezTo>
                  <a:cubicBezTo>
                    <a:pt x="0" y="0"/>
                    <a:pt x="0" y="0"/>
                    <a:pt x="0" y="0"/>
                  </a:cubicBezTo>
                  <a:cubicBezTo>
                    <a:pt x="7" y="0"/>
                    <a:pt x="7" y="0"/>
                    <a:pt x="7" y="0"/>
                  </a:cubicBezTo>
                  <a:cubicBezTo>
                    <a:pt x="24" y="23"/>
                    <a:pt x="24" y="23"/>
                    <a:pt x="24" y="23"/>
                  </a:cubicBezTo>
                  <a:cubicBezTo>
                    <a:pt x="28" y="28"/>
                    <a:pt x="32" y="34"/>
                    <a:pt x="32" y="34"/>
                  </a:cubicBezTo>
                  <a:cubicBezTo>
                    <a:pt x="32" y="34"/>
                    <a:pt x="32" y="34"/>
                    <a:pt x="32" y="34"/>
                  </a:cubicBezTo>
                  <a:cubicBezTo>
                    <a:pt x="32" y="34"/>
                    <a:pt x="32" y="27"/>
                    <a:pt x="32" y="20"/>
                  </a:cubicBezTo>
                  <a:cubicBezTo>
                    <a:pt x="32" y="0"/>
                    <a:pt x="32" y="0"/>
                    <a:pt x="32" y="0"/>
                  </a:cubicBezTo>
                  <a:lnTo>
                    <a:pt x="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35" name="Freeform 63">
              <a:extLst>
                <a:ext uri="{FF2B5EF4-FFF2-40B4-BE49-F238E27FC236}">
                  <a16:creationId xmlns:a16="http://schemas.microsoft.com/office/drawing/2014/main" id="{4481B0DB-B573-DA44-AE30-E985BACDA7DB}"/>
                </a:ext>
              </a:extLst>
            </p:cNvPr>
            <p:cNvSpPr>
              <a:spLocks/>
            </p:cNvSpPr>
            <p:nvPr userDrawn="1"/>
          </p:nvSpPr>
          <p:spPr bwMode="auto">
            <a:xfrm>
              <a:off x="4930780" y="2588936"/>
              <a:ext cx="90589" cy="112044"/>
            </a:xfrm>
            <a:custGeom>
              <a:avLst/>
              <a:gdLst>
                <a:gd name="T0" fmla="*/ 76 w 76"/>
                <a:gd name="T1" fmla="*/ 0 h 94"/>
                <a:gd name="T2" fmla="*/ 76 w 76"/>
                <a:gd name="T3" fmla="*/ 14 h 94"/>
                <a:gd name="T4" fmla="*/ 46 w 76"/>
                <a:gd name="T5" fmla="*/ 14 h 94"/>
                <a:gd name="T6" fmla="*/ 46 w 76"/>
                <a:gd name="T7" fmla="*/ 94 h 94"/>
                <a:gd name="T8" fmla="*/ 32 w 76"/>
                <a:gd name="T9" fmla="*/ 94 h 94"/>
                <a:gd name="T10" fmla="*/ 32 w 76"/>
                <a:gd name="T11" fmla="*/ 14 h 94"/>
                <a:gd name="T12" fmla="*/ 0 w 76"/>
                <a:gd name="T13" fmla="*/ 14 h 94"/>
                <a:gd name="T14" fmla="*/ 0 w 76"/>
                <a:gd name="T15" fmla="*/ 0 h 94"/>
                <a:gd name="T16" fmla="*/ 76 w 76"/>
                <a:gd name="T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94">
                  <a:moveTo>
                    <a:pt x="76" y="0"/>
                  </a:moveTo>
                  <a:lnTo>
                    <a:pt x="76" y="14"/>
                  </a:lnTo>
                  <a:lnTo>
                    <a:pt x="46" y="14"/>
                  </a:lnTo>
                  <a:lnTo>
                    <a:pt x="46" y="94"/>
                  </a:lnTo>
                  <a:lnTo>
                    <a:pt x="32" y="94"/>
                  </a:lnTo>
                  <a:lnTo>
                    <a:pt x="32" y="14"/>
                  </a:lnTo>
                  <a:lnTo>
                    <a:pt x="0" y="14"/>
                  </a:lnTo>
                  <a:lnTo>
                    <a:pt x="0" y="0"/>
                  </a:ln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36" name="Freeform 64">
              <a:extLst>
                <a:ext uri="{FF2B5EF4-FFF2-40B4-BE49-F238E27FC236}">
                  <a16:creationId xmlns:a16="http://schemas.microsoft.com/office/drawing/2014/main" id="{1600D7A1-4EE5-BF46-A725-BCDE10D73626}"/>
                </a:ext>
              </a:extLst>
            </p:cNvPr>
            <p:cNvSpPr>
              <a:spLocks noEditPoints="1"/>
            </p:cNvSpPr>
            <p:nvPr userDrawn="1"/>
          </p:nvSpPr>
          <p:spPr bwMode="auto">
            <a:xfrm>
              <a:off x="5045208" y="2588936"/>
              <a:ext cx="83437" cy="112044"/>
            </a:xfrm>
            <a:custGeom>
              <a:avLst/>
              <a:gdLst>
                <a:gd name="T0" fmla="*/ 26 w 35"/>
                <a:gd name="T1" fmla="*/ 47 h 47"/>
                <a:gd name="T2" fmla="*/ 17 w 35"/>
                <a:gd name="T3" fmla="*/ 30 h 47"/>
                <a:gd name="T4" fmla="*/ 15 w 35"/>
                <a:gd name="T5" fmla="*/ 30 h 47"/>
                <a:gd name="T6" fmla="*/ 7 w 35"/>
                <a:gd name="T7" fmla="*/ 30 h 47"/>
                <a:gd name="T8" fmla="*/ 7 w 35"/>
                <a:gd name="T9" fmla="*/ 47 h 47"/>
                <a:gd name="T10" fmla="*/ 0 w 35"/>
                <a:gd name="T11" fmla="*/ 47 h 47"/>
                <a:gd name="T12" fmla="*/ 0 w 35"/>
                <a:gd name="T13" fmla="*/ 0 h 47"/>
                <a:gd name="T14" fmla="*/ 15 w 35"/>
                <a:gd name="T15" fmla="*/ 0 h 47"/>
                <a:gd name="T16" fmla="*/ 33 w 35"/>
                <a:gd name="T17" fmla="*/ 15 h 47"/>
                <a:gd name="T18" fmla="*/ 24 w 35"/>
                <a:gd name="T19" fmla="*/ 29 h 47"/>
                <a:gd name="T20" fmla="*/ 35 w 35"/>
                <a:gd name="T21" fmla="*/ 47 h 47"/>
                <a:gd name="T22" fmla="*/ 26 w 35"/>
                <a:gd name="T23" fmla="*/ 47 h 47"/>
                <a:gd name="T24" fmla="*/ 16 w 35"/>
                <a:gd name="T25" fmla="*/ 24 h 47"/>
                <a:gd name="T26" fmla="*/ 25 w 35"/>
                <a:gd name="T27" fmla="*/ 15 h 47"/>
                <a:gd name="T28" fmla="*/ 16 w 35"/>
                <a:gd name="T29" fmla="*/ 7 h 47"/>
                <a:gd name="T30" fmla="*/ 7 w 35"/>
                <a:gd name="T31" fmla="*/ 7 h 47"/>
                <a:gd name="T32" fmla="*/ 7 w 35"/>
                <a:gd name="T33" fmla="*/ 24 h 47"/>
                <a:gd name="T34" fmla="*/ 16 w 35"/>
                <a:gd name="T35"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47">
                  <a:moveTo>
                    <a:pt x="26" y="47"/>
                  </a:moveTo>
                  <a:cubicBezTo>
                    <a:pt x="17" y="30"/>
                    <a:pt x="17" y="30"/>
                    <a:pt x="17" y="30"/>
                  </a:cubicBezTo>
                  <a:cubicBezTo>
                    <a:pt x="15" y="30"/>
                    <a:pt x="15" y="30"/>
                    <a:pt x="15" y="30"/>
                  </a:cubicBezTo>
                  <a:cubicBezTo>
                    <a:pt x="7" y="30"/>
                    <a:pt x="7" y="30"/>
                    <a:pt x="7" y="30"/>
                  </a:cubicBezTo>
                  <a:cubicBezTo>
                    <a:pt x="7" y="47"/>
                    <a:pt x="7" y="47"/>
                    <a:pt x="7" y="47"/>
                  </a:cubicBezTo>
                  <a:cubicBezTo>
                    <a:pt x="0" y="47"/>
                    <a:pt x="0" y="47"/>
                    <a:pt x="0" y="47"/>
                  </a:cubicBezTo>
                  <a:cubicBezTo>
                    <a:pt x="0" y="0"/>
                    <a:pt x="0" y="0"/>
                    <a:pt x="0" y="0"/>
                  </a:cubicBezTo>
                  <a:cubicBezTo>
                    <a:pt x="15" y="0"/>
                    <a:pt x="15" y="0"/>
                    <a:pt x="15" y="0"/>
                  </a:cubicBezTo>
                  <a:cubicBezTo>
                    <a:pt x="26" y="0"/>
                    <a:pt x="33" y="6"/>
                    <a:pt x="33" y="15"/>
                  </a:cubicBezTo>
                  <a:cubicBezTo>
                    <a:pt x="33" y="22"/>
                    <a:pt x="30" y="26"/>
                    <a:pt x="24" y="29"/>
                  </a:cubicBezTo>
                  <a:cubicBezTo>
                    <a:pt x="35" y="47"/>
                    <a:pt x="35" y="47"/>
                    <a:pt x="35" y="47"/>
                  </a:cubicBezTo>
                  <a:lnTo>
                    <a:pt x="26" y="47"/>
                  </a:lnTo>
                  <a:close/>
                  <a:moveTo>
                    <a:pt x="16" y="24"/>
                  </a:moveTo>
                  <a:cubicBezTo>
                    <a:pt x="22" y="24"/>
                    <a:pt x="25" y="20"/>
                    <a:pt x="25" y="15"/>
                  </a:cubicBezTo>
                  <a:cubicBezTo>
                    <a:pt x="25" y="10"/>
                    <a:pt x="22" y="7"/>
                    <a:pt x="16" y="7"/>
                  </a:cubicBezTo>
                  <a:cubicBezTo>
                    <a:pt x="7" y="7"/>
                    <a:pt x="7" y="7"/>
                    <a:pt x="7" y="7"/>
                  </a:cubicBezTo>
                  <a:cubicBezTo>
                    <a:pt x="7" y="24"/>
                    <a:pt x="7" y="24"/>
                    <a:pt x="7" y="24"/>
                  </a:cubicBezTo>
                  <a:lnTo>
                    <a:pt x="16"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37" name="Freeform 65">
              <a:extLst>
                <a:ext uri="{FF2B5EF4-FFF2-40B4-BE49-F238E27FC236}">
                  <a16:creationId xmlns:a16="http://schemas.microsoft.com/office/drawing/2014/main" id="{27A27A90-E8BF-C44E-96E0-AC998D8ED991}"/>
                </a:ext>
              </a:extLst>
            </p:cNvPr>
            <p:cNvSpPr>
              <a:spLocks noEditPoints="1"/>
            </p:cNvSpPr>
            <p:nvPr userDrawn="1"/>
          </p:nvSpPr>
          <p:spPr bwMode="auto">
            <a:xfrm>
              <a:off x="5142949" y="2588936"/>
              <a:ext cx="109660" cy="112044"/>
            </a:xfrm>
            <a:custGeom>
              <a:avLst/>
              <a:gdLst>
                <a:gd name="T0" fmla="*/ 34 w 46"/>
                <a:gd name="T1" fmla="*/ 36 h 47"/>
                <a:gd name="T2" fmla="*/ 12 w 46"/>
                <a:gd name="T3" fmla="*/ 36 h 47"/>
                <a:gd name="T4" fmla="*/ 8 w 46"/>
                <a:gd name="T5" fmla="*/ 47 h 47"/>
                <a:gd name="T6" fmla="*/ 0 w 46"/>
                <a:gd name="T7" fmla="*/ 47 h 47"/>
                <a:gd name="T8" fmla="*/ 20 w 46"/>
                <a:gd name="T9" fmla="*/ 0 h 47"/>
                <a:gd name="T10" fmla="*/ 26 w 46"/>
                <a:gd name="T11" fmla="*/ 0 h 47"/>
                <a:gd name="T12" fmla="*/ 46 w 46"/>
                <a:gd name="T13" fmla="*/ 47 h 47"/>
                <a:gd name="T14" fmla="*/ 38 w 46"/>
                <a:gd name="T15" fmla="*/ 47 h 47"/>
                <a:gd name="T16" fmla="*/ 34 w 46"/>
                <a:gd name="T17" fmla="*/ 36 h 47"/>
                <a:gd name="T18" fmla="*/ 31 w 46"/>
                <a:gd name="T19" fmla="*/ 30 h 47"/>
                <a:gd name="T20" fmla="*/ 25 w 46"/>
                <a:gd name="T21" fmla="*/ 15 h 47"/>
                <a:gd name="T22" fmla="*/ 23 w 46"/>
                <a:gd name="T23" fmla="*/ 9 h 47"/>
                <a:gd name="T24" fmla="*/ 23 w 46"/>
                <a:gd name="T25" fmla="*/ 9 h 47"/>
                <a:gd name="T26" fmla="*/ 21 w 46"/>
                <a:gd name="T27" fmla="*/ 15 h 47"/>
                <a:gd name="T28" fmla="*/ 15 w 46"/>
                <a:gd name="T29" fmla="*/ 30 h 47"/>
                <a:gd name="T30" fmla="*/ 31 w 46"/>
                <a:gd name="T31" fmla="*/ 3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47">
                  <a:moveTo>
                    <a:pt x="34" y="36"/>
                  </a:moveTo>
                  <a:cubicBezTo>
                    <a:pt x="12" y="36"/>
                    <a:pt x="12" y="36"/>
                    <a:pt x="12" y="36"/>
                  </a:cubicBezTo>
                  <a:cubicBezTo>
                    <a:pt x="8" y="47"/>
                    <a:pt x="8" y="47"/>
                    <a:pt x="8" y="47"/>
                  </a:cubicBezTo>
                  <a:cubicBezTo>
                    <a:pt x="0" y="47"/>
                    <a:pt x="0" y="47"/>
                    <a:pt x="0" y="47"/>
                  </a:cubicBezTo>
                  <a:cubicBezTo>
                    <a:pt x="20" y="0"/>
                    <a:pt x="20" y="0"/>
                    <a:pt x="20" y="0"/>
                  </a:cubicBezTo>
                  <a:cubicBezTo>
                    <a:pt x="26" y="0"/>
                    <a:pt x="26" y="0"/>
                    <a:pt x="26" y="0"/>
                  </a:cubicBezTo>
                  <a:cubicBezTo>
                    <a:pt x="46" y="47"/>
                    <a:pt x="46" y="47"/>
                    <a:pt x="46" y="47"/>
                  </a:cubicBezTo>
                  <a:cubicBezTo>
                    <a:pt x="38" y="47"/>
                    <a:pt x="38" y="47"/>
                    <a:pt x="38" y="47"/>
                  </a:cubicBezTo>
                  <a:lnTo>
                    <a:pt x="34" y="36"/>
                  </a:lnTo>
                  <a:close/>
                  <a:moveTo>
                    <a:pt x="31" y="30"/>
                  </a:moveTo>
                  <a:cubicBezTo>
                    <a:pt x="25" y="15"/>
                    <a:pt x="25" y="15"/>
                    <a:pt x="25" y="15"/>
                  </a:cubicBezTo>
                  <a:cubicBezTo>
                    <a:pt x="24" y="13"/>
                    <a:pt x="23" y="9"/>
                    <a:pt x="23" y="9"/>
                  </a:cubicBezTo>
                  <a:cubicBezTo>
                    <a:pt x="23" y="9"/>
                    <a:pt x="23" y="9"/>
                    <a:pt x="23" y="9"/>
                  </a:cubicBezTo>
                  <a:cubicBezTo>
                    <a:pt x="23" y="9"/>
                    <a:pt x="22" y="13"/>
                    <a:pt x="21" y="15"/>
                  </a:cubicBezTo>
                  <a:cubicBezTo>
                    <a:pt x="15" y="30"/>
                    <a:pt x="15" y="30"/>
                    <a:pt x="15" y="30"/>
                  </a:cubicBezTo>
                  <a:lnTo>
                    <a:pt x="31"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38" name="Freeform 66">
              <a:extLst>
                <a:ext uri="{FF2B5EF4-FFF2-40B4-BE49-F238E27FC236}">
                  <a16:creationId xmlns:a16="http://schemas.microsoft.com/office/drawing/2014/main" id="{5CB75A2C-9DE5-304A-B606-4929298EFBDC}"/>
                </a:ext>
              </a:extLst>
            </p:cNvPr>
            <p:cNvSpPr>
              <a:spLocks/>
            </p:cNvSpPr>
            <p:nvPr userDrawn="1"/>
          </p:nvSpPr>
          <p:spPr bwMode="auto">
            <a:xfrm>
              <a:off x="5262145" y="2586552"/>
              <a:ext cx="109660" cy="116812"/>
            </a:xfrm>
            <a:custGeom>
              <a:avLst/>
              <a:gdLst>
                <a:gd name="T0" fmla="*/ 37 w 46"/>
                <a:gd name="T1" fmla="*/ 14 h 49"/>
                <a:gd name="T2" fmla="*/ 24 w 46"/>
                <a:gd name="T3" fmla="*/ 7 h 49"/>
                <a:gd name="T4" fmla="*/ 7 w 46"/>
                <a:gd name="T5" fmla="*/ 24 h 49"/>
                <a:gd name="T6" fmla="*/ 24 w 46"/>
                <a:gd name="T7" fmla="*/ 41 h 49"/>
                <a:gd name="T8" fmla="*/ 38 w 46"/>
                <a:gd name="T9" fmla="*/ 33 h 49"/>
                <a:gd name="T10" fmla="*/ 46 w 46"/>
                <a:gd name="T11" fmla="*/ 35 h 49"/>
                <a:gd name="T12" fmla="*/ 24 w 46"/>
                <a:gd name="T13" fmla="*/ 49 h 49"/>
                <a:gd name="T14" fmla="*/ 0 w 46"/>
                <a:gd name="T15" fmla="*/ 24 h 49"/>
                <a:gd name="T16" fmla="*/ 24 w 46"/>
                <a:gd name="T17" fmla="*/ 0 h 49"/>
                <a:gd name="T18" fmla="*/ 45 w 46"/>
                <a:gd name="T19" fmla="*/ 12 h 49"/>
                <a:gd name="T20" fmla="*/ 37 w 46"/>
                <a:gd name="T21" fmla="*/ 1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49">
                  <a:moveTo>
                    <a:pt x="37" y="14"/>
                  </a:moveTo>
                  <a:cubicBezTo>
                    <a:pt x="35" y="10"/>
                    <a:pt x="29" y="7"/>
                    <a:pt x="24" y="7"/>
                  </a:cubicBezTo>
                  <a:cubicBezTo>
                    <a:pt x="14" y="7"/>
                    <a:pt x="7" y="14"/>
                    <a:pt x="7" y="24"/>
                  </a:cubicBezTo>
                  <a:cubicBezTo>
                    <a:pt x="7" y="35"/>
                    <a:pt x="14" y="41"/>
                    <a:pt x="24" y="41"/>
                  </a:cubicBezTo>
                  <a:cubicBezTo>
                    <a:pt x="30" y="41"/>
                    <a:pt x="36" y="38"/>
                    <a:pt x="38" y="33"/>
                  </a:cubicBezTo>
                  <a:cubicBezTo>
                    <a:pt x="46" y="35"/>
                    <a:pt x="46" y="35"/>
                    <a:pt x="46" y="35"/>
                  </a:cubicBezTo>
                  <a:cubicBezTo>
                    <a:pt x="42" y="43"/>
                    <a:pt x="33" y="49"/>
                    <a:pt x="24" y="49"/>
                  </a:cubicBezTo>
                  <a:cubicBezTo>
                    <a:pt x="10" y="49"/>
                    <a:pt x="0" y="39"/>
                    <a:pt x="0" y="24"/>
                  </a:cubicBezTo>
                  <a:cubicBezTo>
                    <a:pt x="0" y="10"/>
                    <a:pt x="10" y="0"/>
                    <a:pt x="24" y="0"/>
                  </a:cubicBezTo>
                  <a:cubicBezTo>
                    <a:pt x="33" y="0"/>
                    <a:pt x="41" y="5"/>
                    <a:pt x="45" y="12"/>
                  </a:cubicBezTo>
                  <a:lnTo>
                    <a:pt x="37"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39" name="Freeform 67">
              <a:extLst>
                <a:ext uri="{FF2B5EF4-FFF2-40B4-BE49-F238E27FC236}">
                  <a16:creationId xmlns:a16="http://schemas.microsoft.com/office/drawing/2014/main" id="{9FEA5B57-0058-2941-A8CB-4387AD2AA6C9}"/>
                </a:ext>
              </a:extLst>
            </p:cNvPr>
            <p:cNvSpPr>
              <a:spLocks/>
            </p:cNvSpPr>
            <p:nvPr userDrawn="1"/>
          </p:nvSpPr>
          <p:spPr bwMode="auto">
            <a:xfrm>
              <a:off x="5383725" y="2588936"/>
              <a:ext cx="90589" cy="112044"/>
            </a:xfrm>
            <a:custGeom>
              <a:avLst/>
              <a:gdLst>
                <a:gd name="T0" fmla="*/ 76 w 76"/>
                <a:gd name="T1" fmla="*/ 0 h 94"/>
                <a:gd name="T2" fmla="*/ 76 w 76"/>
                <a:gd name="T3" fmla="*/ 14 h 94"/>
                <a:gd name="T4" fmla="*/ 46 w 76"/>
                <a:gd name="T5" fmla="*/ 14 h 94"/>
                <a:gd name="T6" fmla="*/ 46 w 76"/>
                <a:gd name="T7" fmla="*/ 94 h 94"/>
                <a:gd name="T8" fmla="*/ 30 w 76"/>
                <a:gd name="T9" fmla="*/ 94 h 94"/>
                <a:gd name="T10" fmla="*/ 30 w 76"/>
                <a:gd name="T11" fmla="*/ 14 h 94"/>
                <a:gd name="T12" fmla="*/ 0 w 76"/>
                <a:gd name="T13" fmla="*/ 14 h 94"/>
                <a:gd name="T14" fmla="*/ 0 w 76"/>
                <a:gd name="T15" fmla="*/ 0 h 94"/>
                <a:gd name="T16" fmla="*/ 76 w 76"/>
                <a:gd name="T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94">
                  <a:moveTo>
                    <a:pt x="76" y="0"/>
                  </a:moveTo>
                  <a:lnTo>
                    <a:pt x="76" y="14"/>
                  </a:lnTo>
                  <a:lnTo>
                    <a:pt x="46" y="14"/>
                  </a:lnTo>
                  <a:lnTo>
                    <a:pt x="46" y="94"/>
                  </a:lnTo>
                  <a:lnTo>
                    <a:pt x="30" y="94"/>
                  </a:lnTo>
                  <a:lnTo>
                    <a:pt x="30" y="14"/>
                  </a:lnTo>
                  <a:lnTo>
                    <a:pt x="0" y="14"/>
                  </a:lnTo>
                  <a:lnTo>
                    <a:pt x="0" y="0"/>
                  </a:lnTo>
                  <a:lnTo>
                    <a:pt x="7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40" name="Freeform 68">
              <a:extLst>
                <a:ext uri="{FF2B5EF4-FFF2-40B4-BE49-F238E27FC236}">
                  <a16:creationId xmlns:a16="http://schemas.microsoft.com/office/drawing/2014/main" id="{50F888CD-70D8-764E-9C3F-E16CD889D167}"/>
                </a:ext>
              </a:extLst>
            </p:cNvPr>
            <p:cNvSpPr>
              <a:spLocks/>
            </p:cNvSpPr>
            <p:nvPr userDrawn="1"/>
          </p:nvSpPr>
          <p:spPr bwMode="auto">
            <a:xfrm>
              <a:off x="4444461" y="2100233"/>
              <a:ext cx="45294" cy="66750"/>
            </a:xfrm>
            <a:custGeom>
              <a:avLst/>
              <a:gdLst>
                <a:gd name="T0" fmla="*/ 17 w 19"/>
                <a:gd name="T1" fmla="*/ 13 h 28"/>
                <a:gd name="T2" fmla="*/ 5 w 19"/>
                <a:gd name="T3" fmla="*/ 9 h 28"/>
                <a:gd name="T4" fmla="*/ 8 w 19"/>
                <a:gd name="T5" fmla="*/ 25 h 28"/>
                <a:gd name="T6" fmla="*/ 13 w 19"/>
                <a:gd name="T7" fmla="*/ 26 h 28"/>
                <a:gd name="T8" fmla="*/ 14 w 19"/>
                <a:gd name="T9" fmla="*/ 21 h 28"/>
                <a:gd name="T10" fmla="*/ 17 w 19"/>
                <a:gd name="T11" fmla="*/ 13 h 28"/>
              </a:gdLst>
              <a:ahLst/>
              <a:cxnLst>
                <a:cxn ang="0">
                  <a:pos x="T0" y="T1"/>
                </a:cxn>
                <a:cxn ang="0">
                  <a:pos x="T2" y="T3"/>
                </a:cxn>
                <a:cxn ang="0">
                  <a:pos x="T4" y="T5"/>
                </a:cxn>
                <a:cxn ang="0">
                  <a:pos x="T6" y="T7"/>
                </a:cxn>
                <a:cxn ang="0">
                  <a:pos x="T8" y="T9"/>
                </a:cxn>
                <a:cxn ang="0">
                  <a:pos x="T10" y="T11"/>
                </a:cxn>
              </a:cxnLst>
              <a:rect l="0" t="0" r="r" b="b"/>
              <a:pathLst>
                <a:path w="19" h="28">
                  <a:moveTo>
                    <a:pt x="17" y="13"/>
                  </a:moveTo>
                  <a:cubicBezTo>
                    <a:pt x="17" y="13"/>
                    <a:pt x="12" y="0"/>
                    <a:pt x="5" y="9"/>
                  </a:cubicBezTo>
                  <a:cubicBezTo>
                    <a:pt x="5" y="9"/>
                    <a:pt x="0" y="13"/>
                    <a:pt x="8" y="25"/>
                  </a:cubicBezTo>
                  <a:cubicBezTo>
                    <a:pt x="8" y="25"/>
                    <a:pt x="10" y="28"/>
                    <a:pt x="13" y="26"/>
                  </a:cubicBezTo>
                  <a:cubicBezTo>
                    <a:pt x="13" y="26"/>
                    <a:pt x="16" y="26"/>
                    <a:pt x="14" y="21"/>
                  </a:cubicBezTo>
                  <a:cubicBezTo>
                    <a:pt x="14" y="21"/>
                    <a:pt x="19" y="21"/>
                    <a:pt x="17"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41" name="Freeform 69">
              <a:extLst>
                <a:ext uri="{FF2B5EF4-FFF2-40B4-BE49-F238E27FC236}">
                  <a16:creationId xmlns:a16="http://schemas.microsoft.com/office/drawing/2014/main" id="{6429D98F-3A23-D940-9867-50F5C86C8F58}"/>
                </a:ext>
              </a:extLst>
            </p:cNvPr>
            <p:cNvSpPr>
              <a:spLocks/>
            </p:cNvSpPr>
            <p:nvPr userDrawn="1"/>
          </p:nvSpPr>
          <p:spPr bwMode="auto">
            <a:xfrm>
              <a:off x="5884348" y="2088313"/>
              <a:ext cx="45294" cy="64366"/>
            </a:xfrm>
            <a:custGeom>
              <a:avLst/>
              <a:gdLst>
                <a:gd name="T0" fmla="*/ 16 w 19"/>
                <a:gd name="T1" fmla="*/ 12 h 27"/>
                <a:gd name="T2" fmla="*/ 4 w 19"/>
                <a:gd name="T3" fmla="*/ 8 h 27"/>
                <a:gd name="T4" fmla="*/ 8 w 19"/>
                <a:gd name="T5" fmla="*/ 24 h 27"/>
                <a:gd name="T6" fmla="*/ 12 w 19"/>
                <a:gd name="T7" fmla="*/ 26 h 27"/>
                <a:gd name="T8" fmla="*/ 14 w 19"/>
                <a:gd name="T9" fmla="*/ 21 h 27"/>
                <a:gd name="T10" fmla="*/ 16 w 19"/>
                <a:gd name="T11" fmla="*/ 12 h 27"/>
              </a:gdLst>
              <a:ahLst/>
              <a:cxnLst>
                <a:cxn ang="0">
                  <a:pos x="T0" y="T1"/>
                </a:cxn>
                <a:cxn ang="0">
                  <a:pos x="T2" y="T3"/>
                </a:cxn>
                <a:cxn ang="0">
                  <a:pos x="T4" y="T5"/>
                </a:cxn>
                <a:cxn ang="0">
                  <a:pos x="T6" y="T7"/>
                </a:cxn>
                <a:cxn ang="0">
                  <a:pos x="T8" y="T9"/>
                </a:cxn>
                <a:cxn ang="0">
                  <a:pos x="T10" y="T11"/>
                </a:cxn>
              </a:cxnLst>
              <a:rect l="0" t="0" r="r" b="b"/>
              <a:pathLst>
                <a:path w="19" h="27">
                  <a:moveTo>
                    <a:pt x="16" y="12"/>
                  </a:moveTo>
                  <a:cubicBezTo>
                    <a:pt x="16" y="12"/>
                    <a:pt x="12" y="0"/>
                    <a:pt x="4" y="8"/>
                  </a:cubicBezTo>
                  <a:cubicBezTo>
                    <a:pt x="4" y="8"/>
                    <a:pt x="0" y="12"/>
                    <a:pt x="8" y="24"/>
                  </a:cubicBezTo>
                  <a:cubicBezTo>
                    <a:pt x="8" y="24"/>
                    <a:pt x="10" y="27"/>
                    <a:pt x="12" y="26"/>
                  </a:cubicBezTo>
                  <a:cubicBezTo>
                    <a:pt x="12" y="26"/>
                    <a:pt x="16" y="25"/>
                    <a:pt x="14" y="21"/>
                  </a:cubicBezTo>
                  <a:cubicBezTo>
                    <a:pt x="14" y="21"/>
                    <a:pt x="19" y="20"/>
                    <a:pt x="16"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42" name="Freeform 70">
              <a:extLst>
                <a:ext uri="{FF2B5EF4-FFF2-40B4-BE49-F238E27FC236}">
                  <a16:creationId xmlns:a16="http://schemas.microsoft.com/office/drawing/2014/main" id="{9EFB952F-69BC-ED4C-A529-1E755FF7ECFC}"/>
                </a:ext>
              </a:extLst>
            </p:cNvPr>
            <p:cNvSpPr>
              <a:spLocks noEditPoints="1"/>
            </p:cNvSpPr>
            <p:nvPr userDrawn="1"/>
          </p:nvSpPr>
          <p:spPr bwMode="auto">
            <a:xfrm>
              <a:off x="2697049" y="2076393"/>
              <a:ext cx="1022701" cy="488703"/>
            </a:xfrm>
            <a:custGeom>
              <a:avLst/>
              <a:gdLst>
                <a:gd name="T0" fmla="*/ 406 w 429"/>
                <a:gd name="T1" fmla="*/ 144 h 205"/>
                <a:gd name="T2" fmla="*/ 377 w 429"/>
                <a:gd name="T3" fmla="*/ 95 h 205"/>
                <a:gd name="T4" fmla="*/ 429 w 429"/>
                <a:gd name="T5" fmla="*/ 20 h 205"/>
                <a:gd name="T6" fmla="*/ 397 w 429"/>
                <a:gd name="T7" fmla="*/ 31 h 205"/>
                <a:gd name="T8" fmla="*/ 368 w 429"/>
                <a:gd name="T9" fmla="*/ 93 h 205"/>
                <a:gd name="T10" fmla="*/ 275 w 429"/>
                <a:gd name="T11" fmla="*/ 150 h 205"/>
                <a:gd name="T12" fmla="*/ 235 w 429"/>
                <a:gd name="T13" fmla="*/ 134 h 205"/>
                <a:gd name="T14" fmla="*/ 253 w 429"/>
                <a:gd name="T15" fmla="*/ 122 h 205"/>
                <a:gd name="T16" fmla="*/ 259 w 429"/>
                <a:gd name="T17" fmla="*/ 105 h 205"/>
                <a:gd name="T18" fmla="*/ 228 w 429"/>
                <a:gd name="T19" fmla="*/ 123 h 205"/>
                <a:gd name="T20" fmla="*/ 228 w 429"/>
                <a:gd name="T21" fmla="*/ 130 h 205"/>
                <a:gd name="T22" fmla="*/ 183 w 429"/>
                <a:gd name="T23" fmla="*/ 143 h 205"/>
                <a:gd name="T24" fmla="*/ 79 w 429"/>
                <a:gd name="T25" fmla="*/ 102 h 205"/>
                <a:gd name="T26" fmla="*/ 132 w 429"/>
                <a:gd name="T27" fmla="*/ 47 h 205"/>
                <a:gd name="T28" fmla="*/ 121 w 429"/>
                <a:gd name="T29" fmla="*/ 29 h 205"/>
                <a:gd name="T30" fmla="*/ 17 w 429"/>
                <a:gd name="T31" fmla="*/ 143 h 205"/>
                <a:gd name="T32" fmla="*/ 23 w 429"/>
                <a:gd name="T33" fmla="*/ 198 h 205"/>
                <a:gd name="T34" fmla="*/ 64 w 429"/>
                <a:gd name="T35" fmla="*/ 117 h 205"/>
                <a:gd name="T36" fmla="*/ 69 w 429"/>
                <a:gd name="T37" fmla="*/ 108 h 205"/>
                <a:gd name="T38" fmla="*/ 99 w 429"/>
                <a:gd name="T39" fmla="*/ 130 h 205"/>
                <a:gd name="T40" fmla="*/ 227 w 429"/>
                <a:gd name="T41" fmla="*/ 138 h 205"/>
                <a:gd name="T42" fmla="*/ 307 w 429"/>
                <a:gd name="T43" fmla="*/ 145 h 205"/>
                <a:gd name="T44" fmla="*/ 368 w 429"/>
                <a:gd name="T45" fmla="*/ 102 h 205"/>
                <a:gd name="T46" fmla="*/ 379 w 429"/>
                <a:gd name="T47" fmla="*/ 136 h 205"/>
                <a:gd name="T48" fmla="*/ 404 w 429"/>
                <a:gd name="T49" fmla="*/ 150 h 205"/>
                <a:gd name="T50" fmla="*/ 406 w 429"/>
                <a:gd name="T51" fmla="*/ 144 h 205"/>
                <a:gd name="T52" fmla="*/ 380 w 429"/>
                <a:gd name="T53" fmla="*/ 76 h 205"/>
                <a:gd name="T54" fmla="*/ 417 w 429"/>
                <a:gd name="T55" fmla="*/ 23 h 205"/>
                <a:gd name="T56" fmla="*/ 410 w 429"/>
                <a:gd name="T57" fmla="*/ 47 h 205"/>
                <a:gd name="T58" fmla="*/ 378 w 429"/>
                <a:gd name="T59" fmla="*/ 84 h 205"/>
                <a:gd name="T60" fmla="*/ 380 w 429"/>
                <a:gd name="T61" fmla="*/ 76 h 205"/>
                <a:gd name="T62" fmla="*/ 237 w 429"/>
                <a:gd name="T63" fmla="*/ 123 h 205"/>
                <a:gd name="T64" fmla="*/ 253 w 429"/>
                <a:gd name="T65" fmla="*/ 111 h 205"/>
                <a:gd name="T66" fmla="*/ 236 w 429"/>
                <a:gd name="T67" fmla="*/ 125 h 205"/>
                <a:gd name="T68" fmla="*/ 237 w 429"/>
                <a:gd name="T69" fmla="*/ 123 h 205"/>
                <a:gd name="T70" fmla="*/ 69 w 429"/>
                <a:gd name="T71" fmla="*/ 95 h 205"/>
                <a:gd name="T72" fmla="*/ 60 w 429"/>
                <a:gd name="T73" fmla="*/ 88 h 205"/>
                <a:gd name="T74" fmla="*/ 58 w 429"/>
                <a:gd name="T75" fmla="*/ 97 h 205"/>
                <a:gd name="T76" fmla="*/ 57 w 429"/>
                <a:gd name="T77" fmla="*/ 112 h 205"/>
                <a:gd name="T78" fmla="*/ 57 w 429"/>
                <a:gd name="T79" fmla="*/ 112 h 205"/>
                <a:gd name="T80" fmla="*/ 31 w 429"/>
                <a:gd name="T81" fmla="*/ 181 h 205"/>
                <a:gd name="T82" fmla="*/ 22 w 429"/>
                <a:gd name="T83" fmla="*/ 187 h 205"/>
                <a:gd name="T84" fmla="*/ 25 w 429"/>
                <a:gd name="T85" fmla="*/ 149 h 205"/>
                <a:gd name="T86" fmla="*/ 110 w 429"/>
                <a:gd name="T87" fmla="*/ 40 h 205"/>
                <a:gd name="T88" fmla="*/ 122 w 429"/>
                <a:gd name="T89" fmla="*/ 49 h 205"/>
                <a:gd name="T90" fmla="*/ 69 w 429"/>
                <a:gd name="T91" fmla="*/ 9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9" h="205">
                  <a:moveTo>
                    <a:pt x="406" y="144"/>
                  </a:moveTo>
                  <a:cubicBezTo>
                    <a:pt x="379" y="136"/>
                    <a:pt x="375" y="112"/>
                    <a:pt x="377" y="95"/>
                  </a:cubicBezTo>
                  <a:cubicBezTo>
                    <a:pt x="424" y="52"/>
                    <a:pt x="429" y="20"/>
                    <a:pt x="429" y="20"/>
                  </a:cubicBezTo>
                  <a:cubicBezTo>
                    <a:pt x="426" y="0"/>
                    <a:pt x="397" y="31"/>
                    <a:pt x="397" y="31"/>
                  </a:cubicBezTo>
                  <a:cubicBezTo>
                    <a:pt x="377" y="56"/>
                    <a:pt x="370" y="77"/>
                    <a:pt x="368" y="93"/>
                  </a:cubicBezTo>
                  <a:cubicBezTo>
                    <a:pt x="318" y="141"/>
                    <a:pt x="275" y="150"/>
                    <a:pt x="275" y="150"/>
                  </a:cubicBezTo>
                  <a:cubicBezTo>
                    <a:pt x="253" y="157"/>
                    <a:pt x="237" y="147"/>
                    <a:pt x="235" y="134"/>
                  </a:cubicBezTo>
                  <a:cubicBezTo>
                    <a:pt x="247" y="128"/>
                    <a:pt x="253" y="122"/>
                    <a:pt x="253" y="122"/>
                  </a:cubicBezTo>
                  <a:cubicBezTo>
                    <a:pt x="267" y="112"/>
                    <a:pt x="259" y="105"/>
                    <a:pt x="259" y="105"/>
                  </a:cubicBezTo>
                  <a:cubicBezTo>
                    <a:pt x="240" y="87"/>
                    <a:pt x="228" y="123"/>
                    <a:pt x="228" y="123"/>
                  </a:cubicBezTo>
                  <a:cubicBezTo>
                    <a:pt x="228" y="126"/>
                    <a:pt x="228" y="128"/>
                    <a:pt x="228" y="130"/>
                  </a:cubicBezTo>
                  <a:cubicBezTo>
                    <a:pt x="204" y="142"/>
                    <a:pt x="183" y="143"/>
                    <a:pt x="183" y="143"/>
                  </a:cubicBezTo>
                  <a:cubicBezTo>
                    <a:pt x="113" y="141"/>
                    <a:pt x="79" y="102"/>
                    <a:pt x="79" y="102"/>
                  </a:cubicBezTo>
                  <a:cubicBezTo>
                    <a:pt x="117" y="82"/>
                    <a:pt x="132" y="47"/>
                    <a:pt x="132" y="47"/>
                  </a:cubicBezTo>
                  <a:cubicBezTo>
                    <a:pt x="138" y="28"/>
                    <a:pt x="121" y="29"/>
                    <a:pt x="121" y="29"/>
                  </a:cubicBezTo>
                  <a:cubicBezTo>
                    <a:pt x="59" y="36"/>
                    <a:pt x="17" y="143"/>
                    <a:pt x="17" y="143"/>
                  </a:cubicBezTo>
                  <a:cubicBezTo>
                    <a:pt x="0" y="191"/>
                    <a:pt x="23" y="198"/>
                    <a:pt x="23" y="198"/>
                  </a:cubicBezTo>
                  <a:cubicBezTo>
                    <a:pt x="42" y="205"/>
                    <a:pt x="64" y="117"/>
                    <a:pt x="64" y="117"/>
                  </a:cubicBezTo>
                  <a:cubicBezTo>
                    <a:pt x="65" y="105"/>
                    <a:pt x="69" y="108"/>
                    <a:pt x="69" y="108"/>
                  </a:cubicBezTo>
                  <a:cubicBezTo>
                    <a:pt x="71" y="113"/>
                    <a:pt x="99" y="130"/>
                    <a:pt x="99" y="130"/>
                  </a:cubicBezTo>
                  <a:cubicBezTo>
                    <a:pt x="157" y="160"/>
                    <a:pt x="202" y="150"/>
                    <a:pt x="227" y="138"/>
                  </a:cubicBezTo>
                  <a:cubicBezTo>
                    <a:pt x="231" y="184"/>
                    <a:pt x="307" y="145"/>
                    <a:pt x="307" y="145"/>
                  </a:cubicBezTo>
                  <a:cubicBezTo>
                    <a:pt x="332" y="130"/>
                    <a:pt x="352" y="116"/>
                    <a:pt x="368" y="102"/>
                  </a:cubicBezTo>
                  <a:cubicBezTo>
                    <a:pt x="369" y="123"/>
                    <a:pt x="379" y="136"/>
                    <a:pt x="379" y="136"/>
                  </a:cubicBezTo>
                  <a:cubicBezTo>
                    <a:pt x="396" y="154"/>
                    <a:pt x="404" y="150"/>
                    <a:pt x="404" y="150"/>
                  </a:cubicBezTo>
                  <a:cubicBezTo>
                    <a:pt x="410" y="146"/>
                    <a:pt x="406" y="144"/>
                    <a:pt x="406" y="144"/>
                  </a:cubicBezTo>
                  <a:moveTo>
                    <a:pt x="380" y="76"/>
                  </a:moveTo>
                  <a:cubicBezTo>
                    <a:pt x="402" y="28"/>
                    <a:pt x="417" y="23"/>
                    <a:pt x="417" y="23"/>
                  </a:cubicBezTo>
                  <a:cubicBezTo>
                    <a:pt x="428" y="19"/>
                    <a:pt x="410" y="47"/>
                    <a:pt x="410" y="47"/>
                  </a:cubicBezTo>
                  <a:cubicBezTo>
                    <a:pt x="399" y="61"/>
                    <a:pt x="389" y="73"/>
                    <a:pt x="378" y="84"/>
                  </a:cubicBezTo>
                  <a:cubicBezTo>
                    <a:pt x="379" y="79"/>
                    <a:pt x="380" y="76"/>
                    <a:pt x="380" y="76"/>
                  </a:cubicBezTo>
                  <a:moveTo>
                    <a:pt x="237" y="123"/>
                  </a:moveTo>
                  <a:cubicBezTo>
                    <a:pt x="246" y="106"/>
                    <a:pt x="253" y="111"/>
                    <a:pt x="253" y="111"/>
                  </a:cubicBezTo>
                  <a:cubicBezTo>
                    <a:pt x="248" y="116"/>
                    <a:pt x="242" y="121"/>
                    <a:pt x="236" y="125"/>
                  </a:cubicBezTo>
                  <a:cubicBezTo>
                    <a:pt x="237" y="124"/>
                    <a:pt x="237" y="123"/>
                    <a:pt x="237" y="123"/>
                  </a:cubicBezTo>
                  <a:moveTo>
                    <a:pt x="69" y="95"/>
                  </a:moveTo>
                  <a:cubicBezTo>
                    <a:pt x="69" y="95"/>
                    <a:pt x="72" y="79"/>
                    <a:pt x="60" y="88"/>
                  </a:cubicBezTo>
                  <a:cubicBezTo>
                    <a:pt x="60" y="88"/>
                    <a:pt x="54" y="91"/>
                    <a:pt x="58" y="97"/>
                  </a:cubicBezTo>
                  <a:cubicBezTo>
                    <a:pt x="58" y="97"/>
                    <a:pt x="48" y="97"/>
                    <a:pt x="57" y="112"/>
                  </a:cubicBezTo>
                  <a:cubicBezTo>
                    <a:pt x="57" y="112"/>
                    <a:pt x="57" y="112"/>
                    <a:pt x="57" y="112"/>
                  </a:cubicBezTo>
                  <a:cubicBezTo>
                    <a:pt x="57" y="112"/>
                    <a:pt x="45" y="156"/>
                    <a:pt x="31" y="181"/>
                  </a:cubicBezTo>
                  <a:cubicBezTo>
                    <a:pt x="31" y="181"/>
                    <a:pt x="25" y="194"/>
                    <a:pt x="22" y="187"/>
                  </a:cubicBezTo>
                  <a:cubicBezTo>
                    <a:pt x="22" y="187"/>
                    <a:pt x="17" y="177"/>
                    <a:pt x="25" y="149"/>
                  </a:cubicBezTo>
                  <a:cubicBezTo>
                    <a:pt x="25" y="149"/>
                    <a:pt x="51" y="59"/>
                    <a:pt x="110" y="40"/>
                  </a:cubicBezTo>
                  <a:cubicBezTo>
                    <a:pt x="110" y="40"/>
                    <a:pt x="133" y="31"/>
                    <a:pt x="122" y="49"/>
                  </a:cubicBezTo>
                  <a:cubicBezTo>
                    <a:pt x="122" y="49"/>
                    <a:pt x="95" y="93"/>
                    <a:pt x="69" y="9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43" name="Freeform 71">
              <a:extLst>
                <a:ext uri="{FF2B5EF4-FFF2-40B4-BE49-F238E27FC236}">
                  <a16:creationId xmlns:a16="http://schemas.microsoft.com/office/drawing/2014/main" id="{063EB77E-0821-1F46-B3D8-67C9CE602CD8}"/>
                </a:ext>
              </a:extLst>
            </p:cNvPr>
            <p:cNvSpPr>
              <a:spLocks noEditPoints="1"/>
            </p:cNvSpPr>
            <p:nvPr userDrawn="1"/>
          </p:nvSpPr>
          <p:spPr bwMode="auto">
            <a:xfrm>
              <a:off x="3686375" y="2112152"/>
              <a:ext cx="1399360" cy="407650"/>
            </a:xfrm>
            <a:custGeom>
              <a:avLst/>
              <a:gdLst>
                <a:gd name="T0" fmla="*/ 518 w 587"/>
                <a:gd name="T1" fmla="*/ 69 h 171"/>
                <a:gd name="T2" fmla="*/ 511 w 587"/>
                <a:gd name="T3" fmla="*/ 62 h 171"/>
                <a:gd name="T4" fmla="*/ 432 w 587"/>
                <a:gd name="T5" fmla="*/ 47 h 171"/>
                <a:gd name="T6" fmla="*/ 407 w 587"/>
                <a:gd name="T7" fmla="*/ 45 h 171"/>
                <a:gd name="T8" fmla="*/ 395 w 587"/>
                <a:gd name="T9" fmla="*/ 52 h 171"/>
                <a:gd name="T10" fmla="*/ 407 w 587"/>
                <a:gd name="T11" fmla="*/ 57 h 171"/>
                <a:gd name="T12" fmla="*/ 441 w 587"/>
                <a:gd name="T13" fmla="*/ 71 h 171"/>
                <a:gd name="T14" fmla="*/ 407 w 587"/>
                <a:gd name="T15" fmla="*/ 89 h 171"/>
                <a:gd name="T16" fmla="*/ 380 w 587"/>
                <a:gd name="T17" fmla="*/ 79 h 171"/>
                <a:gd name="T18" fmla="*/ 381 w 587"/>
                <a:gd name="T19" fmla="*/ 69 h 171"/>
                <a:gd name="T20" fmla="*/ 377 w 587"/>
                <a:gd name="T21" fmla="*/ 63 h 171"/>
                <a:gd name="T22" fmla="*/ 370 w 587"/>
                <a:gd name="T23" fmla="*/ 67 h 171"/>
                <a:gd name="T24" fmla="*/ 297 w 587"/>
                <a:gd name="T25" fmla="*/ 89 h 171"/>
                <a:gd name="T26" fmla="*/ 289 w 587"/>
                <a:gd name="T27" fmla="*/ 61 h 171"/>
                <a:gd name="T28" fmla="*/ 290 w 587"/>
                <a:gd name="T29" fmla="*/ 46 h 171"/>
                <a:gd name="T30" fmla="*/ 285 w 587"/>
                <a:gd name="T31" fmla="*/ 53 h 171"/>
                <a:gd name="T32" fmla="*/ 201 w 587"/>
                <a:gd name="T33" fmla="*/ 107 h 171"/>
                <a:gd name="T34" fmla="*/ 199 w 587"/>
                <a:gd name="T35" fmla="*/ 66 h 171"/>
                <a:gd name="T36" fmla="*/ 232 w 587"/>
                <a:gd name="T37" fmla="*/ 31 h 171"/>
                <a:gd name="T38" fmla="*/ 279 w 587"/>
                <a:gd name="T39" fmla="*/ 6 h 171"/>
                <a:gd name="T40" fmla="*/ 281 w 587"/>
                <a:gd name="T41" fmla="*/ 2 h 171"/>
                <a:gd name="T42" fmla="*/ 281 w 587"/>
                <a:gd name="T43" fmla="*/ 2 h 171"/>
                <a:gd name="T44" fmla="*/ 272 w 587"/>
                <a:gd name="T45" fmla="*/ 2 h 171"/>
                <a:gd name="T46" fmla="*/ 233 w 587"/>
                <a:gd name="T47" fmla="*/ 21 h 171"/>
                <a:gd name="T48" fmla="*/ 227 w 587"/>
                <a:gd name="T49" fmla="*/ 9 h 171"/>
                <a:gd name="T50" fmla="*/ 195 w 587"/>
                <a:gd name="T51" fmla="*/ 55 h 171"/>
                <a:gd name="T52" fmla="*/ 100 w 587"/>
                <a:gd name="T53" fmla="*/ 116 h 171"/>
                <a:gd name="T54" fmla="*/ 88 w 587"/>
                <a:gd name="T55" fmla="*/ 83 h 171"/>
                <a:gd name="T56" fmla="*/ 83 w 587"/>
                <a:gd name="T57" fmla="*/ 79 h 171"/>
                <a:gd name="T58" fmla="*/ 73 w 587"/>
                <a:gd name="T59" fmla="*/ 86 h 171"/>
                <a:gd name="T60" fmla="*/ 58 w 587"/>
                <a:gd name="T61" fmla="*/ 101 h 171"/>
                <a:gd name="T62" fmla="*/ 62 w 587"/>
                <a:gd name="T63" fmla="*/ 65 h 171"/>
                <a:gd name="T64" fmla="*/ 17 w 587"/>
                <a:gd name="T65" fmla="*/ 87 h 171"/>
                <a:gd name="T66" fmla="*/ 14 w 587"/>
                <a:gd name="T67" fmla="*/ 123 h 171"/>
                <a:gd name="T68" fmla="*/ 79 w 587"/>
                <a:gd name="T69" fmla="*/ 91 h 171"/>
                <a:gd name="T70" fmla="*/ 81 w 587"/>
                <a:gd name="T71" fmla="*/ 90 h 171"/>
                <a:gd name="T72" fmla="*/ 119 w 587"/>
                <a:gd name="T73" fmla="*/ 122 h 171"/>
                <a:gd name="T74" fmla="*/ 184 w 587"/>
                <a:gd name="T75" fmla="*/ 77 h 171"/>
                <a:gd name="T76" fmla="*/ 277 w 587"/>
                <a:gd name="T77" fmla="*/ 72 h 171"/>
                <a:gd name="T78" fmla="*/ 332 w 587"/>
                <a:gd name="T79" fmla="*/ 97 h 171"/>
                <a:gd name="T80" fmla="*/ 371 w 587"/>
                <a:gd name="T81" fmla="*/ 78 h 171"/>
                <a:gd name="T82" fmla="*/ 412 w 587"/>
                <a:gd name="T83" fmla="*/ 99 h 171"/>
                <a:gd name="T84" fmla="*/ 446 w 587"/>
                <a:gd name="T85" fmla="*/ 80 h 171"/>
                <a:gd name="T86" fmla="*/ 437 w 587"/>
                <a:gd name="T87" fmla="*/ 56 h 171"/>
                <a:gd name="T88" fmla="*/ 506 w 587"/>
                <a:gd name="T89" fmla="*/ 77 h 171"/>
                <a:gd name="T90" fmla="*/ 502 w 587"/>
                <a:gd name="T91" fmla="*/ 98 h 171"/>
                <a:gd name="T92" fmla="*/ 519 w 587"/>
                <a:gd name="T93" fmla="*/ 77 h 171"/>
                <a:gd name="T94" fmla="*/ 564 w 587"/>
                <a:gd name="T95" fmla="*/ 59 h 171"/>
                <a:gd name="T96" fmla="*/ 560 w 587"/>
                <a:gd name="T97" fmla="*/ 84 h 171"/>
                <a:gd name="T98" fmla="*/ 556 w 587"/>
                <a:gd name="T99" fmla="*/ 98 h 171"/>
                <a:gd name="T100" fmla="*/ 573 w 587"/>
                <a:gd name="T101" fmla="*/ 51 h 171"/>
                <a:gd name="T102" fmla="*/ 518 w 587"/>
                <a:gd name="T103" fmla="*/ 69 h 171"/>
                <a:gd name="T104" fmla="*/ 20 w 587"/>
                <a:gd name="T105" fmla="*/ 105 h 171"/>
                <a:gd name="T106" fmla="*/ 45 w 587"/>
                <a:gd name="T107" fmla="*/ 73 h 171"/>
                <a:gd name="T108" fmla="*/ 49 w 587"/>
                <a:gd name="T109" fmla="*/ 105 h 171"/>
                <a:gd name="T110" fmla="*/ 20 w 587"/>
                <a:gd name="T111" fmla="*/ 10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7" h="171">
                  <a:moveTo>
                    <a:pt x="518" y="69"/>
                  </a:moveTo>
                  <a:cubicBezTo>
                    <a:pt x="518" y="69"/>
                    <a:pt x="516" y="71"/>
                    <a:pt x="511" y="62"/>
                  </a:cubicBezTo>
                  <a:cubicBezTo>
                    <a:pt x="511" y="62"/>
                    <a:pt x="500" y="42"/>
                    <a:pt x="432" y="47"/>
                  </a:cubicBezTo>
                  <a:cubicBezTo>
                    <a:pt x="432" y="47"/>
                    <a:pt x="418" y="47"/>
                    <a:pt x="407" y="45"/>
                  </a:cubicBezTo>
                  <a:cubicBezTo>
                    <a:pt x="407" y="45"/>
                    <a:pt x="396" y="43"/>
                    <a:pt x="395" y="52"/>
                  </a:cubicBezTo>
                  <a:cubicBezTo>
                    <a:pt x="395" y="52"/>
                    <a:pt x="394" y="57"/>
                    <a:pt x="407" y="57"/>
                  </a:cubicBezTo>
                  <a:cubicBezTo>
                    <a:pt x="407" y="57"/>
                    <a:pt x="440" y="52"/>
                    <a:pt x="441" y="71"/>
                  </a:cubicBezTo>
                  <a:cubicBezTo>
                    <a:pt x="441" y="71"/>
                    <a:pt x="441" y="87"/>
                    <a:pt x="407" y="89"/>
                  </a:cubicBezTo>
                  <a:cubicBezTo>
                    <a:pt x="407" y="89"/>
                    <a:pt x="385" y="90"/>
                    <a:pt x="380" y="79"/>
                  </a:cubicBezTo>
                  <a:cubicBezTo>
                    <a:pt x="380" y="79"/>
                    <a:pt x="379" y="77"/>
                    <a:pt x="381" y="69"/>
                  </a:cubicBezTo>
                  <a:cubicBezTo>
                    <a:pt x="381" y="69"/>
                    <a:pt x="383" y="63"/>
                    <a:pt x="377" y="63"/>
                  </a:cubicBezTo>
                  <a:cubicBezTo>
                    <a:pt x="377" y="63"/>
                    <a:pt x="373" y="60"/>
                    <a:pt x="370" y="67"/>
                  </a:cubicBezTo>
                  <a:cubicBezTo>
                    <a:pt x="370" y="67"/>
                    <a:pt x="330" y="99"/>
                    <a:pt x="297" y="89"/>
                  </a:cubicBezTo>
                  <a:cubicBezTo>
                    <a:pt x="297" y="89"/>
                    <a:pt x="281" y="84"/>
                    <a:pt x="289" y="61"/>
                  </a:cubicBezTo>
                  <a:cubicBezTo>
                    <a:pt x="289" y="61"/>
                    <a:pt x="298" y="46"/>
                    <a:pt x="290" y="46"/>
                  </a:cubicBezTo>
                  <a:cubicBezTo>
                    <a:pt x="290" y="46"/>
                    <a:pt x="286" y="45"/>
                    <a:pt x="285" y="53"/>
                  </a:cubicBezTo>
                  <a:cubicBezTo>
                    <a:pt x="285" y="53"/>
                    <a:pt x="243" y="106"/>
                    <a:pt x="201" y="107"/>
                  </a:cubicBezTo>
                  <a:cubicBezTo>
                    <a:pt x="201" y="107"/>
                    <a:pt x="177" y="110"/>
                    <a:pt x="199" y="66"/>
                  </a:cubicBezTo>
                  <a:cubicBezTo>
                    <a:pt x="199" y="66"/>
                    <a:pt x="212" y="43"/>
                    <a:pt x="232" y="31"/>
                  </a:cubicBezTo>
                  <a:cubicBezTo>
                    <a:pt x="232" y="31"/>
                    <a:pt x="278" y="7"/>
                    <a:pt x="279" y="6"/>
                  </a:cubicBezTo>
                  <a:cubicBezTo>
                    <a:pt x="280" y="5"/>
                    <a:pt x="283" y="4"/>
                    <a:pt x="281" y="2"/>
                  </a:cubicBezTo>
                  <a:cubicBezTo>
                    <a:pt x="281" y="2"/>
                    <a:pt x="281" y="2"/>
                    <a:pt x="281" y="2"/>
                  </a:cubicBezTo>
                  <a:cubicBezTo>
                    <a:pt x="281" y="2"/>
                    <a:pt x="277" y="0"/>
                    <a:pt x="272" y="2"/>
                  </a:cubicBezTo>
                  <a:cubicBezTo>
                    <a:pt x="233" y="21"/>
                    <a:pt x="233" y="21"/>
                    <a:pt x="233" y="21"/>
                  </a:cubicBezTo>
                  <a:cubicBezTo>
                    <a:pt x="233" y="21"/>
                    <a:pt x="238" y="4"/>
                    <a:pt x="227" y="9"/>
                  </a:cubicBezTo>
                  <a:cubicBezTo>
                    <a:pt x="227" y="9"/>
                    <a:pt x="212" y="22"/>
                    <a:pt x="195" y="55"/>
                  </a:cubicBezTo>
                  <a:cubicBezTo>
                    <a:pt x="195" y="55"/>
                    <a:pt x="131" y="120"/>
                    <a:pt x="100" y="116"/>
                  </a:cubicBezTo>
                  <a:cubicBezTo>
                    <a:pt x="100" y="116"/>
                    <a:pt x="80" y="117"/>
                    <a:pt x="88" y="83"/>
                  </a:cubicBezTo>
                  <a:cubicBezTo>
                    <a:pt x="88" y="83"/>
                    <a:pt x="89" y="80"/>
                    <a:pt x="83" y="79"/>
                  </a:cubicBezTo>
                  <a:cubicBezTo>
                    <a:pt x="83" y="79"/>
                    <a:pt x="79" y="77"/>
                    <a:pt x="73" y="86"/>
                  </a:cubicBezTo>
                  <a:cubicBezTo>
                    <a:pt x="73" y="86"/>
                    <a:pt x="69" y="94"/>
                    <a:pt x="58" y="101"/>
                  </a:cubicBezTo>
                  <a:cubicBezTo>
                    <a:pt x="58" y="101"/>
                    <a:pt x="77" y="79"/>
                    <a:pt x="62" y="65"/>
                  </a:cubicBezTo>
                  <a:cubicBezTo>
                    <a:pt x="62" y="65"/>
                    <a:pt x="44" y="49"/>
                    <a:pt x="17" y="87"/>
                  </a:cubicBezTo>
                  <a:cubicBezTo>
                    <a:pt x="17" y="87"/>
                    <a:pt x="0" y="113"/>
                    <a:pt x="14" y="123"/>
                  </a:cubicBezTo>
                  <a:cubicBezTo>
                    <a:pt x="14" y="123"/>
                    <a:pt x="29" y="136"/>
                    <a:pt x="79" y="91"/>
                  </a:cubicBezTo>
                  <a:cubicBezTo>
                    <a:pt x="81" y="90"/>
                    <a:pt x="81" y="90"/>
                    <a:pt x="81" y="90"/>
                  </a:cubicBezTo>
                  <a:cubicBezTo>
                    <a:pt x="81" y="90"/>
                    <a:pt x="66" y="139"/>
                    <a:pt x="119" y="122"/>
                  </a:cubicBezTo>
                  <a:cubicBezTo>
                    <a:pt x="119" y="122"/>
                    <a:pt x="152" y="109"/>
                    <a:pt x="184" y="77"/>
                  </a:cubicBezTo>
                  <a:cubicBezTo>
                    <a:pt x="184" y="77"/>
                    <a:pt x="157" y="171"/>
                    <a:pt x="277" y="72"/>
                  </a:cubicBezTo>
                  <a:cubicBezTo>
                    <a:pt x="277" y="72"/>
                    <a:pt x="270" y="111"/>
                    <a:pt x="332" y="97"/>
                  </a:cubicBezTo>
                  <a:cubicBezTo>
                    <a:pt x="332" y="97"/>
                    <a:pt x="355" y="90"/>
                    <a:pt x="371" y="78"/>
                  </a:cubicBezTo>
                  <a:cubicBezTo>
                    <a:pt x="371" y="78"/>
                    <a:pt x="372" y="101"/>
                    <a:pt x="412" y="99"/>
                  </a:cubicBezTo>
                  <a:cubicBezTo>
                    <a:pt x="412" y="99"/>
                    <a:pt x="435" y="99"/>
                    <a:pt x="446" y="80"/>
                  </a:cubicBezTo>
                  <a:cubicBezTo>
                    <a:pt x="446" y="80"/>
                    <a:pt x="454" y="64"/>
                    <a:pt x="437" y="56"/>
                  </a:cubicBezTo>
                  <a:cubicBezTo>
                    <a:pt x="437" y="56"/>
                    <a:pt x="515" y="54"/>
                    <a:pt x="506" y="77"/>
                  </a:cubicBezTo>
                  <a:cubicBezTo>
                    <a:pt x="506" y="77"/>
                    <a:pt x="490" y="100"/>
                    <a:pt x="502" y="98"/>
                  </a:cubicBezTo>
                  <a:cubicBezTo>
                    <a:pt x="502" y="98"/>
                    <a:pt x="508" y="98"/>
                    <a:pt x="519" y="77"/>
                  </a:cubicBezTo>
                  <a:cubicBezTo>
                    <a:pt x="519" y="77"/>
                    <a:pt x="545" y="46"/>
                    <a:pt x="564" y="59"/>
                  </a:cubicBezTo>
                  <a:cubicBezTo>
                    <a:pt x="564" y="59"/>
                    <a:pt x="572" y="67"/>
                    <a:pt x="560" y="84"/>
                  </a:cubicBezTo>
                  <a:cubicBezTo>
                    <a:pt x="560" y="84"/>
                    <a:pt x="547" y="103"/>
                    <a:pt x="556" y="98"/>
                  </a:cubicBezTo>
                  <a:cubicBezTo>
                    <a:pt x="556" y="98"/>
                    <a:pt x="587" y="67"/>
                    <a:pt x="573" y="51"/>
                  </a:cubicBezTo>
                  <a:cubicBezTo>
                    <a:pt x="573" y="51"/>
                    <a:pt x="558" y="32"/>
                    <a:pt x="518" y="69"/>
                  </a:cubicBezTo>
                  <a:moveTo>
                    <a:pt x="20" y="105"/>
                  </a:moveTo>
                  <a:cubicBezTo>
                    <a:pt x="20" y="105"/>
                    <a:pt x="18" y="88"/>
                    <a:pt x="45" y="73"/>
                  </a:cubicBezTo>
                  <a:cubicBezTo>
                    <a:pt x="45" y="73"/>
                    <a:pt x="77" y="60"/>
                    <a:pt x="49" y="105"/>
                  </a:cubicBezTo>
                  <a:cubicBezTo>
                    <a:pt x="49" y="105"/>
                    <a:pt x="22" y="125"/>
                    <a:pt x="20"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44" name="Freeform 72">
              <a:extLst>
                <a:ext uri="{FF2B5EF4-FFF2-40B4-BE49-F238E27FC236}">
                  <a16:creationId xmlns:a16="http://schemas.microsoft.com/office/drawing/2014/main" id="{84F045AC-9821-1E40-A1E8-78A2B59FE4F4}"/>
                </a:ext>
              </a:extLst>
            </p:cNvPr>
            <p:cNvSpPr>
              <a:spLocks noEditPoints="1"/>
            </p:cNvSpPr>
            <p:nvPr userDrawn="1"/>
          </p:nvSpPr>
          <p:spPr bwMode="auto">
            <a:xfrm>
              <a:off x="5080967" y="1983421"/>
              <a:ext cx="1304003" cy="796229"/>
            </a:xfrm>
            <a:custGeom>
              <a:avLst/>
              <a:gdLst>
                <a:gd name="T0" fmla="*/ 530 w 547"/>
                <a:gd name="T1" fmla="*/ 96 h 334"/>
                <a:gd name="T2" fmla="*/ 435 w 547"/>
                <a:gd name="T3" fmla="*/ 85 h 334"/>
                <a:gd name="T4" fmla="*/ 425 w 547"/>
                <a:gd name="T5" fmla="*/ 88 h 334"/>
                <a:gd name="T6" fmla="*/ 359 w 547"/>
                <a:gd name="T7" fmla="*/ 121 h 334"/>
                <a:gd name="T8" fmla="*/ 333 w 547"/>
                <a:gd name="T9" fmla="*/ 102 h 334"/>
                <a:gd name="T10" fmla="*/ 324 w 547"/>
                <a:gd name="T11" fmla="*/ 99 h 334"/>
                <a:gd name="T12" fmla="*/ 298 w 547"/>
                <a:gd name="T13" fmla="*/ 118 h 334"/>
                <a:gd name="T14" fmla="*/ 245 w 547"/>
                <a:gd name="T15" fmla="*/ 113 h 334"/>
                <a:gd name="T16" fmla="*/ 237 w 547"/>
                <a:gd name="T17" fmla="*/ 94 h 334"/>
                <a:gd name="T18" fmla="*/ 195 w 547"/>
                <a:gd name="T19" fmla="*/ 120 h 334"/>
                <a:gd name="T20" fmla="*/ 183 w 547"/>
                <a:gd name="T21" fmla="*/ 135 h 334"/>
                <a:gd name="T22" fmla="*/ 218 w 547"/>
                <a:gd name="T23" fmla="*/ 68 h 334"/>
                <a:gd name="T24" fmla="*/ 233 w 547"/>
                <a:gd name="T25" fmla="*/ 12 h 334"/>
                <a:gd name="T26" fmla="*/ 223 w 547"/>
                <a:gd name="T27" fmla="*/ 16 h 334"/>
                <a:gd name="T28" fmla="*/ 214 w 547"/>
                <a:gd name="T29" fmla="*/ 46 h 334"/>
                <a:gd name="T30" fmla="*/ 194 w 547"/>
                <a:gd name="T31" fmla="*/ 86 h 334"/>
                <a:gd name="T32" fmla="*/ 97 w 547"/>
                <a:gd name="T33" fmla="*/ 124 h 334"/>
                <a:gd name="T34" fmla="*/ 99 w 547"/>
                <a:gd name="T35" fmla="*/ 96 h 334"/>
                <a:gd name="T36" fmla="*/ 73 w 547"/>
                <a:gd name="T37" fmla="*/ 72 h 334"/>
                <a:gd name="T38" fmla="*/ 10 w 547"/>
                <a:gd name="T39" fmla="*/ 129 h 334"/>
                <a:gd name="T40" fmla="*/ 15 w 547"/>
                <a:gd name="T41" fmla="*/ 152 h 334"/>
                <a:gd name="T42" fmla="*/ 17 w 547"/>
                <a:gd name="T43" fmla="*/ 144 h 334"/>
                <a:gd name="T44" fmla="*/ 34 w 547"/>
                <a:gd name="T45" fmla="*/ 110 h 334"/>
                <a:gd name="T46" fmla="*/ 81 w 547"/>
                <a:gd name="T47" fmla="*/ 83 h 334"/>
                <a:gd name="T48" fmla="*/ 88 w 547"/>
                <a:gd name="T49" fmla="*/ 114 h 334"/>
                <a:gd name="T50" fmla="*/ 87 w 547"/>
                <a:gd name="T51" fmla="*/ 124 h 334"/>
                <a:gd name="T52" fmla="*/ 75 w 547"/>
                <a:gd name="T53" fmla="*/ 121 h 334"/>
                <a:gd name="T54" fmla="*/ 67 w 547"/>
                <a:gd name="T55" fmla="*/ 117 h 334"/>
                <a:gd name="T56" fmla="*/ 65 w 547"/>
                <a:gd name="T57" fmla="*/ 150 h 334"/>
                <a:gd name="T58" fmla="*/ 89 w 547"/>
                <a:gd name="T59" fmla="*/ 146 h 334"/>
                <a:gd name="T60" fmla="*/ 94 w 547"/>
                <a:gd name="T61" fmla="*/ 135 h 334"/>
                <a:gd name="T62" fmla="*/ 186 w 547"/>
                <a:gd name="T63" fmla="*/ 103 h 334"/>
                <a:gd name="T64" fmla="*/ 177 w 547"/>
                <a:gd name="T65" fmla="*/ 126 h 334"/>
                <a:gd name="T66" fmla="*/ 166 w 547"/>
                <a:gd name="T67" fmla="*/ 154 h 334"/>
                <a:gd name="T68" fmla="*/ 180 w 547"/>
                <a:gd name="T69" fmla="*/ 149 h 334"/>
                <a:gd name="T70" fmla="*/ 230 w 547"/>
                <a:gd name="T71" fmla="*/ 100 h 334"/>
                <a:gd name="T72" fmla="*/ 233 w 547"/>
                <a:gd name="T73" fmla="*/ 109 h 334"/>
                <a:gd name="T74" fmla="*/ 321 w 547"/>
                <a:gd name="T75" fmla="*/ 111 h 334"/>
                <a:gd name="T76" fmla="*/ 393 w 547"/>
                <a:gd name="T77" fmla="*/ 117 h 334"/>
                <a:gd name="T78" fmla="*/ 323 w 547"/>
                <a:gd name="T79" fmla="*/ 285 h 334"/>
                <a:gd name="T80" fmla="*/ 333 w 547"/>
                <a:gd name="T81" fmla="*/ 321 h 334"/>
                <a:gd name="T82" fmla="*/ 391 w 547"/>
                <a:gd name="T83" fmla="*/ 235 h 334"/>
                <a:gd name="T84" fmla="*/ 424 w 547"/>
                <a:gd name="T85" fmla="*/ 121 h 334"/>
                <a:gd name="T86" fmla="*/ 432 w 547"/>
                <a:gd name="T87" fmla="*/ 100 h 334"/>
                <a:gd name="T88" fmla="*/ 435 w 547"/>
                <a:gd name="T89" fmla="*/ 96 h 334"/>
                <a:gd name="T90" fmla="*/ 438 w 547"/>
                <a:gd name="T91" fmla="*/ 94 h 334"/>
                <a:gd name="T92" fmla="*/ 510 w 547"/>
                <a:gd name="T93" fmla="*/ 92 h 334"/>
                <a:gd name="T94" fmla="*/ 524 w 547"/>
                <a:gd name="T95" fmla="*/ 134 h 334"/>
                <a:gd name="T96" fmla="*/ 461 w 547"/>
                <a:gd name="T97" fmla="*/ 149 h 334"/>
                <a:gd name="T98" fmla="*/ 448 w 547"/>
                <a:gd name="T99" fmla="*/ 146 h 334"/>
                <a:gd name="T100" fmla="*/ 494 w 547"/>
                <a:gd name="T101" fmla="*/ 160 h 334"/>
                <a:gd name="T102" fmla="*/ 534 w 547"/>
                <a:gd name="T103" fmla="*/ 137 h 334"/>
                <a:gd name="T104" fmla="*/ 530 w 547"/>
                <a:gd name="T105" fmla="*/ 96 h 334"/>
                <a:gd name="T106" fmla="*/ 74 w 547"/>
                <a:gd name="T107" fmla="*/ 145 h 334"/>
                <a:gd name="T108" fmla="*/ 68 w 547"/>
                <a:gd name="T109" fmla="*/ 130 h 334"/>
                <a:gd name="T110" fmla="*/ 85 w 547"/>
                <a:gd name="T111" fmla="*/ 135 h 334"/>
                <a:gd name="T112" fmla="*/ 74 w 547"/>
                <a:gd name="T113" fmla="*/ 145 h 334"/>
                <a:gd name="T114" fmla="*/ 373 w 547"/>
                <a:gd name="T115" fmla="*/ 259 h 334"/>
                <a:gd name="T116" fmla="*/ 345 w 547"/>
                <a:gd name="T117" fmla="*/ 310 h 334"/>
                <a:gd name="T118" fmla="*/ 343 w 547"/>
                <a:gd name="T119" fmla="*/ 234 h 334"/>
                <a:gd name="T120" fmla="*/ 417 w 547"/>
                <a:gd name="T121" fmla="*/ 109 h 334"/>
                <a:gd name="T122" fmla="*/ 373 w 547"/>
                <a:gd name="T123" fmla="*/ 25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7" h="334">
                  <a:moveTo>
                    <a:pt x="530" y="96"/>
                  </a:moveTo>
                  <a:cubicBezTo>
                    <a:pt x="492" y="54"/>
                    <a:pt x="435" y="85"/>
                    <a:pt x="435" y="85"/>
                  </a:cubicBezTo>
                  <a:cubicBezTo>
                    <a:pt x="427" y="83"/>
                    <a:pt x="425" y="88"/>
                    <a:pt x="425" y="88"/>
                  </a:cubicBezTo>
                  <a:cubicBezTo>
                    <a:pt x="393" y="114"/>
                    <a:pt x="359" y="121"/>
                    <a:pt x="359" y="121"/>
                  </a:cubicBezTo>
                  <a:cubicBezTo>
                    <a:pt x="328" y="127"/>
                    <a:pt x="333" y="102"/>
                    <a:pt x="333" y="102"/>
                  </a:cubicBezTo>
                  <a:cubicBezTo>
                    <a:pt x="333" y="89"/>
                    <a:pt x="324" y="99"/>
                    <a:pt x="324" y="99"/>
                  </a:cubicBezTo>
                  <a:cubicBezTo>
                    <a:pt x="318" y="107"/>
                    <a:pt x="298" y="118"/>
                    <a:pt x="298" y="118"/>
                  </a:cubicBezTo>
                  <a:cubicBezTo>
                    <a:pt x="257" y="139"/>
                    <a:pt x="245" y="113"/>
                    <a:pt x="245" y="113"/>
                  </a:cubicBezTo>
                  <a:cubicBezTo>
                    <a:pt x="237" y="94"/>
                    <a:pt x="237" y="94"/>
                    <a:pt x="237" y="94"/>
                  </a:cubicBezTo>
                  <a:cubicBezTo>
                    <a:pt x="228" y="71"/>
                    <a:pt x="195" y="120"/>
                    <a:pt x="195" y="120"/>
                  </a:cubicBezTo>
                  <a:cubicBezTo>
                    <a:pt x="185" y="137"/>
                    <a:pt x="183" y="135"/>
                    <a:pt x="183" y="135"/>
                  </a:cubicBezTo>
                  <a:cubicBezTo>
                    <a:pt x="190" y="110"/>
                    <a:pt x="218" y="68"/>
                    <a:pt x="218" y="68"/>
                  </a:cubicBezTo>
                  <a:cubicBezTo>
                    <a:pt x="239" y="31"/>
                    <a:pt x="233" y="12"/>
                    <a:pt x="233" y="12"/>
                  </a:cubicBezTo>
                  <a:cubicBezTo>
                    <a:pt x="228" y="0"/>
                    <a:pt x="223" y="16"/>
                    <a:pt x="223" y="16"/>
                  </a:cubicBezTo>
                  <a:cubicBezTo>
                    <a:pt x="221" y="29"/>
                    <a:pt x="214" y="46"/>
                    <a:pt x="214" y="46"/>
                  </a:cubicBezTo>
                  <a:cubicBezTo>
                    <a:pt x="204" y="73"/>
                    <a:pt x="194" y="86"/>
                    <a:pt x="194" y="86"/>
                  </a:cubicBezTo>
                  <a:cubicBezTo>
                    <a:pt x="147" y="117"/>
                    <a:pt x="116" y="124"/>
                    <a:pt x="97" y="124"/>
                  </a:cubicBezTo>
                  <a:cubicBezTo>
                    <a:pt x="100" y="109"/>
                    <a:pt x="99" y="96"/>
                    <a:pt x="99" y="96"/>
                  </a:cubicBezTo>
                  <a:cubicBezTo>
                    <a:pt x="96" y="67"/>
                    <a:pt x="73" y="72"/>
                    <a:pt x="73" y="72"/>
                  </a:cubicBezTo>
                  <a:cubicBezTo>
                    <a:pt x="35" y="77"/>
                    <a:pt x="10" y="129"/>
                    <a:pt x="10" y="129"/>
                  </a:cubicBezTo>
                  <a:cubicBezTo>
                    <a:pt x="0" y="154"/>
                    <a:pt x="15" y="152"/>
                    <a:pt x="15" y="152"/>
                  </a:cubicBezTo>
                  <a:cubicBezTo>
                    <a:pt x="25" y="149"/>
                    <a:pt x="17" y="144"/>
                    <a:pt x="17" y="144"/>
                  </a:cubicBezTo>
                  <a:cubicBezTo>
                    <a:pt x="17" y="130"/>
                    <a:pt x="34" y="110"/>
                    <a:pt x="34" y="110"/>
                  </a:cubicBezTo>
                  <a:cubicBezTo>
                    <a:pt x="72" y="70"/>
                    <a:pt x="81" y="83"/>
                    <a:pt x="81" y="83"/>
                  </a:cubicBezTo>
                  <a:cubicBezTo>
                    <a:pt x="80" y="83"/>
                    <a:pt x="92" y="89"/>
                    <a:pt x="88" y="114"/>
                  </a:cubicBezTo>
                  <a:cubicBezTo>
                    <a:pt x="88" y="118"/>
                    <a:pt x="87" y="121"/>
                    <a:pt x="87" y="124"/>
                  </a:cubicBezTo>
                  <a:cubicBezTo>
                    <a:pt x="79" y="123"/>
                    <a:pt x="75" y="121"/>
                    <a:pt x="75" y="121"/>
                  </a:cubicBezTo>
                  <a:cubicBezTo>
                    <a:pt x="69" y="115"/>
                    <a:pt x="67" y="117"/>
                    <a:pt x="67" y="117"/>
                  </a:cubicBezTo>
                  <a:cubicBezTo>
                    <a:pt x="50" y="123"/>
                    <a:pt x="65" y="150"/>
                    <a:pt x="65" y="150"/>
                  </a:cubicBezTo>
                  <a:cubicBezTo>
                    <a:pt x="77" y="167"/>
                    <a:pt x="89" y="146"/>
                    <a:pt x="89" y="146"/>
                  </a:cubicBezTo>
                  <a:cubicBezTo>
                    <a:pt x="91" y="142"/>
                    <a:pt x="93" y="139"/>
                    <a:pt x="94" y="135"/>
                  </a:cubicBezTo>
                  <a:cubicBezTo>
                    <a:pt x="135" y="134"/>
                    <a:pt x="186" y="103"/>
                    <a:pt x="186" y="103"/>
                  </a:cubicBezTo>
                  <a:cubicBezTo>
                    <a:pt x="185" y="112"/>
                    <a:pt x="177" y="126"/>
                    <a:pt x="177" y="126"/>
                  </a:cubicBezTo>
                  <a:cubicBezTo>
                    <a:pt x="161" y="155"/>
                    <a:pt x="166" y="154"/>
                    <a:pt x="166" y="154"/>
                  </a:cubicBezTo>
                  <a:cubicBezTo>
                    <a:pt x="171" y="165"/>
                    <a:pt x="180" y="149"/>
                    <a:pt x="180" y="149"/>
                  </a:cubicBezTo>
                  <a:cubicBezTo>
                    <a:pt x="230" y="82"/>
                    <a:pt x="230" y="100"/>
                    <a:pt x="230" y="100"/>
                  </a:cubicBezTo>
                  <a:cubicBezTo>
                    <a:pt x="233" y="109"/>
                    <a:pt x="233" y="109"/>
                    <a:pt x="233" y="109"/>
                  </a:cubicBezTo>
                  <a:cubicBezTo>
                    <a:pt x="257" y="165"/>
                    <a:pt x="321" y="111"/>
                    <a:pt x="321" y="111"/>
                  </a:cubicBezTo>
                  <a:cubicBezTo>
                    <a:pt x="337" y="152"/>
                    <a:pt x="393" y="117"/>
                    <a:pt x="393" y="117"/>
                  </a:cubicBezTo>
                  <a:cubicBezTo>
                    <a:pt x="332" y="198"/>
                    <a:pt x="323" y="285"/>
                    <a:pt x="323" y="285"/>
                  </a:cubicBezTo>
                  <a:cubicBezTo>
                    <a:pt x="319" y="317"/>
                    <a:pt x="333" y="321"/>
                    <a:pt x="333" y="321"/>
                  </a:cubicBezTo>
                  <a:cubicBezTo>
                    <a:pt x="368" y="334"/>
                    <a:pt x="391" y="235"/>
                    <a:pt x="391" y="235"/>
                  </a:cubicBezTo>
                  <a:cubicBezTo>
                    <a:pt x="424" y="121"/>
                    <a:pt x="424" y="121"/>
                    <a:pt x="424" y="121"/>
                  </a:cubicBezTo>
                  <a:cubicBezTo>
                    <a:pt x="429" y="100"/>
                    <a:pt x="432" y="100"/>
                    <a:pt x="432" y="100"/>
                  </a:cubicBezTo>
                  <a:cubicBezTo>
                    <a:pt x="434" y="97"/>
                    <a:pt x="435" y="96"/>
                    <a:pt x="435" y="96"/>
                  </a:cubicBezTo>
                  <a:cubicBezTo>
                    <a:pt x="437" y="94"/>
                    <a:pt x="438" y="94"/>
                    <a:pt x="438" y="94"/>
                  </a:cubicBezTo>
                  <a:cubicBezTo>
                    <a:pt x="485" y="70"/>
                    <a:pt x="510" y="92"/>
                    <a:pt x="510" y="92"/>
                  </a:cubicBezTo>
                  <a:cubicBezTo>
                    <a:pt x="540" y="114"/>
                    <a:pt x="524" y="134"/>
                    <a:pt x="524" y="134"/>
                  </a:cubicBezTo>
                  <a:cubicBezTo>
                    <a:pt x="496" y="163"/>
                    <a:pt x="461" y="149"/>
                    <a:pt x="461" y="149"/>
                  </a:cubicBezTo>
                  <a:cubicBezTo>
                    <a:pt x="447" y="142"/>
                    <a:pt x="448" y="146"/>
                    <a:pt x="448" y="146"/>
                  </a:cubicBezTo>
                  <a:cubicBezTo>
                    <a:pt x="467" y="163"/>
                    <a:pt x="494" y="160"/>
                    <a:pt x="494" y="160"/>
                  </a:cubicBezTo>
                  <a:cubicBezTo>
                    <a:pt x="518" y="158"/>
                    <a:pt x="534" y="137"/>
                    <a:pt x="534" y="137"/>
                  </a:cubicBezTo>
                  <a:cubicBezTo>
                    <a:pt x="547" y="117"/>
                    <a:pt x="530" y="96"/>
                    <a:pt x="530" y="96"/>
                  </a:cubicBezTo>
                  <a:moveTo>
                    <a:pt x="74" y="145"/>
                  </a:moveTo>
                  <a:cubicBezTo>
                    <a:pt x="70" y="142"/>
                    <a:pt x="68" y="130"/>
                    <a:pt x="68" y="130"/>
                  </a:cubicBezTo>
                  <a:cubicBezTo>
                    <a:pt x="73" y="133"/>
                    <a:pt x="79" y="134"/>
                    <a:pt x="85" y="135"/>
                  </a:cubicBezTo>
                  <a:cubicBezTo>
                    <a:pt x="80" y="154"/>
                    <a:pt x="74" y="145"/>
                    <a:pt x="74" y="145"/>
                  </a:cubicBezTo>
                  <a:moveTo>
                    <a:pt x="373" y="259"/>
                  </a:moveTo>
                  <a:cubicBezTo>
                    <a:pt x="359" y="304"/>
                    <a:pt x="345" y="310"/>
                    <a:pt x="345" y="310"/>
                  </a:cubicBezTo>
                  <a:cubicBezTo>
                    <a:pt x="317" y="318"/>
                    <a:pt x="343" y="234"/>
                    <a:pt x="343" y="234"/>
                  </a:cubicBezTo>
                  <a:cubicBezTo>
                    <a:pt x="372" y="140"/>
                    <a:pt x="417" y="109"/>
                    <a:pt x="417" y="109"/>
                  </a:cubicBezTo>
                  <a:cubicBezTo>
                    <a:pt x="421" y="107"/>
                    <a:pt x="373" y="259"/>
                    <a:pt x="373" y="2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45" name="Freeform 73">
              <a:extLst>
                <a:ext uri="{FF2B5EF4-FFF2-40B4-BE49-F238E27FC236}">
                  <a16:creationId xmlns:a16="http://schemas.microsoft.com/office/drawing/2014/main" id="{BC052F76-3182-6C40-8F52-DCE37C6D25E3}"/>
                </a:ext>
              </a:extLst>
            </p:cNvPr>
            <p:cNvSpPr>
              <a:spLocks/>
            </p:cNvSpPr>
            <p:nvPr userDrawn="1"/>
          </p:nvSpPr>
          <p:spPr bwMode="auto">
            <a:xfrm>
              <a:off x="3080859" y="2410142"/>
              <a:ext cx="2784417" cy="123964"/>
            </a:xfrm>
            <a:custGeom>
              <a:avLst/>
              <a:gdLst>
                <a:gd name="T0" fmla="*/ 0 w 1168"/>
                <a:gd name="T1" fmla="*/ 46 h 52"/>
                <a:gd name="T2" fmla="*/ 607 w 1168"/>
                <a:gd name="T3" fmla="*/ 14 h 52"/>
                <a:gd name="T4" fmla="*/ 1168 w 1168"/>
                <a:gd name="T5" fmla="*/ 32 h 52"/>
                <a:gd name="T6" fmla="*/ 1164 w 1168"/>
                <a:gd name="T7" fmla="*/ 40 h 52"/>
                <a:gd name="T8" fmla="*/ 756 w 1168"/>
                <a:gd name="T9" fmla="*/ 18 h 52"/>
                <a:gd name="T10" fmla="*/ 12 w 1168"/>
                <a:gd name="T11" fmla="*/ 52 h 52"/>
                <a:gd name="T12" fmla="*/ 0 w 1168"/>
                <a:gd name="T13" fmla="*/ 46 h 52"/>
              </a:gdLst>
              <a:ahLst/>
              <a:cxnLst>
                <a:cxn ang="0">
                  <a:pos x="T0" y="T1"/>
                </a:cxn>
                <a:cxn ang="0">
                  <a:pos x="T2" y="T3"/>
                </a:cxn>
                <a:cxn ang="0">
                  <a:pos x="T4" y="T5"/>
                </a:cxn>
                <a:cxn ang="0">
                  <a:pos x="T6" y="T7"/>
                </a:cxn>
                <a:cxn ang="0">
                  <a:pos x="T8" y="T9"/>
                </a:cxn>
                <a:cxn ang="0">
                  <a:pos x="T10" y="T11"/>
                </a:cxn>
                <a:cxn ang="0">
                  <a:pos x="T12" y="T13"/>
                </a:cxn>
              </a:cxnLst>
              <a:rect l="0" t="0" r="r" b="b"/>
              <a:pathLst>
                <a:path w="1168" h="52">
                  <a:moveTo>
                    <a:pt x="0" y="46"/>
                  </a:moveTo>
                  <a:cubicBezTo>
                    <a:pt x="0" y="46"/>
                    <a:pt x="417" y="14"/>
                    <a:pt x="607" y="14"/>
                  </a:cubicBezTo>
                  <a:cubicBezTo>
                    <a:pt x="607" y="14"/>
                    <a:pt x="1089" y="0"/>
                    <a:pt x="1168" y="32"/>
                  </a:cubicBezTo>
                  <a:cubicBezTo>
                    <a:pt x="1164" y="40"/>
                    <a:pt x="1164" y="40"/>
                    <a:pt x="1164" y="40"/>
                  </a:cubicBezTo>
                  <a:cubicBezTo>
                    <a:pt x="1164" y="40"/>
                    <a:pt x="1059" y="16"/>
                    <a:pt x="756" y="18"/>
                  </a:cubicBezTo>
                  <a:cubicBezTo>
                    <a:pt x="756" y="18"/>
                    <a:pt x="183" y="28"/>
                    <a:pt x="12" y="52"/>
                  </a:cubicBezTo>
                  <a:lnTo>
                    <a:pt x="0"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46" name="Freeform 74">
              <a:extLst>
                <a:ext uri="{FF2B5EF4-FFF2-40B4-BE49-F238E27FC236}">
                  <a16:creationId xmlns:a16="http://schemas.microsoft.com/office/drawing/2014/main" id="{4E376411-DA83-E749-B80B-725617FD4DF3}"/>
                </a:ext>
              </a:extLst>
            </p:cNvPr>
            <p:cNvSpPr>
              <a:spLocks/>
            </p:cNvSpPr>
            <p:nvPr userDrawn="1"/>
          </p:nvSpPr>
          <p:spPr bwMode="auto">
            <a:xfrm>
              <a:off x="6284846" y="2045402"/>
              <a:ext cx="57214" cy="69134"/>
            </a:xfrm>
            <a:custGeom>
              <a:avLst/>
              <a:gdLst>
                <a:gd name="T0" fmla="*/ 48 w 48"/>
                <a:gd name="T1" fmla="*/ 0 h 58"/>
                <a:gd name="T2" fmla="*/ 48 w 48"/>
                <a:gd name="T3" fmla="*/ 8 h 58"/>
                <a:gd name="T4" fmla="*/ 28 w 48"/>
                <a:gd name="T5" fmla="*/ 8 h 58"/>
                <a:gd name="T6" fmla="*/ 28 w 48"/>
                <a:gd name="T7" fmla="*/ 58 h 58"/>
                <a:gd name="T8" fmla="*/ 20 w 48"/>
                <a:gd name="T9" fmla="*/ 58 h 58"/>
                <a:gd name="T10" fmla="*/ 20 w 48"/>
                <a:gd name="T11" fmla="*/ 8 h 58"/>
                <a:gd name="T12" fmla="*/ 0 w 48"/>
                <a:gd name="T13" fmla="*/ 8 h 58"/>
                <a:gd name="T14" fmla="*/ 0 w 48"/>
                <a:gd name="T15" fmla="*/ 0 h 58"/>
                <a:gd name="T16" fmla="*/ 48 w 48"/>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58">
                  <a:moveTo>
                    <a:pt x="48" y="0"/>
                  </a:moveTo>
                  <a:lnTo>
                    <a:pt x="48" y="8"/>
                  </a:lnTo>
                  <a:lnTo>
                    <a:pt x="28" y="8"/>
                  </a:lnTo>
                  <a:lnTo>
                    <a:pt x="28" y="58"/>
                  </a:lnTo>
                  <a:lnTo>
                    <a:pt x="20" y="58"/>
                  </a:lnTo>
                  <a:lnTo>
                    <a:pt x="20" y="8"/>
                  </a:lnTo>
                  <a:lnTo>
                    <a:pt x="0" y="8"/>
                  </a:lnTo>
                  <a:lnTo>
                    <a:pt x="0" y="0"/>
                  </a:ln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sp>
          <p:nvSpPr>
            <p:cNvPr id="47" name="Freeform 75">
              <a:extLst>
                <a:ext uri="{FF2B5EF4-FFF2-40B4-BE49-F238E27FC236}">
                  <a16:creationId xmlns:a16="http://schemas.microsoft.com/office/drawing/2014/main" id="{23BF4BE2-0A4D-804F-A295-C71CEFB2B491}"/>
                </a:ext>
              </a:extLst>
            </p:cNvPr>
            <p:cNvSpPr>
              <a:spLocks/>
            </p:cNvSpPr>
            <p:nvPr userDrawn="1"/>
          </p:nvSpPr>
          <p:spPr bwMode="auto">
            <a:xfrm>
              <a:off x="6349212" y="2045402"/>
              <a:ext cx="66750" cy="69134"/>
            </a:xfrm>
            <a:custGeom>
              <a:avLst/>
              <a:gdLst>
                <a:gd name="T0" fmla="*/ 28 w 28"/>
                <a:gd name="T1" fmla="*/ 0 h 29"/>
                <a:gd name="T2" fmla="*/ 28 w 28"/>
                <a:gd name="T3" fmla="*/ 29 h 29"/>
                <a:gd name="T4" fmla="*/ 24 w 28"/>
                <a:gd name="T5" fmla="*/ 29 h 29"/>
                <a:gd name="T6" fmla="*/ 24 w 28"/>
                <a:gd name="T7" fmla="*/ 18 h 29"/>
                <a:gd name="T8" fmla="*/ 24 w 28"/>
                <a:gd name="T9" fmla="*/ 7 h 29"/>
                <a:gd name="T10" fmla="*/ 24 w 28"/>
                <a:gd name="T11" fmla="*/ 7 h 29"/>
                <a:gd name="T12" fmla="*/ 21 w 28"/>
                <a:gd name="T13" fmla="*/ 12 h 29"/>
                <a:gd name="T14" fmla="*/ 16 w 28"/>
                <a:gd name="T15" fmla="*/ 22 h 29"/>
                <a:gd name="T16" fmla="*/ 13 w 28"/>
                <a:gd name="T17" fmla="*/ 22 h 29"/>
                <a:gd name="T18" fmla="*/ 7 w 28"/>
                <a:gd name="T19" fmla="*/ 12 h 29"/>
                <a:gd name="T20" fmla="*/ 5 w 28"/>
                <a:gd name="T21" fmla="*/ 7 h 29"/>
                <a:gd name="T22" fmla="*/ 5 w 28"/>
                <a:gd name="T23" fmla="*/ 7 h 29"/>
                <a:gd name="T24" fmla="*/ 5 w 28"/>
                <a:gd name="T25" fmla="*/ 18 h 29"/>
                <a:gd name="T26" fmla="*/ 5 w 28"/>
                <a:gd name="T27" fmla="*/ 29 h 29"/>
                <a:gd name="T28" fmla="*/ 0 w 28"/>
                <a:gd name="T29" fmla="*/ 29 h 29"/>
                <a:gd name="T30" fmla="*/ 0 w 28"/>
                <a:gd name="T31" fmla="*/ 0 h 29"/>
                <a:gd name="T32" fmla="*/ 5 w 28"/>
                <a:gd name="T33" fmla="*/ 0 h 29"/>
                <a:gd name="T34" fmla="*/ 11 w 28"/>
                <a:gd name="T35" fmla="*/ 11 h 29"/>
                <a:gd name="T36" fmla="*/ 14 w 28"/>
                <a:gd name="T37" fmla="*/ 16 h 29"/>
                <a:gd name="T38" fmla="*/ 14 w 28"/>
                <a:gd name="T39" fmla="*/ 16 h 29"/>
                <a:gd name="T40" fmla="*/ 17 w 28"/>
                <a:gd name="T41" fmla="*/ 11 h 29"/>
                <a:gd name="T42" fmla="*/ 24 w 28"/>
                <a:gd name="T43" fmla="*/ 0 h 29"/>
                <a:gd name="T44" fmla="*/ 28 w 28"/>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29">
                  <a:moveTo>
                    <a:pt x="28" y="0"/>
                  </a:moveTo>
                  <a:cubicBezTo>
                    <a:pt x="28" y="29"/>
                    <a:pt x="28" y="29"/>
                    <a:pt x="28" y="29"/>
                  </a:cubicBezTo>
                  <a:cubicBezTo>
                    <a:pt x="24" y="29"/>
                    <a:pt x="24" y="29"/>
                    <a:pt x="24" y="29"/>
                  </a:cubicBezTo>
                  <a:cubicBezTo>
                    <a:pt x="24" y="18"/>
                    <a:pt x="24" y="18"/>
                    <a:pt x="24" y="18"/>
                  </a:cubicBezTo>
                  <a:cubicBezTo>
                    <a:pt x="24" y="12"/>
                    <a:pt x="24" y="7"/>
                    <a:pt x="24" y="7"/>
                  </a:cubicBezTo>
                  <a:cubicBezTo>
                    <a:pt x="24" y="7"/>
                    <a:pt x="24" y="7"/>
                    <a:pt x="24" y="7"/>
                  </a:cubicBezTo>
                  <a:cubicBezTo>
                    <a:pt x="24" y="7"/>
                    <a:pt x="22" y="10"/>
                    <a:pt x="21" y="12"/>
                  </a:cubicBezTo>
                  <a:cubicBezTo>
                    <a:pt x="16" y="22"/>
                    <a:pt x="16" y="22"/>
                    <a:pt x="16" y="22"/>
                  </a:cubicBezTo>
                  <a:cubicBezTo>
                    <a:pt x="13" y="22"/>
                    <a:pt x="13" y="22"/>
                    <a:pt x="13" y="22"/>
                  </a:cubicBezTo>
                  <a:cubicBezTo>
                    <a:pt x="7" y="12"/>
                    <a:pt x="7" y="12"/>
                    <a:pt x="7" y="12"/>
                  </a:cubicBezTo>
                  <a:cubicBezTo>
                    <a:pt x="7" y="10"/>
                    <a:pt x="5" y="7"/>
                    <a:pt x="5" y="7"/>
                  </a:cubicBezTo>
                  <a:cubicBezTo>
                    <a:pt x="5" y="7"/>
                    <a:pt x="5" y="7"/>
                    <a:pt x="5" y="7"/>
                  </a:cubicBezTo>
                  <a:cubicBezTo>
                    <a:pt x="5" y="7"/>
                    <a:pt x="5" y="12"/>
                    <a:pt x="5" y="18"/>
                  </a:cubicBezTo>
                  <a:cubicBezTo>
                    <a:pt x="5" y="29"/>
                    <a:pt x="5" y="29"/>
                    <a:pt x="5" y="29"/>
                  </a:cubicBezTo>
                  <a:cubicBezTo>
                    <a:pt x="0" y="29"/>
                    <a:pt x="0" y="29"/>
                    <a:pt x="0" y="29"/>
                  </a:cubicBezTo>
                  <a:cubicBezTo>
                    <a:pt x="0" y="0"/>
                    <a:pt x="0" y="0"/>
                    <a:pt x="0" y="0"/>
                  </a:cubicBezTo>
                  <a:cubicBezTo>
                    <a:pt x="5" y="0"/>
                    <a:pt x="5" y="0"/>
                    <a:pt x="5" y="0"/>
                  </a:cubicBezTo>
                  <a:cubicBezTo>
                    <a:pt x="11" y="11"/>
                    <a:pt x="11" y="11"/>
                    <a:pt x="11" y="11"/>
                  </a:cubicBezTo>
                  <a:cubicBezTo>
                    <a:pt x="14" y="15"/>
                    <a:pt x="14" y="16"/>
                    <a:pt x="14" y="16"/>
                  </a:cubicBezTo>
                  <a:cubicBezTo>
                    <a:pt x="14" y="16"/>
                    <a:pt x="14" y="16"/>
                    <a:pt x="14" y="16"/>
                  </a:cubicBezTo>
                  <a:cubicBezTo>
                    <a:pt x="14" y="16"/>
                    <a:pt x="15" y="15"/>
                    <a:pt x="17" y="11"/>
                  </a:cubicBezTo>
                  <a:cubicBezTo>
                    <a:pt x="24" y="0"/>
                    <a:pt x="24" y="0"/>
                    <a:pt x="24" y="0"/>
                  </a:cubicBezTo>
                  <a:lnTo>
                    <a:pt x="2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798" b="0" i="0" dirty="0">
                <a:solidFill>
                  <a:srgbClr val="000000"/>
                </a:solidFill>
                <a:latin typeface="メイリオ" panose="020B0604030504040204" pitchFamily="50" charset="-128"/>
                <a:ea typeface="メイリオ" panose="020B0604030504040204" pitchFamily="50" charset="-128"/>
              </a:endParaRPr>
            </a:p>
          </p:txBody>
        </p:sp>
      </p:grpSp>
      <p:sp>
        <p:nvSpPr>
          <p:cNvPr id="48" name="TextBox 48">
            <a:extLst>
              <a:ext uri="{FF2B5EF4-FFF2-40B4-BE49-F238E27FC236}">
                <a16:creationId xmlns:a16="http://schemas.microsoft.com/office/drawing/2014/main" id="{EBC9B868-8C36-A440-B51C-92D089522A74}"/>
              </a:ext>
            </a:extLst>
          </p:cNvPr>
          <p:cNvSpPr txBox="1">
            <a:spLocks noChangeArrowheads="1"/>
          </p:cNvSpPr>
          <p:nvPr userDrawn="1"/>
        </p:nvSpPr>
        <p:spPr bwMode="auto">
          <a:xfrm>
            <a:off x="3025289" y="4052465"/>
            <a:ext cx="61414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3600" kern="1200">
                <a:solidFill>
                  <a:schemeClr val="tx1"/>
                </a:solidFill>
                <a:latin typeface="Arial" charset="0"/>
                <a:ea typeface="+mn-ea"/>
                <a:cs typeface="Arial" charset="0"/>
              </a:defRPr>
            </a:lvl1pPr>
            <a:lvl2pPr marL="457200" algn="l" rtl="0" fontAlgn="base">
              <a:spcBef>
                <a:spcPct val="0"/>
              </a:spcBef>
              <a:spcAft>
                <a:spcPct val="0"/>
              </a:spcAft>
              <a:defRPr sz="3600" kern="1200">
                <a:solidFill>
                  <a:schemeClr val="tx1"/>
                </a:solidFill>
                <a:latin typeface="Arial" charset="0"/>
                <a:ea typeface="+mn-ea"/>
                <a:cs typeface="Arial" charset="0"/>
              </a:defRPr>
            </a:lvl2pPr>
            <a:lvl3pPr marL="914400" algn="l" rtl="0" fontAlgn="base">
              <a:spcBef>
                <a:spcPct val="0"/>
              </a:spcBef>
              <a:spcAft>
                <a:spcPct val="0"/>
              </a:spcAft>
              <a:defRPr sz="3600" kern="1200">
                <a:solidFill>
                  <a:schemeClr val="tx1"/>
                </a:solidFill>
                <a:latin typeface="Arial" charset="0"/>
                <a:ea typeface="+mn-ea"/>
                <a:cs typeface="Arial" charset="0"/>
              </a:defRPr>
            </a:lvl3pPr>
            <a:lvl4pPr marL="1371600" algn="l" rtl="0" fontAlgn="base">
              <a:spcBef>
                <a:spcPct val="0"/>
              </a:spcBef>
              <a:spcAft>
                <a:spcPct val="0"/>
              </a:spcAft>
              <a:defRPr sz="3600" kern="1200">
                <a:solidFill>
                  <a:schemeClr val="tx1"/>
                </a:solidFill>
                <a:latin typeface="Arial" charset="0"/>
                <a:ea typeface="+mn-ea"/>
                <a:cs typeface="Arial" charset="0"/>
              </a:defRPr>
            </a:lvl4pPr>
            <a:lvl5pPr marL="1828800" algn="l" rtl="0" fontAlgn="base">
              <a:spcBef>
                <a:spcPct val="0"/>
              </a:spcBef>
              <a:spcAft>
                <a:spcPct val="0"/>
              </a:spcAft>
              <a:defRPr sz="3600" kern="1200">
                <a:solidFill>
                  <a:schemeClr val="tx1"/>
                </a:solidFill>
                <a:latin typeface="Arial" charset="0"/>
                <a:ea typeface="+mn-ea"/>
                <a:cs typeface="Arial" charset="0"/>
              </a:defRPr>
            </a:lvl5pPr>
            <a:lvl6pPr marL="2286000" algn="l" defTabSz="914400" rtl="0" eaLnBrk="1" latinLnBrk="0" hangingPunct="1">
              <a:defRPr sz="3600" kern="1200">
                <a:solidFill>
                  <a:schemeClr val="tx1"/>
                </a:solidFill>
                <a:latin typeface="Arial" charset="0"/>
                <a:ea typeface="+mn-ea"/>
                <a:cs typeface="Arial" charset="0"/>
              </a:defRPr>
            </a:lvl6pPr>
            <a:lvl7pPr marL="2743200" algn="l" defTabSz="914400" rtl="0" eaLnBrk="1" latinLnBrk="0" hangingPunct="1">
              <a:defRPr sz="3600" kern="1200">
                <a:solidFill>
                  <a:schemeClr val="tx1"/>
                </a:solidFill>
                <a:latin typeface="Arial" charset="0"/>
                <a:ea typeface="+mn-ea"/>
                <a:cs typeface="Arial" charset="0"/>
              </a:defRPr>
            </a:lvl7pPr>
            <a:lvl8pPr marL="3200400" algn="l" defTabSz="914400" rtl="0" eaLnBrk="1" latinLnBrk="0" hangingPunct="1">
              <a:defRPr sz="3600" kern="1200">
                <a:solidFill>
                  <a:schemeClr val="tx1"/>
                </a:solidFill>
                <a:latin typeface="Arial" charset="0"/>
                <a:ea typeface="+mn-ea"/>
                <a:cs typeface="Arial" charset="0"/>
              </a:defRPr>
            </a:lvl8pPr>
            <a:lvl9pPr marL="3657600" algn="l" defTabSz="914400" rtl="0" eaLnBrk="1" latinLnBrk="0" hangingPunct="1">
              <a:defRPr sz="3600" kern="1200">
                <a:solidFill>
                  <a:schemeClr val="tx1"/>
                </a:solidFill>
                <a:latin typeface="Arial" charset="0"/>
                <a:ea typeface="+mn-ea"/>
                <a:cs typeface="Arial" charset="0"/>
              </a:defRPr>
            </a:lvl9pPr>
          </a:lstStyle>
          <a:p>
            <a:pPr algn="ctr" eaLnBrk="1" hangingPunct="1">
              <a:defRPr/>
            </a:pPr>
            <a:r>
              <a:rPr lang="en-US" altLang="ja-JP" sz="1600" b="0" i="0" kern="1200" dirty="0">
                <a:solidFill>
                  <a:schemeClr val="bg1"/>
                </a:solidFill>
                <a:latin typeface="メイリオ" panose="020B0604030504040204" pitchFamily="50" charset="-128"/>
                <a:ea typeface="メイリオ" panose="020B0604030504040204" pitchFamily="50" charset="-128"/>
                <a:cs typeface="Arial" charset="0"/>
              </a:rPr>
              <a:t>$10 BILLION | 159,000+ IDEAPRENEURS | 50 COUNTRIES</a:t>
            </a:r>
          </a:p>
        </p:txBody>
      </p:sp>
    </p:spTree>
    <p:extLst>
      <p:ext uri="{BB962C8B-B14F-4D97-AF65-F5344CB8AC3E}">
        <p14:creationId xmlns:p14="http://schemas.microsoft.com/office/powerpoint/2010/main" val="1115809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5_Blank">
    <p:bg>
      <p:bgPr>
        <a:solidFill>
          <a:srgbClr val="1067B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CCD806-A2DF-B94A-AA96-777D229140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5177" cy="4706471"/>
          </a:xfrm>
          <a:prstGeom prst="rect">
            <a:avLst/>
          </a:prstGeom>
        </p:spPr>
      </p:pic>
      <p:sp>
        <p:nvSpPr>
          <p:cNvPr id="54" name="TextBox 48"/>
          <p:cNvSpPr txBox="1">
            <a:spLocks noChangeArrowheads="1"/>
          </p:cNvSpPr>
          <p:nvPr userDrawn="1"/>
        </p:nvSpPr>
        <p:spPr bwMode="auto">
          <a:xfrm>
            <a:off x="2663814" y="4800610"/>
            <a:ext cx="6864380" cy="369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3600" kern="1200">
                <a:solidFill>
                  <a:schemeClr val="tx1"/>
                </a:solidFill>
                <a:latin typeface="Arial" charset="0"/>
                <a:ea typeface="+mn-ea"/>
                <a:cs typeface="Arial" charset="0"/>
              </a:defRPr>
            </a:lvl1pPr>
            <a:lvl2pPr marL="457200" algn="l" rtl="0" fontAlgn="base">
              <a:spcBef>
                <a:spcPct val="0"/>
              </a:spcBef>
              <a:spcAft>
                <a:spcPct val="0"/>
              </a:spcAft>
              <a:defRPr sz="3600" kern="1200">
                <a:solidFill>
                  <a:schemeClr val="tx1"/>
                </a:solidFill>
                <a:latin typeface="Arial" charset="0"/>
                <a:ea typeface="+mn-ea"/>
                <a:cs typeface="Arial" charset="0"/>
              </a:defRPr>
            </a:lvl2pPr>
            <a:lvl3pPr marL="914400" algn="l" rtl="0" fontAlgn="base">
              <a:spcBef>
                <a:spcPct val="0"/>
              </a:spcBef>
              <a:spcAft>
                <a:spcPct val="0"/>
              </a:spcAft>
              <a:defRPr sz="3600" kern="1200">
                <a:solidFill>
                  <a:schemeClr val="tx1"/>
                </a:solidFill>
                <a:latin typeface="Arial" charset="0"/>
                <a:ea typeface="+mn-ea"/>
                <a:cs typeface="Arial" charset="0"/>
              </a:defRPr>
            </a:lvl3pPr>
            <a:lvl4pPr marL="1371600" algn="l" rtl="0" fontAlgn="base">
              <a:spcBef>
                <a:spcPct val="0"/>
              </a:spcBef>
              <a:spcAft>
                <a:spcPct val="0"/>
              </a:spcAft>
              <a:defRPr sz="3600" kern="1200">
                <a:solidFill>
                  <a:schemeClr val="tx1"/>
                </a:solidFill>
                <a:latin typeface="Arial" charset="0"/>
                <a:ea typeface="+mn-ea"/>
                <a:cs typeface="Arial" charset="0"/>
              </a:defRPr>
            </a:lvl4pPr>
            <a:lvl5pPr marL="1828800" algn="l" rtl="0" fontAlgn="base">
              <a:spcBef>
                <a:spcPct val="0"/>
              </a:spcBef>
              <a:spcAft>
                <a:spcPct val="0"/>
              </a:spcAft>
              <a:defRPr sz="3600" kern="1200">
                <a:solidFill>
                  <a:schemeClr val="tx1"/>
                </a:solidFill>
                <a:latin typeface="Arial" charset="0"/>
                <a:ea typeface="+mn-ea"/>
                <a:cs typeface="Arial" charset="0"/>
              </a:defRPr>
            </a:lvl5pPr>
            <a:lvl6pPr marL="2286000" algn="l" defTabSz="914400" rtl="0" eaLnBrk="1" latinLnBrk="0" hangingPunct="1">
              <a:defRPr sz="3600" kern="1200">
                <a:solidFill>
                  <a:schemeClr val="tx1"/>
                </a:solidFill>
                <a:latin typeface="Arial" charset="0"/>
                <a:ea typeface="+mn-ea"/>
                <a:cs typeface="Arial" charset="0"/>
              </a:defRPr>
            </a:lvl6pPr>
            <a:lvl7pPr marL="2743200" algn="l" defTabSz="914400" rtl="0" eaLnBrk="1" latinLnBrk="0" hangingPunct="1">
              <a:defRPr sz="3600" kern="1200">
                <a:solidFill>
                  <a:schemeClr val="tx1"/>
                </a:solidFill>
                <a:latin typeface="Arial" charset="0"/>
                <a:ea typeface="+mn-ea"/>
                <a:cs typeface="Arial" charset="0"/>
              </a:defRPr>
            </a:lvl7pPr>
            <a:lvl8pPr marL="3200400" algn="l" defTabSz="914400" rtl="0" eaLnBrk="1" latinLnBrk="0" hangingPunct="1">
              <a:defRPr sz="3600" kern="1200">
                <a:solidFill>
                  <a:schemeClr val="tx1"/>
                </a:solidFill>
                <a:latin typeface="Arial" charset="0"/>
                <a:ea typeface="+mn-ea"/>
                <a:cs typeface="Arial" charset="0"/>
              </a:defRPr>
            </a:lvl8pPr>
            <a:lvl9pPr marL="3657600" algn="l" defTabSz="914400" rtl="0" eaLnBrk="1" latinLnBrk="0" hangingPunct="1">
              <a:defRPr sz="3600" kern="1200">
                <a:solidFill>
                  <a:schemeClr val="tx1"/>
                </a:solidFill>
                <a:latin typeface="Arial" charset="0"/>
                <a:ea typeface="+mn-ea"/>
                <a:cs typeface="Arial" charset="0"/>
              </a:defRPr>
            </a:lvl9pPr>
          </a:lstStyle>
          <a:p>
            <a:pPr algn="ctr" eaLnBrk="1" hangingPunct="1">
              <a:defRPr/>
            </a:pPr>
            <a:r>
              <a:rPr lang="en-US" sz="1801" b="0" i="0" kern="1200" dirty="0">
                <a:solidFill>
                  <a:schemeClr val="bg1"/>
                </a:solidFill>
                <a:latin typeface="メイリオ" panose="020B0604030504040204" pitchFamily="50" charset="-128"/>
                <a:ea typeface="メイリオ" panose="020B0604030504040204" pitchFamily="50" charset="-128"/>
                <a:cs typeface="Arial" charset="0"/>
              </a:rPr>
              <a:t>$10 BILLION | 159,000+ IDEAPRENEURS | 50 COUNTRIES</a:t>
            </a:r>
          </a:p>
        </p:txBody>
      </p:sp>
    </p:spTree>
    <p:extLst>
      <p:ext uri="{BB962C8B-B14F-4D97-AF65-F5344CB8AC3E}">
        <p14:creationId xmlns:p14="http://schemas.microsoft.com/office/powerpoint/2010/main" val="2263350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Long title slide">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2A57115A-9A8F-D346-BD68-27BC66CD157C}"/>
              </a:ext>
            </a:extLst>
          </p:cNvPr>
          <p:cNvCxnSpPr>
            <a:cxnSpLocks/>
          </p:cNvCxnSpPr>
          <p:nvPr userDrawn="1"/>
        </p:nvCxnSpPr>
        <p:spPr>
          <a:xfrm>
            <a:off x="901959" y="6425337"/>
            <a:ext cx="112900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0FB3FAA-966A-874B-BB10-28A2E8AC39F5}"/>
              </a:ext>
            </a:extLst>
          </p:cNvPr>
          <p:cNvCxnSpPr/>
          <p:nvPr userDrawn="1"/>
        </p:nvCxnSpPr>
        <p:spPr>
          <a:xfrm>
            <a:off x="10037851" y="6522726"/>
            <a:ext cx="0" cy="2039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633BD878-8F07-024D-9040-4791952E4991}"/>
              </a:ext>
            </a:extLst>
          </p:cNvPr>
          <p:cNvGrpSpPr/>
          <p:nvPr userDrawn="1"/>
        </p:nvGrpSpPr>
        <p:grpSpPr>
          <a:xfrm>
            <a:off x="0" y="5974464"/>
            <a:ext cx="901960" cy="883534"/>
            <a:chOff x="0" y="5974464"/>
            <a:chExt cx="901960" cy="883534"/>
          </a:xfrm>
        </p:grpSpPr>
        <p:sp>
          <p:nvSpPr>
            <p:cNvPr id="23" name="Rectangle 22">
              <a:extLst>
                <a:ext uri="{FF2B5EF4-FFF2-40B4-BE49-F238E27FC236}">
                  <a16:creationId xmlns:a16="http://schemas.microsoft.com/office/drawing/2014/main" id="{9FAF06CD-83B4-D549-943F-946C1CA8E7E4}"/>
                </a:ext>
              </a:extLst>
            </p:cNvPr>
            <p:cNvSpPr/>
            <p:nvPr userDrawn="1"/>
          </p:nvSpPr>
          <p:spPr>
            <a:xfrm>
              <a:off x="0" y="6361235"/>
              <a:ext cx="901960" cy="496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メイリオ" panose="020B0604030504040204" pitchFamily="50" charset="-128"/>
              </a:endParaRPr>
            </a:p>
          </p:txBody>
        </p:sp>
        <p:sp>
          <p:nvSpPr>
            <p:cNvPr id="24" name="Triangle 23">
              <a:extLst>
                <a:ext uri="{FF2B5EF4-FFF2-40B4-BE49-F238E27FC236}">
                  <a16:creationId xmlns:a16="http://schemas.microsoft.com/office/drawing/2014/main" id="{67B23528-AA85-F748-ABD6-4FA095793E24}"/>
                </a:ext>
              </a:extLst>
            </p:cNvPr>
            <p:cNvSpPr/>
            <p:nvPr userDrawn="1"/>
          </p:nvSpPr>
          <p:spPr>
            <a:xfrm rot="5403736">
              <a:off x="42256" y="6050921"/>
              <a:ext cx="883138" cy="730223"/>
            </a:xfrm>
            <a:prstGeom prst="triangle">
              <a:avLst>
                <a:gd name="adj" fmla="val 50938"/>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メイリオ" panose="020B0604030504040204" pitchFamily="50" charset="-128"/>
              </a:endParaRPr>
            </a:p>
          </p:txBody>
        </p:sp>
        <p:sp>
          <p:nvSpPr>
            <p:cNvPr id="25" name="Triangle 24">
              <a:extLst>
                <a:ext uri="{FF2B5EF4-FFF2-40B4-BE49-F238E27FC236}">
                  <a16:creationId xmlns:a16="http://schemas.microsoft.com/office/drawing/2014/main" id="{2AF698A7-C7F2-034F-9596-3CBD50D01DC2}"/>
                </a:ext>
              </a:extLst>
            </p:cNvPr>
            <p:cNvSpPr/>
            <p:nvPr userDrawn="1"/>
          </p:nvSpPr>
          <p:spPr>
            <a:xfrm rot="4815961">
              <a:off x="123472" y="6121582"/>
              <a:ext cx="750729" cy="689237"/>
            </a:xfrm>
            <a:prstGeom prst="triangle">
              <a:avLst/>
            </a:prstGeom>
            <a:gradFill>
              <a:gsLst>
                <a:gs pos="0">
                  <a:srgbClr val="0477C3"/>
                </a:gs>
                <a:gs pos="99000">
                  <a:srgbClr val="26B5F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メイリオ" panose="020B0604030504040204" pitchFamily="50" charset="-128"/>
              </a:endParaRPr>
            </a:p>
          </p:txBody>
        </p:sp>
      </p:grpSp>
      <p:sp>
        <p:nvSpPr>
          <p:cNvPr id="2" name="タイトル 1">
            <a:extLst>
              <a:ext uri="{FF2B5EF4-FFF2-40B4-BE49-F238E27FC236}">
                <a16:creationId xmlns:a16="http://schemas.microsoft.com/office/drawing/2014/main" id="{A6559620-EBD9-4145-BD63-9F577A4E360C}"/>
              </a:ext>
            </a:extLst>
          </p:cNvPr>
          <p:cNvSpPr>
            <a:spLocks noGrp="1"/>
          </p:cNvSpPr>
          <p:nvPr>
            <p:ph type="title"/>
          </p:nvPr>
        </p:nvSpPr>
        <p:spPr>
          <a:xfrm>
            <a:off x="118232" y="184280"/>
            <a:ext cx="11165463" cy="496764"/>
          </a:xfrm>
          <a:prstGeom prst="rect">
            <a:avLst/>
          </a:prstGeom>
        </p:spPr>
        <p:txBody>
          <a:bodyPr/>
          <a:lstStyle>
            <a:lvl1pPr>
              <a:defRPr sz="2800" b="1">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10568443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Long title slid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6FE4A19-2C39-9846-B0B0-5AE020F9F1F9}"/>
              </a:ext>
            </a:extLst>
          </p:cNvPr>
          <p:cNvCxnSpPr>
            <a:cxnSpLocks/>
          </p:cNvCxnSpPr>
          <p:nvPr userDrawn="1"/>
        </p:nvCxnSpPr>
        <p:spPr>
          <a:xfrm>
            <a:off x="263879" y="443685"/>
            <a:ext cx="1192812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C7CA887-B8E9-6B49-8B79-C77F61EF6769}"/>
              </a:ext>
            </a:extLst>
          </p:cNvPr>
          <p:cNvSpPr>
            <a:spLocks noGrp="1"/>
          </p:cNvSpPr>
          <p:nvPr>
            <p:ph type="title" hasCustomPrompt="1"/>
          </p:nvPr>
        </p:nvSpPr>
        <p:spPr>
          <a:xfrm>
            <a:off x="127175" y="36427"/>
            <a:ext cx="10657366" cy="626468"/>
          </a:xfrm>
          <a:prstGeom prst="rect">
            <a:avLst/>
          </a:prstGeom>
          <a:solidFill>
            <a:schemeClr val="tx1"/>
          </a:solidFill>
        </p:spPr>
        <p:txBody>
          <a:bodyPr>
            <a:normAutofit/>
          </a:bodyPr>
          <a:lstStyle>
            <a:lvl1pPr>
              <a:lnSpc>
                <a:spcPct val="100000"/>
              </a:lnSpc>
              <a:defRPr sz="2800" b="0" i="0">
                <a:solidFill>
                  <a:schemeClr val="bg1"/>
                </a:solidFill>
                <a:latin typeface="Arial" panose="020B0604020202020204" pitchFamily="34" charset="0"/>
              </a:defRPr>
            </a:lvl1pPr>
          </a:lstStyle>
          <a:p>
            <a:pPr>
              <a:spcBef>
                <a:spcPts val="1200"/>
              </a:spcBef>
            </a:pPr>
            <a:r>
              <a:rPr lang="en-US" sz="2800">
                <a:solidFill>
                  <a:srgbClr val="4B4B4B"/>
                </a:solidFill>
                <a:latin typeface="Gotham-Book" panose="02000604040000020004" pitchFamily="2" charset="0"/>
              </a:rPr>
              <a:t>Big title </a:t>
            </a:r>
            <a:r>
              <a:rPr lang="en-US" sz="2800">
                <a:solidFill>
                  <a:srgbClr val="5EC1EF"/>
                </a:solidFill>
                <a:latin typeface="Gotham-Book" panose="02000604040000020004" pitchFamily="2" charset="0"/>
              </a:rPr>
              <a:t>Infographic</a:t>
            </a:r>
            <a:r>
              <a:rPr lang="en-US" sz="2800">
                <a:solidFill>
                  <a:srgbClr val="4B4B4B"/>
                </a:solidFill>
                <a:latin typeface="Gotham-Book" panose="02000604040000020004" pitchFamily="2" charset="0"/>
              </a:rPr>
              <a:t> slide</a:t>
            </a:r>
          </a:p>
        </p:txBody>
      </p:sp>
      <p:cxnSp>
        <p:nvCxnSpPr>
          <p:cNvPr id="16" name="Straight Connector 15">
            <a:extLst>
              <a:ext uri="{FF2B5EF4-FFF2-40B4-BE49-F238E27FC236}">
                <a16:creationId xmlns:a16="http://schemas.microsoft.com/office/drawing/2014/main" id="{2A57115A-9A8F-D346-BD68-27BC66CD157C}"/>
              </a:ext>
            </a:extLst>
          </p:cNvPr>
          <p:cNvCxnSpPr>
            <a:cxnSpLocks/>
          </p:cNvCxnSpPr>
          <p:nvPr userDrawn="1"/>
        </p:nvCxnSpPr>
        <p:spPr>
          <a:xfrm>
            <a:off x="901959" y="6425337"/>
            <a:ext cx="112900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0FB3FAA-966A-874B-BB10-28A2E8AC39F5}"/>
              </a:ext>
            </a:extLst>
          </p:cNvPr>
          <p:cNvCxnSpPr/>
          <p:nvPr userDrawn="1"/>
        </p:nvCxnSpPr>
        <p:spPr>
          <a:xfrm>
            <a:off x="10037851" y="6522726"/>
            <a:ext cx="0" cy="2039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633BD878-8F07-024D-9040-4791952E4991}"/>
              </a:ext>
            </a:extLst>
          </p:cNvPr>
          <p:cNvGrpSpPr/>
          <p:nvPr userDrawn="1"/>
        </p:nvGrpSpPr>
        <p:grpSpPr>
          <a:xfrm>
            <a:off x="0" y="5974464"/>
            <a:ext cx="901960" cy="883534"/>
            <a:chOff x="0" y="5974464"/>
            <a:chExt cx="901960" cy="883534"/>
          </a:xfrm>
        </p:grpSpPr>
        <p:sp>
          <p:nvSpPr>
            <p:cNvPr id="23" name="Rectangle 22">
              <a:extLst>
                <a:ext uri="{FF2B5EF4-FFF2-40B4-BE49-F238E27FC236}">
                  <a16:creationId xmlns:a16="http://schemas.microsoft.com/office/drawing/2014/main" id="{9FAF06CD-83B4-D549-943F-946C1CA8E7E4}"/>
                </a:ext>
              </a:extLst>
            </p:cNvPr>
            <p:cNvSpPr/>
            <p:nvPr userDrawn="1"/>
          </p:nvSpPr>
          <p:spPr>
            <a:xfrm>
              <a:off x="0" y="6361235"/>
              <a:ext cx="901960" cy="4967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游ゴシック" panose="020B0400000000000000" pitchFamily="50" charset="-128"/>
              </a:endParaRPr>
            </a:p>
          </p:txBody>
        </p:sp>
        <p:sp>
          <p:nvSpPr>
            <p:cNvPr id="24" name="Triangle 23">
              <a:extLst>
                <a:ext uri="{FF2B5EF4-FFF2-40B4-BE49-F238E27FC236}">
                  <a16:creationId xmlns:a16="http://schemas.microsoft.com/office/drawing/2014/main" id="{67B23528-AA85-F748-ABD6-4FA095793E24}"/>
                </a:ext>
              </a:extLst>
            </p:cNvPr>
            <p:cNvSpPr/>
            <p:nvPr userDrawn="1"/>
          </p:nvSpPr>
          <p:spPr>
            <a:xfrm rot="5403736">
              <a:off x="42256" y="6050921"/>
              <a:ext cx="883138" cy="730223"/>
            </a:xfrm>
            <a:prstGeom prst="triangle">
              <a:avLst>
                <a:gd name="adj" fmla="val 50938"/>
              </a:avLst>
            </a:prstGeom>
            <a:solidFill>
              <a:srgbClr val="D694F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游ゴシック" panose="020B0400000000000000" pitchFamily="50" charset="-128"/>
              </a:endParaRPr>
            </a:p>
          </p:txBody>
        </p:sp>
        <p:sp>
          <p:nvSpPr>
            <p:cNvPr id="25" name="Triangle 24">
              <a:extLst>
                <a:ext uri="{FF2B5EF4-FFF2-40B4-BE49-F238E27FC236}">
                  <a16:creationId xmlns:a16="http://schemas.microsoft.com/office/drawing/2014/main" id="{2AF698A7-C7F2-034F-9596-3CBD50D01DC2}"/>
                </a:ext>
              </a:extLst>
            </p:cNvPr>
            <p:cNvSpPr/>
            <p:nvPr userDrawn="1"/>
          </p:nvSpPr>
          <p:spPr>
            <a:xfrm rot="4815961">
              <a:off x="123472" y="6121582"/>
              <a:ext cx="750729" cy="689237"/>
            </a:xfrm>
            <a:prstGeom prst="triangle">
              <a:avLst/>
            </a:prstGeom>
            <a:gradFill>
              <a:gsLst>
                <a:gs pos="0">
                  <a:srgbClr val="789DF4"/>
                </a:gs>
                <a:gs pos="99000">
                  <a:srgbClr val="D694F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游ゴシック" panose="020B0400000000000000" pitchFamily="50" charset="-128"/>
              </a:endParaRPr>
            </a:p>
          </p:txBody>
        </p:sp>
      </p:grpSp>
      <p:sp>
        <p:nvSpPr>
          <p:cNvPr id="15" name="Slide Number Placeholder 5">
            <a:extLst>
              <a:ext uri="{FF2B5EF4-FFF2-40B4-BE49-F238E27FC236}">
                <a16:creationId xmlns:a16="http://schemas.microsoft.com/office/drawing/2014/main" id="{7A937FDC-DA78-FF44-ABFA-A117541D5238}"/>
              </a:ext>
            </a:extLst>
          </p:cNvPr>
          <p:cNvSpPr>
            <a:spLocks noGrp="1"/>
          </p:cNvSpPr>
          <p:nvPr>
            <p:ph type="sldNum" sz="quarter" idx="4"/>
          </p:nvPr>
        </p:nvSpPr>
        <p:spPr>
          <a:xfrm>
            <a:off x="7207627" y="6474009"/>
            <a:ext cx="2743200" cy="365125"/>
          </a:xfrm>
          <a:prstGeom prst="rect">
            <a:avLst/>
          </a:prstGeom>
        </p:spPr>
        <p:txBody>
          <a:bodyPr vert="horz" lIns="91440" tIns="45720" rIns="91440" bIns="45720" rtlCol="0" anchor="ctr"/>
          <a:lstStyle>
            <a:lvl1pPr algn="r">
              <a:defRPr sz="1050" b="0" i="0">
                <a:solidFill>
                  <a:schemeClr val="bg1"/>
                </a:solidFill>
                <a:latin typeface="游ゴシック" panose="020B0400000000000000" pitchFamily="50" charset="-128"/>
              </a:defRPr>
            </a:lvl1pPr>
          </a:lstStyle>
          <a:p>
            <a:fld id="{039C7415-12ED-1F44-BE03-24001F31E4F6}" type="slidenum">
              <a:rPr lang="en-US" smtClean="0"/>
              <a:pPr/>
              <a:t>‹#›</a:t>
            </a:fld>
            <a:endParaRPr lang="en-US"/>
          </a:p>
        </p:txBody>
      </p:sp>
      <p:pic>
        <p:nvPicPr>
          <p:cNvPr id="17" name="Graphic 16">
            <a:extLst>
              <a:ext uri="{FF2B5EF4-FFF2-40B4-BE49-F238E27FC236}">
                <a16:creationId xmlns:a16="http://schemas.microsoft.com/office/drawing/2014/main" id="{C216BA44-201C-984C-B141-0D97E04234C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42970" b="41818"/>
          <a:stretch/>
        </p:blipFill>
        <p:spPr>
          <a:xfrm>
            <a:off x="10162425" y="6511679"/>
            <a:ext cx="1905000" cy="289784"/>
          </a:xfrm>
          <a:prstGeom prst="rect">
            <a:avLst/>
          </a:prstGeom>
        </p:spPr>
      </p:pic>
      <p:sp>
        <p:nvSpPr>
          <p:cNvPr id="20" name="Rectangle 19">
            <a:extLst>
              <a:ext uri="{FF2B5EF4-FFF2-40B4-BE49-F238E27FC236}">
                <a16:creationId xmlns:a16="http://schemas.microsoft.com/office/drawing/2014/main" id="{A9AB175F-B5E7-7D45-B153-F5410A39C714}"/>
              </a:ext>
            </a:extLst>
          </p:cNvPr>
          <p:cNvSpPr>
            <a:spLocks/>
          </p:cNvSpPr>
          <p:nvPr userDrawn="1"/>
        </p:nvSpPr>
        <p:spPr>
          <a:xfrm>
            <a:off x="1524281" y="6533946"/>
            <a:ext cx="3336812" cy="215444"/>
          </a:xfrm>
          <a:prstGeom prst="rect">
            <a:avLst/>
          </a:prstGeom>
          <a:noFill/>
          <a:ln>
            <a:noFill/>
          </a:ln>
        </p:spPr>
        <p:txBody>
          <a:bodyPr wrap="none" rIns="0">
            <a:spAutoFit/>
          </a:bodyPr>
          <a:lstStyle/>
          <a:p>
            <a:pPr lvl="0" algn="r" defTabSz="1217613" rtl="0" eaLnBrk="1" fontAlgn="base" hangingPunct="1">
              <a:spcBef>
                <a:spcPct val="0"/>
              </a:spcBef>
              <a:spcAft>
                <a:spcPct val="0"/>
              </a:spcAft>
            </a:pPr>
            <a:r>
              <a:rPr lang="en-US" sz="800" b="0" i="0" kern="1200">
                <a:solidFill>
                  <a:schemeClr val="bg1"/>
                </a:solidFill>
                <a:latin typeface="游ゴシック" panose="020B0400000000000000" pitchFamily="50" charset="-128"/>
                <a:ea typeface="+mn-ea"/>
                <a:cs typeface="Arial" panose="020B0604020202020204" pitchFamily="34" charset="0"/>
              </a:rPr>
              <a:t>Copyright © 2021 HCL Technologies Limited  |  www.hcltechsw.com</a:t>
            </a:r>
          </a:p>
        </p:txBody>
      </p:sp>
    </p:spTree>
    <p:extLst>
      <p:ext uri="{BB962C8B-B14F-4D97-AF65-F5344CB8AC3E}">
        <p14:creationId xmlns:p14="http://schemas.microsoft.com/office/powerpoint/2010/main" val="15903219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00-Blank slide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344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594C98-B450-DB4A-8C79-B85FA2B03D48}"/>
              </a:ext>
            </a:extLst>
          </p:cNvPr>
          <p:cNvSpPr>
            <a:spLocks noGrp="1"/>
          </p:cNvSpPr>
          <p:nvPr>
            <p:ph type="ctrTitle" hasCustomPrompt="1"/>
          </p:nvPr>
        </p:nvSpPr>
        <p:spPr>
          <a:xfrm>
            <a:off x="720000" y="1080000"/>
            <a:ext cx="10800000" cy="2160000"/>
          </a:xfrm>
        </p:spPr>
        <p:txBody>
          <a:bodyPr anchor="b">
            <a:normAutofit/>
          </a:bodyPr>
          <a:lstStyle>
            <a:lvl1pPr algn="l">
              <a:lnSpc>
                <a:spcPct val="110000"/>
              </a:lnSpc>
              <a:spcBef>
                <a:spcPts val="0"/>
              </a:spcBef>
              <a:defRPr sz="3600" b="0" i="0">
                <a:latin typeface="メイリオ" panose="020B0604030504040204" pitchFamily="50" charset="-128"/>
                <a:ea typeface="メイリオ" panose="020B0604030504040204" pitchFamily="50" charset="-128"/>
              </a:defRPr>
            </a:lvl1pPr>
          </a:lstStyle>
          <a:p>
            <a:r>
              <a:rPr kumimoji="1" lang="ja-JP" altLang="en-US"/>
              <a:t>マスタータイトル</a:t>
            </a:r>
            <a:r>
              <a:rPr kumimoji="1" lang="ja-JP" altLang="en-US" dirty="0"/>
              <a:t>の書式設定</a:t>
            </a:r>
          </a:p>
        </p:txBody>
      </p:sp>
      <p:sp>
        <p:nvSpPr>
          <p:cNvPr id="3" name="字幕 2">
            <a:extLst>
              <a:ext uri="{FF2B5EF4-FFF2-40B4-BE49-F238E27FC236}">
                <a16:creationId xmlns:a16="http://schemas.microsoft.com/office/drawing/2014/main" id="{57D81515-5DB4-C644-A2D4-FD8225EBFC3D}"/>
              </a:ext>
            </a:extLst>
          </p:cNvPr>
          <p:cNvSpPr>
            <a:spLocks noGrp="1"/>
          </p:cNvSpPr>
          <p:nvPr>
            <p:ph type="subTitle" idx="1" hasCustomPrompt="1"/>
          </p:nvPr>
        </p:nvSpPr>
        <p:spPr>
          <a:xfrm>
            <a:off x="720000" y="3420000"/>
            <a:ext cx="10800000" cy="900000"/>
          </a:xfrm>
        </p:spPr>
        <p:txBody>
          <a:bodyPr>
            <a:normAutofit/>
          </a:bodyPr>
          <a:lstStyle>
            <a:lvl1pPr marL="0" indent="0" algn="l">
              <a:lnSpc>
                <a:spcPct val="110000"/>
              </a:lnSpc>
              <a:spcBef>
                <a:spcPts val="0"/>
              </a:spcBef>
              <a:buNone/>
              <a:defRPr sz="1801" b="0" i="0">
                <a:latin typeface="メイリオ" panose="020B0604030504040204" pitchFamily="50" charset="-128"/>
                <a:ea typeface="メイリオ" panose="020B0604030504040204" pitchFamily="50" charset="-128"/>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kumimoji="1" lang="ja-JP" altLang="en-US"/>
              <a:t>マスターサブタイトル</a:t>
            </a:r>
            <a:r>
              <a:rPr kumimoji="1" lang="ja-JP" altLang="en-US" dirty="0"/>
              <a:t>の書式設定</a:t>
            </a:r>
          </a:p>
        </p:txBody>
      </p:sp>
      <p:sp>
        <p:nvSpPr>
          <p:cNvPr id="7" name="Rectangle 17">
            <a:extLst>
              <a:ext uri="{FF2B5EF4-FFF2-40B4-BE49-F238E27FC236}">
                <a16:creationId xmlns:a16="http://schemas.microsoft.com/office/drawing/2014/main" id="{9C1AD35F-0B8F-0E45-9052-8ACABC23A5F4}"/>
              </a:ext>
            </a:extLst>
          </p:cNvPr>
          <p:cNvSpPr>
            <a:spLocks/>
          </p:cNvSpPr>
          <p:nvPr userDrawn="1"/>
        </p:nvSpPr>
        <p:spPr>
          <a:xfrm>
            <a:off x="8618217" y="6558800"/>
            <a:ext cx="3150863" cy="200055"/>
          </a:xfrm>
          <a:prstGeom prst="rect">
            <a:avLst/>
          </a:prstGeom>
          <a:noFill/>
          <a:ln>
            <a:noFill/>
          </a:ln>
        </p:spPr>
        <p:txBody>
          <a:bodyPr wrap="none" rIns="0">
            <a:spAutoFit/>
          </a:bodyPr>
          <a:lstStyle/>
          <a:p>
            <a:pPr lvl="0" algn="r" defTabSz="1217628" rtl="0" eaLnBrk="1" fontAlgn="base" hangingPunct="1">
              <a:spcBef>
                <a:spcPct val="0"/>
              </a:spcBef>
              <a:spcAft>
                <a:spcPct val="0"/>
              </a:spcAft>
            </a:pPr>
            <a:r>
              <a:rPr lang="en-US" sz="700" b="0" i="0" kern="1200" dirty="0">
                <a:solidFill>
                  <a:schemeClr val="tx1">
                    <a:lumMod val="50000"/>
                    <a:lumOff val="50000"/>
                  </a:schemeClr>
                </a:solidFill>
                <a:latin typeface="Gotham-Book" panose="02000604040000020004" pitchFamily="2" charset="0"/>
                <a:ea typeface="メイリオ" panose="020B0604030504040204" pitchFamily="50" charset="-128"/>
                <a:cs typeface="Arial" panose="020B0604020202020204" pitchFamily="34" charset="0"/>
              </a:rPr>
              <a:t>Copyright © 2022 HCL Technologies Limited  |  www.hcltechsw.com</a:t>
            </a:r>
          </a:p>
        </p:txBody>
      </p:sp>
      <p:cxnSp>
        <p:nvCxnSpPr>
          <p:cNvPr id="8" name="Straight Connector 18">
            <a:extLst>
              <a:ext uri="{FF2B5EF4-FFF2-40B4-BE49-F238E27FC236}">
                <a16:creationId xmlns:a16="http://schemas.microsoft.com/office/drawing/2014/main" id="{0F7A4EFE-40A4-2B4D-99EF-347D0AE80CF7}"/>
              </a:ext>
            </a:extLst>
          </p:cNvPr>
          <p:cNvCxnSpPr>
            <a:cxnSpLocks/>
          </p:cNvCxnSpPr>
          <p:nvPr userDrawn="1"/>
        </p:nvCxnSpPr>
        <p:spPr>
          <a:xfrm>
            <a:off x="8716335" y="6460924"/>
            <a:ext cx="3052745" cy="0"/>
          </a:xfrm>
          <a:prstGeom prst="line">
            <a:avLst/>
          </a:prstGeom>
          <a:ln w="3175">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9" name="Picture 14">
            <a:extLst>
              <a:ext uri="{FF2B5EF4-FFF2-40B4-BE49-F238E27FC236}">
                <a16:creationId xmlns:a16="http://schemas.microsoft.com/office/drawing/2014/main" id="{C751887B-8DCA-2344-A6BC-627F0D04C0A5}"/>
              </a:ext>
            </a:extLst>
          </p:cNvPr>
          <p:cNvPicPr>
            <a:picLocks noChangeAspect="1"/>
          </p:cNvPicPr>
          <p:nvPr userDrawn="1"/>
        </p:nvPicPr>
        <p:blipFill>
          <a:blip r:embed="rId2"/>
          <a:stretch>
            <a:fillRect/>
          </a:stretch>
        </p:blipFill>
        <p:spPr>
          <a:xfrm>
            <a:off x="10348513" y="434128"/>
            <a:ext cx="1419860" cy="198120"/>
          </a:xfrm>
          <a:prstGeom prst="rect">
            <a:avLst/>
          </a:prstGeom>
        </p:spPr>
      </p:pic>
      <p:pic>
        <p:nvPicPr>
          <p:cNvPr id="10" name="Graphic 4">
            <a:extLst>
              <a:ext uri="{FF2B5EF4-FFF2-40B4-BE49-F238E27FC236}">
                <a16:creationId xmlns:a16="http://schemas.microsoft.com/office/drawing/2014/main" id="{553D2DEE-BCC4-374F-8B02-5B9694962148}"/>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42970" b="41818"/>
          <a:stretch/>
        </p:blipFill>
        <p:spPr>
          <a:xfrm>
            <a:off x="9631532" y="6046797"/>
            <a:ext cx="2181995" cy="331920"/>
          </a:xfrm>
          <a:prstGeom prst="rect">
            <a:avLst/>
          </a:prstGeom>
        </p:spPr>
      </p:pic>
      <p:sp>
        <p:nvSpPr>
          <p:cNvPr id="12" name="テキスト プレースホルダー 5">
            <a:extLst>
              <a:ext uri="{FF2B5EF4-FFF2-40B4-BE49-F238E27FC236}">
                <a16:creationId xmlns:a16="http://schemas.microsoft.com/office/drawing/2014/main" id="{CE7D9045-B2C2-0847-A619-CABCE677E3E1}"/>
              </a:ext>
            </a:extLst>
          </p:cNvPr>
          <p:cNvSpPr>
            <a:spLocks noGrp="1"/>
          </p:cNvSpPr>
          <p:nvPr>
            <p:ph type="body" sz="quarter" idx="11" hasCustomPrompt="1"/>
          </p:nvPr>
        </p:nvSpPr>
        <p:spPr>
          <a:xfrm>
            <a:off x="719998" y="359999"/>
            <a:ext cx="9360000" cy="540000"/>
          </a:xfrm>
        </p:spPr>
        <p:txBody>
          <a:bodyPr wrap="none" anchor="t">
            <a:noAutofit/>
          </a:bodyPr>
          <a:lstStyle>
            <a:lvl1pPr>
              <a:lnSpc>
                <a:spcPct val="110000"/>
              </a:lnSpc>
              <a:spcBef>
                <a:spcPts val="0"/>
              </a:spcBef>
              <a:defRPr sz="2000" b="0" i="0">
                <a:solidFill>
                  <a:schemeClr val="tx1"/>
                </a:solidFill>
                <a:latin typeface="メイリオ" panose="020B0604030504040204" pitchFamily="50" charset="-128"/>
                <a:ea typeface="メイリオ" panose="020B0604030504040204" pitchFamily="50" charset="-128"/>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ja-JP" altLang="en-US" dirty="0"/>
              <a:t>宛先 御中</a:t>
            </a:r>
          </a:p>
        </p:txBody>
      </p:sp>
      <p:sp>
        <p:nvSpPr>
          <p:cNvPr id="13" name="テキスト プレースホルダー 7">
            <a:extLst>
              <a:ext uri="{FF2B5EF4-FFF2-40B4-BE49-F238E27FC236}">
                <a16:creationId xmlns:a16="http://schemas.microsoft.com/office/drawing/2014/main" id="{999D9023-9C92-5B46-A29C-430938870A3D}"/>
              </a:ext>
            </a:extLst>
          </p:cNvPr>
          <p:cNvSpPr>
            <a:spLocks noGrp="1"/>
          </p:cNvSpPr>
          <p:nvPr>
            <p:ph type="body" sz="quarter" idx="12" hasCustomPrompt="1"/>
          </p:nvPr>
        </p:nvSpPr>
        <p:spPr>
          <a:xfrm>
            <a:off x="720723" y="4500001"/>
            <a:ext cx="2095445" cy="363176"/>
          </a:xfrm>
        </p:spPr>
        <p:txBody>
          <a:bodyPr wrap="none">
            <a:spAutoFit/>
          </a:bodyPr>
          <a:lstStyle>
            <a:lvl1pPr>
              <a:lnSpc>
                <a:spcPct val="110000"/>
              </a:lnSpc>
              <a:spcBef>
                <a:spcPts val="0"/>
              </a:spcBef>
              <a:defRPr sz="1600" b="0" i="0">
                <a:solidFill>
                  <a:schemeClr val="tx1"/>
                </a:solidFill>
                <a:latin typeface="メイリオ" panose="020B0604030504040204" pitchFamily="50" charset="-128"/>
                <a:ea typeface="メイリオ" panose="020B0604030504040204" pitchFamily="50" charset="-128"/>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en-US" altLang="ja-JP" dirty="0"/>
              <a:t>2021</a:t>
            </a:r>
            <a:r>
              <a:rPr kumimoji="1" lang="ja-JP" altLang="en-US" dirty="0"/>
              <a:t>年 </a:t>
            </a:r>
            <a:r>
              <a:rPr kumimoji="1" lang="en-US" altLang="ja-JP" dirty="0"/>
              <a:t>1</a:t>
            </a:r>
            <a:r>
              <a:rPr kumimoji="1" lang="ja-JP" altLang="en-US" dirty="0"/>
              <a:t>月 </a:t>
            </a:r>
            <a:r>
              <a:rPr kumimoji="1" lang="en-US" altLang="ja-JP" dirty="0"/>
              <a:t>1</a:t>
            </a:r>
            <a:r>
              <a:rPr kumimoji="1" lang="ja-JP" altLang="en-US" dirty="0"/>
              <a:t>日</a:t>
            </a:r>
            <a:r>
              <a:rPr kumimoji="1" lang="en-US" altLang="ja-JP" dirty="0"/>
              <a:t>(</a:t>
            </a:r>
            <a:r>
              <a:rPr kumimoji="1" lang="ja-JP" altLang="en-US" dirty="0"/>
              <a:t>金</a:t>
            </a:r>
            <a:r>
              <a:rPr kumimoji="1" lang="en-US" altLang="ja-JP" dirty="0"/>
              <a:t>)</a:t>
            </a:r>
            <a:endParaRPr kumimoji="1" lang="ja-JP" altLang="en-US" dirty="0"/>
          </a:p>
        </p:txBody>
      </p:sp>
      <p:sp>
        <p:nvSpPr>
          <p:cNvPr id="14" name="テキスト プレースホルダー 9">
            <a:extLst>
              <a:ext uri="{FF2B5EF4-FFF2-40B4-BE49-F238E27FC236}">
                <a16:creationId xmlns:a16="http://schemas.microsoft.com/office/drawing/2014/main" id="{5B219630-7269-8D4C-936D-60C2B6F798F8}"/>
              </a:ext>
            </a:extLst>
          </p:cNvPr>
          <p:cNvSpPr>
            <a:spLocks noGrp="1"/>
          </p:cNvSpPr>
          <p:nvPr>
            <p:ph type="body" sz="quarter" idx="13" hasCustomPrompt="1"/>
          </p:nvPr>
        </p:nvSpPr>
        <p:spPr>
          <a:xfrm>
            <a:off x="3422650" y="4500001"/>
            <a:ext cx="5917004" cy="1440394"/>
          </a:xfrm>
        </p:spPr>
        <p:txBody>
          <a:bodyPr wrap="square">
            <a:spAutoFit/>
          </a:bodyPr>
          <a:lstStyle>
            <a:lvl1pPr marL="0" marR="0" indent="0" algn="l" defTabSz="914411" rtl="0" eaLnBrk="1" fontAlgn="auto" latinLnBrk="0" hangingPunct="1">
              <a:lnSpc>
                <a:spcPct val="110000"/>
              </a:lnSpc>
              <a:spcBef>
                <a:spcPts val="0"/>
              </a:spcBef>
              <a:spcAft>
                <a:spcPts val="0"/>
              </a:spcAft>
              <a:buClrTx/>
              <a:buSzTx/>
              <a:buFont typeface="Arial" panose="020B0604020202020204" pitchFamily="34" charset="0"/>
              <a:buNone/>
              <a:tabLst/>
              <a:defRPr sz="1600" b="0" i="0">
                <a:solidFill>
                  <a:schemeClr val="tx1"/>
                </a:solidFill>
                <a:latin typeface="メイリオ" panose="020B0604030504040204" pitchFamily="50" charset="-128"/>
                <a:ea typeface="メイリオ" panose="020B0604030504040204" pitchFamily="50" charset="-128"/>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11" rtl="0" eaLnBrk="1" fontAlgn="auto" latinLnBrk="0" hangingPunct="1">
              <a:lnSpc>
                <a:spcPct val="110000"/>
              </a:lnSpc>
              <a:spcBef>
                <a:spcPts val="601"/>
              </a:spcBef>
              <a:spcAft>
                <a:spcPts val="0"/>
              </a:spcAft>
              <a:buClrTx/>
              <a:buSzTx/>
              <a:buFont typeface="Arial" panose="020B0604020202020204" pitchFamily="34" charset="0"/>
              <a:buNone/>
              <a:tabLst/>
              <a:defRPr/>
            </a:pPr>
            <a:r>
              <a:rPr kumimoji="1" lang="en-US" altLang="ja-JP" dirty="0"/>
              <a:t>HCL Technologies Limited</a:t>
            </a:r>
          </a:p>
          <a:p>
            <a:pPr lvl="0"/>
            <a:r>
              <a:rPr kumimoji="1" lang="ja-JP" altLang="en-US" dirty="0"/>
              <a:t>株式会社エイチシーエル・ジャパン</a:t>
            </a:r>
            <a:endParaRPr kumimoji="1" lang="en-US" altLang="ja-JP" dirty="0"/>
          </a:p>
          <a:p>
            <a:pPr lvl="0"/>
            <a:r>
              <a:rPr kumimoji="1" lang="en-US" altLang="ja-JP" dirty="0"/>
              <a:t>HCL</a:t>
            </a:r>
            <a:r>
              <a:rPr kumimoji="1" lang="ja-JP" altLang="en-US" dirty="0"/>
              <a:t>ソフトウェア</a:t>
            </a:r>
            <a:endParaRPr kumimoji="1" lang="en-US" altLang="ja-JP" dirty="0"/>
          </a:p>
          <a:p>
            <a:pPr lvl="0"/>
            <a:r>
              <a:rPr kumimoji="1" lang="ja-JP" altLang="en-US" dirty="0"/>
              <a:t>ビジネスパートナー</a:t>
            </a:r>
            <a:r>
              <a:rPr kumimoji="1" lang="en-US" altLang="ja-JP" dirty="0"/>
              <a:t>&amp;</a:t>
            </a:r>
            <a:r>
              <a:rPr kumimoji="1" lang="ja-JP" altLang="en-US" dirty="0"/>
              <a:t>ブランドストラテジー</a:t>
            </a:r>
            <a:endParaRPr kumimoji="1" lang="en-US" altLang="ja-JP" dirty="0"/>
          </a:p>
          <a:p>
            <a:pPr lvl="0"/>
            <a:r>
              <a:rPr kumimoji="1" lang="ja-JP" altLang="en-US" dirty="0"/>
              <a:t>赤松 宏佳</a:t>
            </a:r>
            <a:endParaRPr kumimoji="1" lang="en-US" altLang="ja-JP" dirty="0"/>
          </a:p>
        </p:txBody>
      </p:sp>
    </p:spTree>
    <p:extLst>
      <p:ext uri="{BB962C8B-B14F-4D97-AF65-F5344CB8AC3E}">
        <p14:creationId xmlns:p14="http://schemas.microsoft.com/office/powerpoint/2010/main" val="2852037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E705F317-D8EF-B043-89D8-CF1D0FAD3386}"/>
              </a:ext>
            </a:extLst>
          </p:cNvPr>
          <p:cNvSpPr/>
          <p:nvPr userDrawn="1"/>
        </p:nvSpPr>
        <p:spPr>
          <a:xfrm>
            <a:off x="1026608" y="0"/>
            <a:ext cx="11165394" cy="6858000"/>
          </a:xfrm>
          <a:prstGeom prst="rect">
            <a:avLst/>
          </a:prstGeom>
          <a:gradFill>
            <a:gsLst>
              <a:gs pos="0">
                <a:srgbClr val="0477C3"/>
              </a:gs>
              <a:gs pos="99000">
                <a:srgbClr val="26B5F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1" b="0" i="0" dirty="0">
              <a:latin typeface="メイリオ" panose="020B0604030504040204" pitchFamily="50" charset="-128"/>
              <a:ea typeface="メイリオ" panose="020B0604030504040204" pitchFamily="50" charset="-128"/>
            </a:endParaRPr>
          </a:p>
        </p:txBody>
      </p:sp>
      <p:pic>
        <p:nvPicPr>
          <p:cNvPr id="4" name="Picture 21">
            <a:extLst>
              <a:ext uri="{FF2B5EF4-FFF2-40B4-BE49-F238E27FC236}">
                <a16:creationId xmlns:a16="http://schemas.microsoft.com/office/drawing/2014/main" id="{B0D192A8-D35A-4642-85DB-2BAFF6E5C0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0963" t="5730" b="35128"/>
          <a:stretch/>
        </p:blipFill>
        <p:spPr>
          <a:xfrm>
            <a:off x="0" y="0"/>
            <a:ext cx="9043417" cy="6858000"/>
          </a:xfrm>
          <a:prstGeom prst="rect">
            <a:avLst/>
          </a:prstGeom>
        </p:spPr>
      </p:pic>
      <p:sp>
        <p:nvSpPr>
          <p:cNvPr id="2" name="タイトル 1">
            <a:extLst>
              <a:ext uri="{FF2B5EF4-FFF2-40B4-BE49-F238E27FC236}">
                <a16:creationId xmlns:a16="http://schemas.microsoft.com/office/drawing/2014/main" id="{F276B591-54AC-6E4E-B707-84C22C4F7438}"/>
              </a:ext>
            </a:extLst>
          </p:cNvPr>
          <p:cNvSpPr>
            <a:spLocks noGrp="1"/>
          </p:cNvSpPr>
          <p:nvPr>
            <p:ph type="title"/>
          </p:nvPr>
        </p:nvSpPr>
        <p:spPr>
          <a:xfrm>
            <a:off x="360000" y="2340000"/>
            <a:ext cx="8640000" cy="2520000"/>
          </a:xfrm>
        </p:spPr>
        <p:txBody>
          <a:bodyPr/>
          <a:lstStyle>
            <a:lvl1pPr>
              <a:defRPr b="0" i="0">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
        <p:nvSpPr>
          <p:cNvPr id="6" name="テキスト プレースホルダー 5">
            <a:extLst>
              <a:ext uri="{FF2B5EF4-FFF2-40B4-BE49-F238E27FC236}">
                <a16:creationId xmlns:a16="http://schemas.microsoft.com/office/drawing/2014/main" id="{B2E42CEF-038C-3245-A205-710706CA8876}"/>
              </a:ext>
            </a:extLst>
          </p:cNvPr>
          <p:cNvSpPr>
            <a:spLocks noGrp="1"/>
          </p:cNvSpPr>
          <p:nvPr>
            <p:ph type="body" sz="quarter" idx="10"/>
          </p:nvPr>
        </p:nvSpPr>
        <p:spPr>
          <a:xfrm>
            <a:off x="360363" y="5040000"/>
            <a:ext cx="8640000" cy="1080000"/>
          </a:xfrm>
        </p:spPr>
        <p:txBody>
          <a:bodyPr/>
          <a:lstStyle>
            <a:lvl1pPr>
              <a:defRPr b="0"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p:txBody>
      </p:sp>
    </p:spTree>
    <p:extLst>
      <p:ext uri="{BB962C8B-B14F-4D97-AF65-F5344CB8AC3E}">
        <p14:creationId xmlns:p14="http://schemas.microsoft.com/office/powerpoint/2010/main" val="27561910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ディスクレーマーページ">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2E034A-33B1-DA47-A341-0B79FEB4572A}"/>
              </a:ext>
            </a:extLst>
          </p:cNvPr>
          <p:cNvSpPr>
            <a:spLocks noGrp="1"/>
          </p:cNvSpPr>
          <p:nvPr>
            <p:ph type="title" hasCustomPrompt="1"/>
          </p:nvPr>
        </p:nvSpPr>
        <p:spPr/>
        <p:txBody>
          <a:bodyPr/>
          <a:lstStyle>
            <a:lvl1pPr>
              <a:defRPr b="0" i="0">
                <a:latin typeface="メイリオ" panose="020B0604030504040204" pitchFamily="50" charset="-128"/>
                <a:ea typeface="メイリオ" panose="020B0604030504040204" pitchFamily="50" charset="-128"/>
              </a:defRPr>
            </a:lvl1pPr>
          </a:lstStyle>
          <a:p>
            <a:r>
              <a:rPr kumimoji="1" lang="ja-JP" altLang="en-US"/>
              <a:t>マスタータイトル</a:t>
            </a:r>
            <a:r>
              <a:rPr kumimoji="1" lang="ja-JP" altLang="en-US" dirty="0"/>
              <a:t>の書式設定</a:t>
            </a:r>
          </a:p>
        </p:txBody>
      </p:sp>
      <p:sp>
        <p:nvSpPr>
          <p:cNvPr id="3" name="テキスト ボックス 2">
            <a:extLst>
              <a:ext uri="{FF2B5EF4-FFF2-40B4-BE49-F238E27FC236}">
                <a16:creationId xmlns:a16="http://schemas.microsoft.com/office/drawing/2014/main" id="{B06385C2-958C-314D-8012-549C8C0204C0}"/>
              </a:ext>
            </a:extLst>
          </p:cNvPr>
          <p:cNvSpPr txBox="1"/>
          <p:nvPr userDrawn="1"/>
        </p:nvSpPr>
        <p:spPr>
          <a:xfrm>
            <a:off x="360000" y="4803017"/>
            <a:ext cx="11520000" cy="1427937"/>
          </a:xfrm>
          <a:prstGeom prst="rect">
            <a:avLst/>
          </a:prstGeom>
          <a:noFill/>
          <a:ln w="12700">
            <a:solidFill>
              <a:schemeClr val="tx1">
                <a:lumMod val="90000"/>
                <a:lumOff val="10000"/>
              </a:schemeClr>
            </a:solidFill>
          </a:ln>
        </p:spPr>
        <p:txBody>
          <a:bodyPr wrap="square" lIns="108000" tIns="72000" rIns="108000" bIns="72000" rtlCol="0" anchor="b">
            <a:spAutoFit/>
          </a:bodyPr>
          <a:lstStyle/>
          <a:p>
            <a:pPr>
              <a:lnSpc>
                <a:spcPct val="120000"/>
              </a:lnSpc>
            </a:pPr>
            <a:r>
              <a:rPr kumimoji="1" lang="ja-JP" altLang="en-US" sz="1401" b="0" i="0" dirty="0">
                <a:solidFill>
                  <a:schemeClr val="tx1">
                    <a:lumMod val="90000"/>
                    <a:lumOff val="10000"/>
                  </a:schemeClr>
                </a:solidFill>
                <a:latin typeface="メイリオ" panose="020B0604030504040204" pitchFamily="50" charset="-128"/>
                <a:ea typeface="メイリオ" panose="020B0604030504040204" pitchFamily="50" charset="-128"/>
              </a:rPr>
              <a:t>この資料に含まれる情報は可能な限り正確を期しておりますが、株式会社エイチシーエル・ジャパンの正式なレビューを受けておらず、当資料に記載された内容に関して株式会社エイチシーエル・ジャパンは何ら保証するものではありません。従って、この情報の利用はひとえに使用者の責任において為されるものであり、資料の内容によって受けたいかなる被害に関しても一切の保証をするものではありません。</a:t>
            </a:r>
          </a:p>
          <a:p>
            <a:pPr>
              <a:lnSpc>
                <a:spcPct val="120000"/>
              </a:lnSpc>
            </a:pPr>
            <a:r>
              <a:rPr kumimoji="1" lang="ja-JP" altLang="en-US" sz="1401" b="0" i="0" dirty="0">
                <a:solidFill>
                  <a:schemeClr val="tx1">
                    <a:lumMod val="90000"/>
                    <a:lumOff val="10000"/>
                  </a:schemeClr>
                </a:solidFill>
                <a:latin typeface="メイリオ" panose="020B0604030504040204" pitchFamily="50" charset="-128"/>
                <a:ea typeface="メイリオ" panose="020B0604030504040204" pitchFamily="50" charset="-128"/>
              </a:rPr>
              <a:t>当資料をコピー等で複製することは、株式会社エイチシーエル・ジャパン、および執筆者の承諾なしではできません。</a:t>
            </a:r>
          </a:p>
          <a:p>
            <a:pPr>
              <a:lnSpc>
                <a:spcPct val="120000"/>
              </a:lnSpc>
            </a:pPr>
            <a:r>
              <a:rPr kumimoji="1" lang="ja-JP" altLang="en-US" sz="1401" b="0" i="0" dirty="0">
                <a:solidFill>
                  <a:schemeClr val="tx1">
                    <a:lumMod val="90000"/>
                    <a:lumOff val="10000"/>
                  </a:schemeClr>
                </a:solidFill>
                <a:latin typeface="メイリオ" panose="020B0604030504040204" pitchFamily="50" charset="-128"/>
                <a:ea typeface="メイリオ" panose="020B0604030504040204" pitchFamily="50" charset="-128"/>
              </a:rPr>
              <a:t>また、当資料に記載された製品名または会社名はそれぞれの各社の商標または登録商標です。</a:t>
            </a:r>
          </a:p>
        </p:txBody>
      </p:sp>
      <p:sp>
        <p:nvSpPr>
          <p:cNvPr id="5" name="コンテンツ プレースホルダー 4">
            <a:extLst>
              <a:ext uri="{FF2B5EF4-FFF2-40B4-BE49-F238E27FC236}">
                <a16:creationId xmlns:a16="http://schemas.microsoft.com/office/drawing/2014/main" id="{B5F81419-1FDA-9648-BF9D-33A3D680A87E}"/>
              </a:ext>
            </a:extLst>
          </p:cNvPr>
          <p:cNvSpPr>
            <a:spLocks noGrp="1"/>
          </p:cNvSpPr>
          <p:nvPr>
            <p:ph sz="quarter" idx="10" hasCustomPrompt="1"/>
          </p:nvPr>
        </p:nvSpPr>
        <p:spPr>
          <a:xfrm>
            <a:off x="360363" y="1080000"/>
            <a:ext cx="11518900" cy="3636000"/>
          </a:xfrm>
        </p:spPr>
        <p:txBody>
          <a:bodyPr/>
          <a:lstStyle>
            <a:lvl1pPr>
              <a:defRPr b="0"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6472142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box">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hasCustomPrompt="1"/>
          </p:nvPr>
        </p:nvSpPr>
        <p:spPr/>
        <p:txBody>
          <a:bodyPr/>
          <a:lstStyle>
            <a:lvl1pPr>
              <a:defRPr b="0" i="0">
                <a:latin typeface="メイリオ" panose="020B0604030504040204" pitchFamily="50" charset="-128"/>
                <a:ea typeface="メイリオ" panose="020B0604030504040204" pitchFamily="50" charset="-128"/>
              </a:defRPr>
            </a:lvl1pPr>
          </a:lstStyle>
          <a:p>
            <a:r>
              <a:rPr kumimoji="1" lang="ja-JP" altLang="en-US"/>
              <a:t>マスタータイトル</a:t>
            </a:r>
            <a:r>
              <a:rPr kumimoji="1" lang="ja-JP" altLang="en-US" dirty="0"/>
              <a:t>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hasCustomPrompt="1"/>
          </p:nvPr>
        </p:nvSpPr>
        <p:spPr/>
        <p:txBody>
          <a:bodyPr/>
          <a:lstStyle>
            <a:lvl1pPr>
              <a:defRPr b="0"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3397833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box">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hasCustomPrompt="1"/>
          </p:nvPr>
        </p:nvSpPr>
        <p:spPr/>
        <p:txBody>
          <a:bodyPr/>
          <a:lstStyle>
            <a:lvl1pPr>
              <a:defRPr b="0" i="0">
                <a:latin typeface="メイリオ" panose="020B0604030504040204" pitchFamily="50" charset="-128"/>
                <a:ea typeface="メイリオ" panose="020B0604030504040204" pitchFamily="50" charset="-128"/>
              </a:defRPr>
            </a:lvl1pPr>
          </a:lstStyle>
          <a:p>
            <a:r>
              <a:rPr kumimoji="1" lang="ja-JP" altLang="en-US"/>
              <a:t>マスタータイトル</a:t>
            </a:r>
            <a:r>
              <a:rPr kumimoji="1" lang="ja-JP" altLang="en-US" dirty="0"/>
              <a:t>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hasCustomPrompt="1"/>
          </p:nvPr>
        </p:nvSpPr>
        <p:spPr>
          <a:xfrm>
            <a:off x="360000" y="1080000"/>
            <a:ext cx="5580000" cy="5220000"/>
          </a:xfrm>
        </p:spPr>
        <p:txBody>
          <a:bodyPr/>
          <a:lstStyle>
            <a:lvl1pPr>
              <a:defRPr b="0"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hasCustomPrompt="1"/>
          </p:nvPr>
        </p:nvSpPr>
        <p:spPr>
          <a:xfrm>
            <a:off x="6300000" y="1080000"/>
            <a:ext cx="5580000" cy="5221288"/>
          </a:xfrm>
        </p:spPr>
        <p:txBody>
          <a:bodyPr/>
          <a:lstStyle>
            <a:lvl1pPr>
              <a:defRPr b="0"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31839363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09CA25-67E7-CF4B-A3F6-94B395293F9B}"/>
              </a:ext>
            </a:extLst>
          </p:cNvPr>
          <p:cNvSpPr>
            <a:spLocks noGrp="1"/>
          </p:cNvSpPr>
          <p:nvPr>
            <p:ph type="title" hasCustomPrompt="1"/>
          </p:nvPr>
        </p:nvSpPr>
        <p:spPr/>
        <p:txBody>
          <a:bodyPr/>
          <a:lstStyle>
            <a:lvl1pPr>
              <a:defRPr b="0" i="0">
                <a:latin typeface="メイリオ" panose="020B0604030504040204" pitchFamily="50" charset="-128"/>
                <a:ea typeface="メイリオ" panose="020B0604030504040204" pitchFamily="50" charset="-128"/>
              </a:defRPr>
            </a:lvl1pPr>
          </a:lstStyle>
          <a:p>
            <a:r>
              <a:rPr kumimoji="1" lang="ja-JP" altLang="en-US"/>
              <a:t>マスタータイトル</a:t>
            </a:r>
            <a:r>
              <a:rPr kumimoji="1" lang="ja-JP" altLang="en-US" dirty="0"/>
              <a:t>の書式設定</a:t>
            </a:r>
          </a:p>
        </p:txBody>
      </p:sp>
    </p:spTree>
    <p:extLst>
      <p:ext uri="{BB962C8B-B14F-4D97-AF65-F5344CB8AC3E}">
        <p14:creationId xmlns:p14="http://schemas.microsoft.com/office/powerpoint/2010/main" val="2764466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boxOnly">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hasCustomPrompt="1"/>
          </p:nvPr>
        </p:nvSpPr>
        <p:spPr/>
        <p:txBody>
          <a:bodyPr/>
          <a:lstStyle>
            <a:lvl1pPr>
              <a:defRPr b="0"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2938427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andA">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hasCustomPrompt="1"/>
          </p:nvPr>
        </p:nvSpPr>
        <p:spPr/>
        <p:txBody>
          <a:bodyPr/>
          <a:lstStyle>
            <a:lvl1pPr>
              <a:defRPr b="0" i="0">
                <a:latin typeface="メイリオ" panose="020B0604030504040204" pitchFamily="50" charset="-128"/>
                <a:ea typeface="メイリオ" panose="020B0604030504040204" pitchFamily="50" charset="-128"/>
              </a:defRPr>
            </a:lvl1pPr>
          </a:lstStyle>
          <a:p>
            <a:r>
              <a:rPr kumimoji="1" lang="ja-JP" altLang="en-US"/>
              <a:t>マスタータイトル</a:t>
            </a:r>
            <a:r>
              <a:rPr kumimoji="1" lang="ja-JP" altLang="en-US" dirty="0"/>
              <a:t>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hasCustomPrompt="1"/>
          </p:nvPr>
        </p:nvSpPr>
        <p:spPr>
          <a:xfrm>
            <a:off x="360000" y="1080000"/>
            <a:ext cx="5580000" cy="5220000"/>
          </a:xfrm>
        </p:spPr>
        <p:txBody>
          <a:bodyPr/>
          <a:lstStyle>
            <a:lvl1pPr>
              <a:defRPr b="0"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marL="223841" indent="-209553">
              <a:buFont typeface="システムフォント（レギュラー）"/>
              <a:buChar char="Q"/>
              <a:tabLst/>
              <a:defRPr b="0" i="0">
                <a:latin typeface="メイリオ" panose="020B0604030504040204" pitchFamily="50" charset="-128"/>
                <a:ea typeface="メイリオ" panose="020B0604030504040204" pitchFamily="50" charset="-128"/>
              </a:defRPr>
            </a:lvl3pPr>
            <a:lvl4pPr marL="223841" indent="-209553">
              <a:buFont typeface="システムフォント（レギュラー）"/>
              <a:buChar char="A"/>
              <a:tabLst/>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hasCustomPrompt="1"/>
          </p:nvPr>
        </p:nvSpPr>
        <p:spPr>
          <a:xfrm>
            <a:off x="6300000" y="1080000"/>
            <a:ext cx="5580000" cy="5221288"/>
          </a:xfrm>
        </p:spPr>
        <p:txBody>
          <a:bodyPr/>
          <a:lstStyle>
            <a:lvl1pPr>
              <a:defRPr b="0"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marL="223841" indent="-209553">
              <a:buFont typeface="システムフォント（レギュラー）"/>
              <a:buChar char="Q"/>
              <a:tabLst/>
              <a:defRPr b="0" i="0">
                <a:latin typeface="メイリオ" panose="020B0604030504040204" pitchFamily="50" charset="-128"/>
                <a:ea typeface="メイリオ" panose="020B0604030504040204" pitchFamily="50" charset="-128"/>
              </a:defRPr>
            </a:lvl3pPr>
            <a:lvl4pPr marL="223841" indent="-212728">
              <a:buFont typeface="システムフォント（レギュラー）"/>
              <a:buChar char="A"/>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168895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001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EndPage">
    <p:spTree>
      <p:nvGrpSpPr>
        <p:cNvPr id="1" name=""/>
        <p:cNvGrpSpPr/>
        <p:nvPr/>
      </p:nvGrpSpPr>
      <p:grpSpPr>
        <a:xfrm>
          <a:off x="0" y="0"/>
          <a:ext cx="0" cy="0"/>
          <a:chOff x="0" y="0"/>
          <a:chExt cx="0" cy="0"/>
        </a:xfrm>
      </p:grpSpPr>
      <p:pic>
        <p:nvPicPr>
          <p:cNvPr id="3" name="Picture 14">
            <a:extLst>
              <a:ext uri="{FF2B5EF4-FFF2-40B4-BE49-F238E27FC236}">
                <a16:creationId xmlns:a16="http://schemas.microsoft.com/office/drawing/2014/main" id="{5145684C-FD71-3447-948B-6A6A6633146A}"/>
              </a:ext>
            </a:extLst>
          </p:cNvPr>
          <p:cNvPicPr>
            <a:picLocks noChangeAspect="1"/>
          </p:cNvPicPr>
          <p:nvPr userDrawn="1"/>
        </p:nvPicPr>
        <p:blipFill>
          <a:blip r:embed="rId2"/>
          <a:stretch>
            <a:fillRect/>
          </a:stretch>
        </p:blipFill>
        <p:spPr>
          <a:xfrm>
            <a:off x="3379540" y="3049960"/>
            <a:ext cx="5432921" cy="758082"/>
          </a:xfrm>
          <a:prstGeom prst="rect">
            <a:avLst/>
          </a:prstGeom>
        </p:spPr>
      </p:pic>
    </p:spTree>
    <p:extLst>
      <p:ext uri="{BB962C8B-B14F-4D97-AF65-F5344CB8AC3E}">
        <p14:creationId xmlns:p14="http://schemas.microsoft.com/office/powerpoint/2010/main" val="11320459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divider - Image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2DA6D1-393F-B548-BB68-AAFB503657FA}"/>
              </a:ext>
            </a:extLst>
          </p:cNvPr>
          <p:cNvSpPr/>
          <p:nvPr userDrawn="1"/>
        </p:nvSpPr>
        <p:spPr>
          <a:xfrm>
            <a:off x="1026607" y="0"/>
            <a:ext cx="11165393" cy="6858000"/>
          </a:xfrm>
          <a:prstGeom prst="rect">
            <a:avLst/>
          </a:prstGeom>
          <a:gradFill>
            <a:gsLst>
              <a:gs pos="0">
                <a:srgbClr val="0477C3"/>
              </a:gs>
              <a:gs pos="99000">
                <a:srgbClr val="26B5F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BIZ UDPゴシック" panose="020B0400000000000000" pitchFamily="50" charset="-128"/>
              <a:ea typeface="BIZ UDPゴシック" panose="020B0400000000000000" pitchFamily="50" charset="-128"/>
            </a:endParaRPr>
          </a:p>
        </p:txBody>
      </p:sp>
      <p:pic>
        <p:nvPicPr>
          <p:cNvPr id="3" name="Picture 2">
            <a:extLst>
              <a:ext uri="{FF2B5EF4-FFF2-40B4-BE49-F238E27FC236}">
                <a16:creationId xmlns:a16="http://schemas.microsoft.com/office/drawing/2014/main" id="{90D55D41-CD76-448B-9930-229E6C79F3C1}"/>
              </a:ext>
            </a:extLst>
          </p:cNvPr>
          <p:cNvPicPr>
            <a:picLocks noChangeAspect="1"/>
          </p:cNvPicPr>
          <p:nvPr userDrawn="1"/>
        </p:nvPicPr>
        <p:blipFill>
          <a:blip r:embed="rId2"/>
          <a:stretch>
            <a:fillRect/>
          </a:stretch>
        </p:blipFill>
        <p:spPr>
          <a:xfrm>
            <a:off x="0" y="0"/>
            <a:ext cx="9046464" cy="6858000"/>
          </a:xfrm>
          <a:prstGeom prst="rect">
            <a:avLst/>
          </a:prstGeom>
        </p:spPr>
      </p:pic>
      <p:sp>
        <p:nvSpPr>
          <p:cNvPr id="26" name="Picture Placeholder 25">
            <a:extLst>
              <a:ext uri="{FF2B5EF4-FFF2-40B4-BE49-F238E27FC236}">
                <a16:creationId xmlns:a16="http://schemas.microsoft.com/office/drawing/2014/main" id="{3341DBB2-4992-6445-B8B7-2CBFACD20F93}"/>
              </a:ext>
            </a:extLst>
          </p:cNvPr>
          <p:cNvSpPr>
            <a:spLocks noGrp="1"/>
          </p:cNvSpPr>
          <p:nvPr>
            <p:ph type="pic" sz="quarter" idx="13" hasCustomPrompt="1"/>
          </p:nvPr>
        </p:nvSpPr>
        <p:spPr>
          <a:xfrm>
            <a:off x="6416675" y="0"/>
            <a:ext cx="5775325" cy="6858000"/>
          </a:xfrm>
          <a:prstGeom prst="rect">
            <a:avLst/>
          </a:prstGeom>
        </p:spPr>
        <p:txBody>
          <a:bodyPr>
            <a:normAutofit/>
          </a:bodyPr>
          <a:lstStyle>
            <a:lvl1pPr marL="0" indent="0">
              <a:buNone/>
              <a:defRPr sz="1400" b="0" i="0">
                <a:solidFill>
                  <a:srgbClr val="5EC1EF"/>
                </a:solidFill>
                <a:latin typeface="BIZ UDPゴシック" panose="020B0400000000000000" pitchFamily="50" charset="-128"/>
                <a:ea typeface="BIZ UDPゴシック" panose="020B0400000000000000" pitchFamily="50" charset="-128"/>
              </a:defRPr>
            </a:lvl1pPr>
          </a:lstStyle>
          <a:p>
            <a:r>
              <a:rPr lang="en-US" dirty="0"/>
              <a:t>Insert Picture / Illustration</a:t>
            </a:r>
          </a:p>
        </p:txBody>
      </p:sp>
      <p:pic>
        <p:nvPicPr>
          <p:cNvPr id="22" name="Picture 21" hidden="1">
            <a:extLst>
              <a:ext uri="{FF2B5EF4-FFF2-40B4-BE49-F238E27FC236}">
                <a16:creationId xmlns:a16="http://schemas.microsoft.com/office/drawing/2014/main" id="{15AD0B39-791F-5D40-968B-1A07FD0EA93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0963" t="5730" b="35128"/>
          <a:stretch/>
        </p:blipFill>
        <p:spPr>
          <a:xfrm>
            <a:off x="0" y="0"/>
            <a:ext cx="9043416" cy="6858000"/>
          </a:xfrm>
          <a:prstGeom prst="rect">
            <a:avLst/>
          </a:prstGeom>
        </p:spPr>
      </p:pic>
      <p:sp>
        <p:nvSpPr>
          <p:cNvPr id="23" name="Title 1">
            <a:extLst>
              <a:ext uri="{FF2B5EF4-FFF2-40B4-BE49-F238E27FC236}">
                <a16:creationId xmlns:a16="http://schemas.microsoft.com/office/drawing/2014/main" id="{7C463E11-02B9-094E-9B0B-64D4E823CFF0}"/>
              </a:ext>
            </a:extLst>
          </p:cNvPr>
          <p:cNvSpPr>
            <a:spLocks noGrp="1"/>
          </p:cNvSpPr>
          <p:nvPr>
            <p:ph type="title" hasCustomPrompt="1"/>
          </p:nvPr>
        </p:nvSpPr>
        <p:spPr>
          <a:xfrm>
            <a:off x="1026607" y="3115766"/>
            <a:ext cx="4340629" cy="626468"/>
          </a:xfrm>
          <a:prstGeom prst="rect">
            <a:avLst/>
          </a:prstGeom>
        </p:spPr>
        <p:txBody>
          <a:bodyPr>
            <a:normAutofit/>
          </a:bodyPr>
          <a:lstStyle>
            <a:lvl1pPr>
              <a:defRPr sz="3200" b="0" i="0">
                <a:solidFill>
                  <a:srgbClr val="0066B3"/>
                </a:solidFill>
                <a:latin typeface="BIZ UDPゴシック" panose="020B0400000000000000" pitchFamily="50" charset="-128"/>
                <a:ea typeface="BIZ UDPゴシック" panose="020B0400000000000000" pitchFamily="50" charset="-128"/>
              </a:defRPr>
            </a:lvl1pPr>
          </a:lstStyle>
          <a:p>
            <a:r>
              <a:rPr lang="en-US" dirty="0"/>
              <a:t>Section divider title</a:t>
            </a:r>
          </a:p>
        </p:txBody>
      </p:sp>
      <p:sp>
        <p:nvSpPr>
          <p:cNvPr id="13" name="Subtitle 2">
            <a:extLst>
              <a:ext uri="{FF2B5EF4-FFF2-40B4-BE49-F238E27FC236}">
                <a16:creationId xmlns:a16="http://schemas.microsoft.com/office/drawing/2014/main" id="{A6009CFB-29B4-2743-9017-367C88C16592}"/>
              </a:ext>
            </a:extLst>
          </p:cNvPr>
          <p:cNvSpPr>
            <a:spLocks noGrp="1"/>
          </p:cNvSpPr>
          <p:nvPr>
            <p:ph type="subTitle" idx="1" hasCustomPrompt="1"/>
          </p:nvPr>
        </p:nvSpPr>
        <p:spPr>
          <a:xfrm>
            <a:off x="1026607" y="3869241"/>
            <a:ext cx="4340629" cy="1655762"/>
          </a:xfrm>
          <a:prstGeom prst="rect">
            <a:avLst/>
          </a:prstGeom>
        </p:spPr>
        <p:txBody>
          <a:bodyPr>
            <a:normAutofit/>
          </a:bodyPr>
          <a:lstStyle>
            <a:lvl1pPr marL="0" indent="0" algn="l">
              <a:buNone/>
              <a:defRPr sz="1600" b="0" i="0">
                <a:solidFill>
                  <a:schemeClr val="tx2"/>
                </a:solidFill>
                <a:latin typeface="BIZ UDPゴシック" panose="020B0400000000000000" pitchFamily="50" charset="-128"/>
                <a:ea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defRPr/>
            </a:pPr>
            <a:r>
              <a:rPr lang="en-US" sz="1600" dirty="0">
                <a:solidFill>
                  <a:schemeClr val="bg1"/>
                </a:solidFill>
                <a:latin typeface="Gotham-Book" panose="02000604040000020004" pitchFamily="2" charset="0"/>
                <a:cs typeface="Arial" panose="020B0604020202020204" pitchFamily="34" charset="0"/>
              </a:rPr>
              <a:t>HCL Software design templates that raise your business above the expected</a:t>
            </a:r>
          </a:p>
        </p:txBody>
      </p:sp>
    </p:spTree>
    <p:extLst>
      <p:ext uri="{BB962C8B-B14F-4D97-AF65-F5344CB8AC3E}">
        <p14:creationId xmlns:p14="http://schemas.microsoft.com/office/powerpoint/2010/main" val="1882469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Long title slide">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2A57115A-9A8F-D346-BD68-27BC66CD157C}"/>
              </a:ext>
            </a:extLst>
          </p:cNvPr>
          <p:cNvCxnSpPr>
            <a:cxnSpLocks/>
          </p:cNvCxnSpPr>
          <p:nvPr userDrawn="1"/>
        </p:nvCxnSpPr>
        <p:spPr>
          <a:xfrm>
            <a:off x="901959" y="6425337"/>
            <a:ext cx="112900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0FB3FAA-966A-874B-BB10-28A2E8AC39F5}"/>
              </a:ext>
            </a:extLst>
          </p:cNvPr>
          <p:cNvCxnSpPr/>
          <p:nvPr userDrawn="1"/>
        </p:nvCxnSpPr>
        <p:spPr>
          <a:xfrm>
            <a:off x="10037851" y="6522726"/>
            <a:ext cx="0" cy="2039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633BD878-8F07-024D-9040-4791952E4991}"/>
              </a:ext>
            </a:extLst>
          </p:cNvPr>
          <p:cNvGrpSpPr/>
          <p:nvPr userDrawn="1"/>
        </p:nvGrpSpPr>
        <p:grpSpPr>
          <a:xfrm>
            <a:off x="0" y="5974464"/>
            <a:ext cx="901960" cy="883534"/>
            <a:chOff x="0" y="5974464"/>
            <a:chExt cx="901960" cy="883534"/>
          </a:xfrm>
        </p:grpSpPr>
        <p:sp>
          <p:nvSpPr>
            <p:cNvPr id="23" name="Rectangle 22">
              <a:extLst>
                <a:ext uri="{FF2B5EF4-FFF2-40B4-BE49-F238E27FC236}">
                  <a16:creationId xmlns:a16="http://schemas.microsoft.com/office/drawing/2014/main" id="{9FAF06CD-83B4-D549-943F-946C1CA8E7E4}"/>
                </a:ext>
              </a:extLst>
            </p:cNvPr>
            <p:cNvSpPr/>
            <p:nvPr userDrawn="1"/>
          </p:nvSpPr>
          <p:spPr>
            <a:xfrm>
              <a:off x="0" y="6361235"/>
              <a:ext cx="901960" cy="4967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IZ UDPゴシック" panose="020B0400000000000000" pitchFamily="50" charset="-128"/>
              </a:endParaRPr>
            </a:p>
          </p:txBody>
        </p:sp>
        <p:sp>
          <p:nvSpPr>
            <p:cNvPr id="24" name="Triangle 23">
              <a:extLst>
                <a:ext uri="{FF2B5EF4-FFF2-40B4-BE49-F238E27FC236}">
                  <a16:creationId xmlns:a16="http://schemas.microsoft.com/office/drawing/2014/main" id="{67B23528-AA85-F748-ABD6-4FA095793E24}"/>
                </a:ext>
              </a:extLst>
            </p:cNvPr>
            <p:cNvSpPr/>
            <p:nvPr userDrawn="1"/>
          </p:nvSpPr>
          <p:spPr>
            <a:xfrm rot="5403736">
              <a:off x="42256" y="6050921"/>
              <a:ext cx="883138" cy="730223"/>
            </a:xfrm>
            <a:prstGeom prst="triangle">
              <a:avLst>
                <a:gd name="adj" fmla="val 50938"/>
              </a:avLst>
            </a:prstGeom>
            <a:solidFill>
              <a:srgbClr val="D694F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IZ UDPゴシック" panose="020B0400000000000000" pitchFamily="50" charset="-128"/>
              </a:endParaRPr>
            </a:p>
          </p:txBody>
        </p:sp>
        <p:sp>
          <p:nvSpPr>
            <p:cNvPr id="25" name="Triangle 24">
              <a:extLst>
                <a:ext uri="{FF2B5EF4-FFF2-40B4-BE49-F238E27FC236}">
                  <a16:creationId xmlns:a16="http://schemas.microsoft.com/office/drawing/2014/main" id="{2AF698A7-C7F2-034F-9596-3CBD50D01DC2}"/>
                </a:ext>
              </a:extLst>
            </p:cNvPr>
            <p:cNvSpPr/>
            <p:nvPr userDrawn="1"/>
          </p:nvSpPr>
          <p:spPr>
            <a:xfrm rot="4815961">
              <a:off x="123472" y="6121582"/>
              <a:ext cx="750729" cy="689237"/>
            </a:xfrm>
            <a:prstGeom prst="triangle">
              <a:avLst/>
            </a:prstGeom>
            <a:gradFill>
              <a:gsLst>
                <a:gs pos="0">
                  <a:srgbClr val="789DF4"/>
                </a:gs>
                <a:gs pos="99000">
                  <a:srgbClr val="D694F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BIZ UDPゴシック" panose="020B0400000000000000" pitchFamily="50" charset="-128"/>
              </a:endParaRPr>
            </a:p>
          </p:txBody>
        </p:sp>
      </p:grpSp>
      <p:sp>
        <p:nvSpPr>
          <p:cNvPr id="14" name="Rectangle 13">
            <a:extLst>
              <a:ext uri="{FF2B5EF4-FFF2-40B4-BE49-F238E27FC236}">
                <a16:creationId xmlns:a16="http://schemas.microsoft.com/office/drawing/2014/main" id="{15A8377F-91A9-4E7D-B5F8-73F4952D4126}"/>
              </a:ext>
            </a:extLst>
          </p:cNvPr>
          <p:cNvSpPr>
            <a:spLocks/>
          </p:cNvSpPr>
          <p:nvPr userDrawn="1"/>
        </p:nvSpPr>
        <p:spPr>
          <a:xfrm>
            <a:off x="871725" y="6533946"/>
            <a:ext cx="3953968" cy="215444"/>
          </a:xfrm>
          <a:prstGeom prst="rect">
            <a:avLst/>
          </a:prstGeom>
          <a:noFill/>
          <a:ln>
            <a:noFill/>
          </a:ln>
        </p:spPr>
        <p:txBody>
          <a:bodyPr wrap="none" rIns="0">
            <a:spAutoFit/>
          </a:bodyPr>
          <a:lstStyle/>
          <a:p>
            <a:pPr lvl="0" algn="r" defTabSz="1217248" rtl="0" eaLnBrk="1" fontAlgn="base" hangingPunct="1">
              <a:spcBef>
                <a:spcPct val="0"/>
              </a:spcBef>
              <a:spcAft>
                <a:spcPct val="0"/>
              </a:spcAft>
            </a:pPr>
            <a:r>
              <a:rPr lang="en-US" sz="800" b="0" i="0" kern="1200" dirty="0">
                <a:solidFill>
                  <a:schemeClr val="bg1"/>
                </a:solidFill>
                <a:latin typeface="BIZ UDPゴシック" panose="020B0400000000000000" pitchFamily="50" charset="-128"/>
                <a:ea typeface="+mn-ea"/>
                <a:cs typeface="Arial" panose="020B0604020202020204" pitchFamily="34" charset="0"/>
              </a:rPr>
              <a:t>Copyright © 2022 HCL Technologies Limited  |  www.hcltechsw.com</a:t>
            </a:r>
          </a:p>
        </p:txBody>
      </p:sp>
      <p:sp>
        <p:nvSpPr>
          <p:cNvPr id="2" name="タイトル 1">
            <a:extLst>
              <a:ext uri="{FF2B5EF4-FFF2-40B4-BE49-F238E27FC236}">
                <a16:creationId xmlns:a16="http://schemas.microsoft.com/office/drawing/2014/main" id="{080F224B-6D72-4C4E-A998-803DE03B6067}"/>
              </a:ext>
            </a:extLst>
          </p:cNvPr>
          <p:cNvSpPr>
            <a:spLocks noGrp="1"/>
          </p:cNvSpPr>
          <p:nvPr>
            <p:ph type="title"/>
          </p:nvPr>
        </p:nvSpPr>
        <p:spPr>
          <a:xfrm>
            <a:off x="280416" y="256247"/>
            <a:ext cx="10515600" cy="567562"/>
          </a:xfrm>
          <a:prstGeom prst="rect">
            <a:avLst/>
          </a:prstGeom>
        </p:spPr>
        <p:txBody>
          <a:bodyPr lIns="0" tIns="0" rIns="0" bIns="0"/>
          <a:lstStyle>
            <a:lvl1pPr>
              <a:defRPr sz="2800" b="1">
                <a:solidFill>
                  <a:schemeClr val="bg1"/>
                </a:solidFill>
                <a:latin typeface="BIZ UDPゴシック" panose="020B0400000000000000" pitchFamily="50" charset="-128"/>
                <a:ea typeface="BIZ UDPゴシック" panose="020B0400000000000000" pitchFamily="50" charset="-128"/>
              </a:defRPr>
            </a:lvl1pPr>
          </a:lstStyle>
          <a:p>
            <a:r>
              <a:rPr kumimoji="1" lang="ja-JP" altLang="en-US" dirty="0"/>
              <a:t>マスター タイトルの書式設定</a:t>
            </a:r>
          </a:p>
        </p:txBody>
      </p:sp>
      <p:pic>
        <p:nvPicPr>
          <p:cNvPr id="13" name="Graphic 25">
            <a:extLst>
              <a:ext uri="{FF2B5EF4-FFF2-40B4-BE49-F238E27FC236}">
                <a16:creationId xmlns:a16="http://schemas.microsoft.com/office/drawing/2014/main" id="{3BAB43EB-7207-4595-8CE6-D1473A46816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42970" b="41818"/>
          <a:stretch/>
        </p:blipFill>
        <p:spPr>
          <a:xfrm>
            <a:off x="10159778" y="6511679"/>
            <a:ext cx="1904504" cy="289784"/>
          </a:xfrm>
          <a:prstGeom prst="rect">
            <a:avLst/>
          </a:prstGeom>
        </p:spPr>
      </p:pic>
      <p:sp>
        <p:nvSpPr>
          <p:cNvPr id="19" name="Slide Number Placeholder 5">
            <a:extLst>
              <a:ext uri="{FF2B5EF4-FFF2-40B4-BE49-F238E27FC236}">
                <a16:creationId xmlns:a16="http://schemas.microsoft.com/office/drawing/2014/main" id="{756A1681-5795-40D7-8339-59F8F17EFFA2}"/>
              </a:ext>
            </a:extLst>
          </p:cNvPr>
          <p:cNvSpPr>
            <a:spLocks noGrp="1"/>
          </p:cNvSpPr>
          <p:nvPr>
            <p:ph type="sldNum" sz="quarter" idx="4"/>
          </p:nvPr>
        </p:nvSpPr>
        <p:spPr>
          <a:xfrm>
            <a:off x="7207627" y="6474009"/>
            <a:ext cx="2743200" cy="365125"/>
          </a:xfrm>
          <a:prstGeom prst="rect">
            <a:avLst/>
          </a:prstGeom>
        </p:spPr>
        <p:txBody>
          <a:bodyPr vert="horz" lIns="91440" tIns="45720" rIns="91440" bIns="45720" rtlCol="0" anchor="ctr"/>
          <a:lstStyle>
            <a:lvl1pPr algn="r">
              <a:defRPr sz="1050" b="0" i="0">
                <a:solidFill>
                  <a:schemeClr val="bg1"/>
                </a:solidFill>
                <a:latin typeface="BIZ UDPゴシック" panose="020B0400000000000000" pitchFamily="50" charset="-128"/>
              </a:defRPr>
            </a:lvl1pPr>
          </a:lstStyle>
          <a:p>
            <a:fld id="{039C7415-12ED-1F44-BE03-24001F31E4F6}" type="slidenum">
              <a:rPr lang="en-US" smtClean="0"/>
              <a:pPr/>
              <a:t>‹#›</a:t>
            </a:fld>
            <a:endParaRPr lang="en-US" dirty="0"/>
          </a:p>
        </p:txBody>
      </p:sp>
    </p:spTree>
    <p:extLst>
      <p:ext uri="{BB962C8B-B14F-4D97-AF65-F5344CB8AC3E}">
        <p14:creationId xmlns:p14="http://schemas.microsoft.com/office/powerpoint/2010/main" val="3380648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ubTitleSlide">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E705F317-D8EF-B043-89D8-CF1D0FAD3386}"/>
              </a:ext>
            </a:extLst>
          </p:cNvPr>
          <p:cNvSpPr/>
          <p:nvPr userDrawn="1"/>
        </p:nvSpPr>
        <p:spPr>
          <a:xfrm>
            <a:off x="1026608" y="0"/>
            <a:ext cx="11165394" cy="6858000"/>
          </a:xfrm>
          <a:prstGeom prst="rect">
            <a:avLst/>
          </a:prstGeom>
          <a:gradFill>
            <a:gsLst>
              <a:gs pos="0">
                <a:srgbClr val="0477C3"/>
              </a:gs>
              <a:gs pos="99000">
                <a:srgbClr val="26B5F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1" b="0" i="0" dirty="0">
              <a:latin typeface="メイリオ" panose="020B0604030504040204" pitchFamily="50" charset="-128"/>
              <a:ea typeface="メイリオ" panose="020B0604030504040204" pitchFamily="50" charset="-128"/>
            </a:endParaRPr>
          </a:p>
        </p:txBody>
      </p:sp>
      <p:pic>
        <p:nvPicPr>
          <p:cNvPr id="4" name="Picture 21">
            <a:extLst>
              <a:ext uri="{FF2B5EF4-FFF2-40B4-BE49-F238E27FC236}">
                <a16:creationId xmlns:a16="http://schemas.microsoft.com/office/drawing/2014/main" id="{B0D192A8-D35A-4642-85DB-2BAFF6E5C0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0963" t="5730" b="35128"/>
          <a:stretch/>
        </p:blipFill>
        <p:spPr>
          <a:xfrm>
            <a:off x="0" y="0"/>
            <a:ext cx="9043417" cy="6858000"/>
          </a:xfrm>
          <a:prstGeom prst="rect">
            <a:avLst/>
          </a:prstGeom>
        </p:spPr>
      </p:pic>
      <p:sp>
        <p:nvSpPr>
          <p:cNvPr id="6" name="テキスト プレースホルダー 5">
            <a:extLst>
              <a:ext uri="{FF2B5EF4-FFF2-40B4-BE49-F238E27FC236}">
                <a16:creationId xmlns:a16="http://schemas.microsoft.com/office/drawing/2014/main" id="{B2E42CEF-038C-3245-A205-710706CA8876}"/>
              </a:ext>
            </a:extLst>
          </p:cNvPr>
          <p:cNvSpPr>
            <a:spLocks noGrp="1"/>
          </p:cNvSpPr>
          <p:nvPr>
            <p:ph type="body" sz="quarter" idx="10"/>
          </p:nvPr>
        </p:nvSpPr>
        <p:spPr>
          <a:xfrm>
            <a:off x="360363" y="3878712"/>
            <a:ext cx="8640000" cy="1080000"/>
          </a:xfrm>
        </p:spPr>
        <p:txBody>
          <a:bodyPr>
            <a:noAutofit/>
          </a:bodyPr>
          <a:lstStyle>
            <a:lvl1pPr>
              <a:defRPr sz="2800" b="0" i="0">
                <a:latin typeface="メイリオ" panose="020B0604030504040204" pitchFamily="50" charset="-128"/>
                <a:ea typeface="メイリオ" panose="020B0604030504040204" pitchFamily="50" charset="-128"/>
              </a:defRPr>
            </a:lvl1pPr>
            <a:lvl2pPr>
              <a:defRPr sz="2800" b="0" i="0">
                <a:latin typeface="メイリオ" panose="020B0604030504040204" pitchFamily="50" charset="-128"/>
                <a:ea typeface="メイリオ" panose="020B0604030504040204" pitchFamily="50" charset="-128"/>
              </a:defRPr>
            </a:lvl2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p:txBody>
      </p:sp>
    </p:spTree>
    <p:extLst>
      <p:ext uri="{BB962C8B-B14F-4D97-AF65-F5344CB8AC3E}">
        <p14:creationId xmlns:p14="http://schemas.microsoft.com/office/powerpoint/2010/main" val="26361061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Small no title">
    <p:spTree>
      <p:nvGrpSpPr>
        <p:cNvPr id="1" name=""/>
        <p:cNvGrpSpPr/>
        <p:nvPr/>
      </p:nvGrpSpPr>
      <p:grpSpPr>
        <a:xfrm>
          <a:off x="0" y="0"/>
          <a:ext cx="0" cy="0"/>
          <a:chOff x="0" y="0"/>
          <a:chExt cx="0" cy="0"/>
        </a:xfrm>
      </p:grpSpPr>
      <p:pic>
        <p:nvPicPr>
          <p:cNvPr id="7" name="図 6" descr="デスクトップコンピューターが置かれている&#10;&#10;自動的に生成された説明">
            <a:extLst>
              <a:ext uri="{FF2B5EF4-FFF2-40B4-BE49-F238E27FC236}">
                <a16:creationId xmlns:a16="http://schemas.microsoft.com/office/drawing/2014/main" id="{14AB6119-AB12-4832-AD24-467B2EA4129B}"/>
              </a:ext>
            </a:extLst>
          </p:cNvPr>
          <p:cNvPicPr>
            <a:picLocks noChangeAspect="1"/>
          </p:cNvPicPr>
          <p:nvPr userDrawn="1"/>
        </p:nvPicPr>
        <p:blipFill>
          <a:blip r:embed="rId2" cstate="screen">
            <a:alphaModFix amt="23000"/>
            <a:extLst>
              <a:ext uri="{28A0092B-C50C-407E-A947-70E740481C1C}">
                <a14:useLocalDpi xmlns:a14="http://schemas.microsoft.com/office/drawing/2010/main"/>
              </a:ext>
            </a:extLst>
          </a:blip>
          <a:stretch>
            <a:fillRect/>
          </a:stretch>
        </p:blipFill>
        <p:spPr>
          <a:xfrm>
            <a:off x="0" y="404370"/>
            <a:ext cx="12192000" cy="5920435"/>
          </a:xfrm>
          <a:prstGeom prst="rect">
            <a:avLst/>
          </a:prstGeom>
        </p:spPr>
      </p:pic>
      <p:cxnSp>
        <p:nvCxnSpPr>
          <p:cNvPr id="16" name="Straight Connector 15">
            <a:extLst>
              <a:ext uri="{FF2B5EF4-FFF2-40B4-BE49-F238E27FC236}">
                <a16:creationId xmlns:a16="http://schemas.microsoft.com/office/drawing/2014/main" id="{2A57115A-9A8F-D346-BD68-27BC66CD157C}"/>
              </a:ext>
            </a:extLst>
          </p:cNvPr>
          <p:cNvCxnSpPr>
            <a:cxnSpLocks/>
          </p:cNvCxnSpPr>
          <p:nvPr userDrawn="1"/>
        </p:nvCxnSpPr>
        <p:spPr>
          <a:xfrm>
            <a:off x="901959" y="6425337"/>
            <a:ext cx="112900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0FB3FAA-966A-874B-BB10-28A2E8AC39F5}"/>
              </a:ext>
            </a:extLst>
          </p:cNvPr>
          <p:cNvCxnSpPr/>
          <p:nvPr userDrawn="1"/>
        </p:nvCxnSpPr>
        <p:spPr>
          <a:xfrm>
            <a:off x="10037851" y="6522726"/>
            <a:ext cx="0" cy="2039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7A937FDC-DA78-FF44-ABFA-A117541D5238}"/>
              </a:ext>
            </a:extLst>
          </p:cNvPr>
          <p:cNvSpPr>
            <a:spLocks noGrp="1"/>
          </p:cNvSpPr>
          <p:nvPr>
            <p:ph type="sldNum" sz="quarter" idx="4"/>
          </p:nvPr>
        </p:nvSpPr>
        <p:spPr>
          <a:xfrm>
            <a:off x="7207627" y="6474009"/>
            <a:ext cx="2743200" cy="365125"/>
          </a:xfrm>
          <a:prstGeom prst="rect">
            <a:avLst/>
          </a:prstGeom>
        </p:spPr>
        <p:txBody>
          <a:bodyPr vert="horz" lIns="91440" tIns="45720" rIns="91440" bIns="45720" rtlCol="0" anchor="ctr"/>
          <a:lstStyle>
            <a:lvl1pPr algn="r">
              <a:defRPr sz="1050" b="0" i="0">
                <a:solidFill>
                  <a:schemeClr val="bg1"/>
                </a:solidFill>
                <a:latin typeface="BIZ UDPゴシック" panose="020B0400000000000000" pitchFamily="50" charset="-128"/>
              </a:defRPr>
            </a:lvl1pPr>
          </a:lstStyle>
          <a:p>
            <a:fld id="{039C7415-12ED-1F44-BE03-24001F31E4F6}" type="slidenum">
              <a:rPr lang="en-US" smtClean="0"/>
              <a:pPr/>
              <a:t>‹#›</a:t>
            </a:fld>
            <a:endParaRPr lang="en-US" dirty="0"/>
          </a:p>
        </p:txBody>
      </p:sp>
      <p:grpSp>
        <p:nvGrpSpPr>
          <p:cNvPr id="18" name="Group 17">
            <a:extLst>
              <a:ext uri="{FF2B5EF4-FFF2-40B4-BE49-F238E27FC236}">
                <a16:creationId xmlns:a16="http://schemas.microsoft.com/office/drawing/2014/main" id="{9F013983-86C9-4E82-8C53-FF92C53BFF47}"/>
              </a:ext>
            </a:extLst>
          </p:cNvPr>
          <p:cNvGrpSpPr/>
          <p:nvPr userDrawn="1"/>
        </p:nvGrpSpPr>
        <p:grpSpPr>
          <a:xfrm>
            <a:off x="0" y="5974464"/>
            <a:ext cx="901960" cy="883534"/>
            <a:chOff x="0" y="5974464"/>
            <a:chExt cx="901960" cy="883534"/>
          </a:xfrm>
        </p:grpSpPr>
        <p:sp>
          <p:nvSpPr>
            <p:cNvPr id="19" name="Rectangle 18">
              <a:extLst>
                <a:ext uri="{FF2B5EF4-FFF2-40B4-BE49-F238E27FC236}">
                  <a16:creationId xmlns:a16="http://schemas.microsoft.com/office/drawing/2014/main" id="{01935F35-52A1-469F-AEC9-878CA67D8FC5}"/>
                </a:ext>
              </a:extLst>
            </p:cNvPr>
            <p:cNvSpPr/>
            <p:nvPr userDrawn="1"/>
          </p:nvSpPr>
          <p:spPr>
            <a:xfrm>
              <a:off x="0" y="6361235"/>
              <a:ext cx="901960" cy="4967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IZ UDPゴシック" panose="020B0400000000000000" pitchFamily="50" charset="-128"/>
              </a:endParaRPr>
            </a:p>
          </p:txBody>
        </p:sp>
        <p:sp>
          <p:nvSpPr>
            <p:cNvPr id="20" name="Triangle 23">
              <a:extLst>
                <a:ext uri="{FF2B5EF4-FFF2-40B4-BE49-F238E27FC236}">
                  <a16:creationId xmlns:a16="http://schemas.microsoft.com/office/drawing/2014/main" id="{F2E19A0F-1EDA-43C7-AFD7-0814AE4E311B}"/>
                </a:ext>
              </a:extLst>
            </p:cNvPr>
            <p:cNvSpPr/>
            <p:nvPr userDrawn="1"/>
          </p:nvSpPr>
          <p:spPr>
            <a:xfrm rot="5403736">
              <a:off x="42256" y="6050921"/>
              <a:ext cx="883138" cy="730223"/>
            </a:xfrm>
            <a:prstGeom prst="triangle">
              <a:avLst>
                <a:gd name="adj" fmla="val 50938"/>
              </a:avLst>
            </a:prstGeom>
            <a:solidFill>
              <a:srgbClr val="D694F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IZ UDPゴシック" panose="020B0400000000000000" pitchFamily="50" charset="-128"/>
              </a:endParaRPr>
            </a:p>
          </p:txBody>
        </p:sp>
        <p:sp>
          <p:nvSpPr>
            <p:cNvPr id="21" name="Triangle 24">
              <a:extLst>
                <a:ext uri="{FF2B5EF4-FFF2-40B4-BE49-F238E27FC236}">
                  <a16:creationId xmlns:a16="http://schemas.microsoft.com/office/drawing/2014/main" id="{A2DDF5D2-D389-4B9D-8D9D-69EFF2820D16}"/>
                </a:ext>
              </a:extLst>
            </p:cNvPr>
            <p:cNvSpPr/>
            <p:nvPr userDrawn="1"/>
          </p:nvSpPr>
          <p:spPr>
            <a:xfrm rot="4815961">
              <a:off x="123472" y="6121582"/>
              <a:ext cx="750729" cy="689237"/>
            </a:xfrm>
            <a:prstGeom prst="triangle">
              <a:avLst/>
            </a:prstGeom>
            <a:gradFill>
              <a:gsLst>
                <a:gs pos="0">
                  <a:srgbClr val="789DF4"/>
                </a:gs>
                <a:gs pos="99000">
                  <a:srgbClr val="D694F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dirty="0">
                <a:latin typeface="BIZ UDPゴシック" panose="020B0400000000000000" pitchFamily="50" charset="-128"/>
              </a:endParaRPr>
            </a:p>
          </p:txBody>
        </p:sp>
      </p:grpSp>
      <p:sp>
        <p:nvSpPr>
          <p:cNvPr id="12" name="Rectangle 13">
            <a:extLst>
              <a:ext uri="{FF2B5EF4-FFF2-40B4-BE49-F238E27FC236}">
                <a16:creationId xmlns:a16="http://schemas.microsoft.com/office/drawing/2014/main" id="{1D1A2D92-D46B-458F-AD0B-0817185B3578}"/>
              </a:ext>
            </a:extLst>
          </p:cNvPr>
          <p:cNvSpPr>
            <a:spLocks/>
          </p:cNvSpPr>
          <p:nvPr userDrawn="1"/>
        </p:nvSpPr>
        <p:spPr>
          <a:xfrm>
            <a:off x="871725" y="6533946"/>
            <a:ext cx="3953968" cy="215444"/>
          </a:xfrm>
          <a:prstGeom prst="rect">
            <a:avLst/>
          </a:prstGeom>
          <a:noFill/>
          <a:ln>
            <a:noFill/>
          </a:ln>
        </p:spPr>
        <p:txBody>
          <a:bodyPr wrap="none" rIns="0">
            <a:spAutoFit/>
          </a:bodyPr>
          <a:lstStyle/>
          <a:p>
            <a:pPr lvl="0" algn="r" defTabSz="1217248" rtl="0" eaLnBrk="1" fontAlgn="base" hangingPunct="1">
              <a:spcBef>
                <a:spcPct val="0"/>
              </a:spcBef>
              <a:spcAft>
                <a:spcPct val="0"/>
              </a:spcAft>
            </a:pPr>
            <a:r>
              <a:rPr lang="en-US" sz="800" b="0" i="0" kern="1200" dirty="0">
                <a:solidFill>
                  <a:schemeClr val="bg1"/>
                </a:solidFill>
                <a:latin typeface="BIZ UDPゴシック" panose="020B0400000000000000" pitchFamily="50" charset="-128"/>
                <a:ea typeface="+mn-ea"/>
                <a:cs typeface="Arial" panose="020B0604020202020204" pitchFamily="34" charset="0"/>
              </a:rPr>
              <a:t>Copyright © 2022 HCL Technologies Limited  |  www.hcltechsw.com</a:t>
            </a:r>
          </a:p>
        </p:txBody>
      </p:sp>
      <p:pic>
        <p:nvPicPr>
          <p:cNvPr id="13" name="Graphic 25">
            <a:extLst>
              <a:ext uri="{FF2B5EF4-FFF2-40B4-BE49-F238E27FC236}">
                <a16:creationId xmlns:a16="http://schemas.microsoft.com/office/drawing/2014/main" id="{467E0831-C025-410E-B91E-F16308DA0689}"/>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42970" b="41818"/>
          <a:stretch/>
        </p:blipFill>
        <p:spPr>
          <a:xfrm>
            <a:off x="10159778" y="6511679"/>
            <a:ext cx="1904504" cy="289784"/>
          </a:xfrm>
          <a:prstGeom prst="rect">
            <a:avLst/>
          </a:prstGeom>
        </p:spPr>
      </p:pic>
    </p:spTree>
    <p:extLst>
      <p:ext uri="{BB962C8B-B14F-4D97-AF65-F5344CB8AC3E}">
        <p14:creationId xmlns:p14="http://schemas.microsoft.com/office/powerpoint/2010/main" val="35624210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830E942-0D5F-AE4C-B47D-EF3BC2151BE4}"/>
              </a:ext>
            </a:extLst>
          </p:cNvPr>
          <p:cNvCxnSpPr>
            <a:cxnSpLocks/>
          </p:cNvCxnSpPr>
          <p:nvPr userDrawn="1"/>
        </p:nvCxnSpPr>
        <p:spPr>
          <a:xfrm>
            <a:off x="901725" y="6425337"/>
            <a:ext cx="112871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C818FCA7-E5A7-5741-9DA0-5D09FB24EA96}"/>
              </a:ext>
            </a:extLst>
          </p:cNvPr>
          <p:cNvGrpSpPr/>
          <p:nvPr userDrawn="1"/>
        </p:nvGrpSpPr>
        <p:grpSpPr>
          <a:xfrm>
            <a:off x="0" y="5974464"/>
            <a:ext cx="901725" cy="883534"/>
            <a:chOff x="0" y="5974464"/>
            <a:chExt cx="901960" cy="883534"/>
          </a:xfrm>
        </p:grpSpPr>
        <p:sp>
          <p:nvSpPr>
            <p:cNvPr id="9" name="Rectangle 8">
              <a:extLst>
                <a:ext uri="{FF2B5EF4-FFF2-40B4-BE49-F238E27FC236}">
                  <a16:creationId xmlns:a16="http://schemas.microsoft.com/office/drawing/2014/main" id="{A6455172-2864-3A44-859F-342AEB5DAB42}"/>
                </a:ext>
              </a:extLst>
            </p:cNvPr>
            <p:cNvSpPr/>
            <p:nvPr userDrawn="1"/>
          </p:nvSpPr>
          <p:spPr>
            <a:xfrm>
              <a:off x="0" y="6361235"/>
              <a:ext cx="901960" cy="4967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8" b="0" i="0" dirty="0">
                <a:latin typeface="BIZ UDPゴシック" panose="020B0400000000000000" pitchFamily="50" charset="-128"/>
              </a:endParaRPr>
            </a:p>
          </p:txBody>
        </p:sp>
        <p:sp>
          <p:nvSpPr>
            <p:cNvPr id="10" name="Triangle 9">
              <a:extLst>
                <a:ext uri="{FF2B5EF4-FFF2-40B4-BE49-F238E27FC236}">
                  <a16:creationId xmlns:a16="http://schemas.microsoft.com/office/drawing/2014/main" id="{D37D1C43-FB82-EE48-9DDA-550B17DBF6D7}"/>
                </a:ext>
              </a:extLst>
            </p:cNvPr>
            <p:cNvSpPr/>
            <p:nvPr userDrawn="1"/>
          </p:nvSpPr>
          <p:spPr>
            <a:xfrm rot="5403736">
              <a:off x="42256" y="6050921"/>
              <a:ext cx="883138" cy="730223"/>
            </a:xfrm>
            <a:prstGeom prst="triangle">
              <a:avLst>
                <a:gd name="adj" fmla="val 50938"/>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798" b="0" i="0" dirty="0">
                <a:latin typeface="BIZ UDPゴシック" panose="020B0400000000000000" pitchFamily="50" charset="-128"/>
              </a:endParaRPr>
            </a:p>
          </p:txBody>
        </p:sp>
        <p:sp>
          <p:nvSpPr>
            <p:cNvPr id="11" name="Triangle 10">
              <a:extLst>
                <a:ext uri="{FF2B5EF4-FFF2-40B4-BE49-F238E27FC236}">
                  <a16:creationId xmlns:a16="http://schemas.microsoft.com/office/drawing/2014/main" id="{305FA86D-D2BD-3C46-B51E-9D41B7A0D195}"/>
                </a:ext>
              </a:extLst>
            </p:cNvPr>
            <p:cNvSpPr/>
            <p:nvPr userDrawn="1"/>
          </p:nvSpPr>
          <p:spPr>
            <a:xfrm rot="4815961">
              <a:off x="123472" y="6121582"/>
              <a:ext cx="750729" cy="689237"/>
            </a:xfrm>
            <a:prstGeom prst="triangle">
              <a:avLst/>
            </a:prstGeom>
            <a:gradFill>
              <a:gsLst>
                <a:gs pos="0">
                  <a:srgbClr val="839CF5"/>
                </a:gs>
                <a:gs pos="99000">
                  <a:srgbClr val="D794F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798" b="0" i="0" dirty="0">
                <a:latin typeface="BIZ UDPゴシック" panose="020B0400000000000000" pitchFamily="50" charset="-128"/>
              </a:endParaRPr>
            </a:p>
          </p:txBody>
        </p:sp>
      </p:grpSp>
      <p:sp>
        <p:nvSpPr>
          <p:cNvPr id="12" name="Slide Number Placeholder 5">
            <a:extLst>
              <a:ext uri="{FF2B5EF4-FFF2-40B4-BE49-F238E27FC236}">
                <a16:creationId xmlns:a16="http://schemas.microsoft.com/office/drawing/2014/main" id="{BA36466A-A2C2-214C-9A86-845FF6715934}"/>
              </a:ext>
            </a:extLst>
          </p:cNvPr>
          <p:cNvSpPr>
            <a:spLocks noGrp="1"/>
          </p:cNvSpPr>
          <p:nvPr>
            <p:ph type="sldNum" sz="quarter" idx="4"/>
          </p:nvPr>
        </p:nvSpPr>
        <p:spPr>
          <a:xfrm>
            <a:off x="7205750" y="6474010"/>
            <a:ext cx="2742486" cy="365125"/>
          </a:xfrm>
          <a:prstGeom prst="rect">
            <a:avLst/>
          </a:prstGeom>
        </p:spPr>
        <p:txBody>
          <a:bodyPr vert="horz" lIns="91440" tIns="45720" rIns="91440" bIns="45720" rtlCol="0" anchor="ctr"/>
          <a:lstStyle>
            <a:lvl1pPr algn="r">
              <a:defRPr sz="1050">
                <a:solidFill>
                  <a:schemeClr val="bg1"/>
                </a:solidFill>
                <a:latin typeface="BIZ UDPゴシック" panose="020B0400000000000000" pitchFamily="50" charset="-128"/>
              </a:defRPr>
            </a:lvl1pPr>
          </a:lstStyle>
          <a:p>
            <a:fld id="{039C7415-12ED-1F44-BE03-24001F31E4F6}" type="slidenum">
              <a:rPr lang="en-US" smtClean="0"/>
              <a:pPr/>
              <a:t>‹#›</a:t>
            </a:fld>
            <a:endParaRPr lang="en-US" dirty="0"/>
          </a:p>
        </p:txBody>
      </p:sp>
      <p:sp>
        <p:nvSpPr>
          <p:cNvPr id="14" name="Rectangle 13">
            <a:extLst>
              <a:ext uri="{FF2B5EF4-FFF2-40B4-BE49-F238E27FC236}">
                <a16:creationId xmlns:a16="http://schemas.microsoft.com/office/drawing/2014/main" id="{46A020F1-2A5B-2C4F-A7C9-F63F33E6C417}"/>
              </a:ext>
            </a:extLst>
          </p:cNvPr>
          <p:cNvSpPr>
            <a:spLocks/>
          </p:cNvSpPr>
          <p:nvPr userDrawn="1"/>
        </p:nvSpPr>
        <p:spPr>
          <a:xfrm>
            <a:off x="871725" y="6533946"/>
            <a:ext cx="3953968" cy="215444"/>
          </a:xfrm>
          <a:prstGeom prst="rect">
            <a:avLst/>
          </a:prstGeom>
          <a:noFill/>
          <a:ln>
            <a:noFill/>
          </a:ln>
        </p:spPr>
        <p:txBody>
          <a:bodyPr wrap="none" rIns="0">
            <a:spAutoFit/>
          </a:bodyPr>
          <a:lstStyle/>
          <a:p>
            <a:pPr lvl="0" algn="r" defTabSz="1217248" rtl="0" eaLnBrk="1" fontAlgn="base" hangingPunct="1">
              <a:spcBef>
                <a:spcPct val="0"/>
              </a:spcBef>
              <a:spcAft>
                <a:spcPct val="0"/>
              </a:spcAft>
            </a:pPr>
            <a:r>
              <a:rPr lang="en-US" sz="800" b="0" i="0" kern="1200" dirty="0">
                <a:solidFill>
                  <a:schemeClr val="bg1"/>
                </a:solidFill>
                <a:latin typeface="BIZ UDPゴシック" panose="020B0400000000000000" pitchFamily="50" charset="-128"/>
                <a:ea typeface="+mn-ea"/>
                <a:cs typeface="Arial" panose="020B0604020202020204" pitchFamily="34" charset="0"/>
              </a:rPr>
              <a:t>Copyright © 2022 HCL Technologies Limited  |  www.hcltechsw.com</a:t>
            </a:r>
          </a:p>
        </p:txBody>
      </p:sp>
      <p:pic>
        <p:nvPicPr>
          <p:cNvPr id="15" name="Graphic 25">
            <a:extLst>
              <a:ext uri="{FF2B5EF4-FFF2-40B4-BE49-F238E27FC236}">
                <a16:creationId xmlns:a16="http://schemas.microsoft.com/office/drawing/2014/main" id="{0F0AC131-F3CB-48AD-8CFE-A98E859D8AA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42970" b="41818"/>
          <a:stretch/>
        </p:blipFill>
        <p:spPr>
          <a:xfrm>
            <a:off x="10159778" y="6511679"/>
            <a:ext cx="1904504" cy="289784"/>
          </a:xfrm>
          <a:prstGeom prst="rect">
            <a:avLst/>
          </a:prstGeom>
        </p:spPr>
      </p:pic>
    </p:spTree>
    <p:extLst>
      <p:ext uri="{BB962C8B-B14F-4D97-AF65-F5344CB8AC3E}">
        <p14:creationId xmlns:p14="http://schemas.microsoft.com/office/powerpoint/2010/main" val="20050302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cSld name="00-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456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D36F0-9A2B-CC44-AC0D-C8DB69DE5A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B44592-31B0-7F4D-AFD2-9CCFFE5BC35A}"/>
              </a:ext>
            </a:extLst>
          </p:cNvPr>
          <p:cNvSpPr>
            <a:spLocks noGrp="1"/>
          </p:cNvSpPr>
          <p:nvPr>
            <p:ph type="dt" sz="half" idx="10"/>
          </p:nvPr>
        </p:nvSpPr>
        <p:spPr/>
        <p:txBody>
          <a:bodyPr/>
          <a:lstStyle/>
          <a:p>
            <a:fld id="{2513411D-D13E-B841-96D8-A691E6C93D0D}" type="datetimeFigureOut">
              <a:rPr lang="en-US" smtClean="0"/>
              <a:t>8/30/2022</a:t>
            </a:fld>
            <a:endParaRPr lang="en-US"/>
          </a:p>
        </p:txBody>
      </p:sp>
      <p:sp>
        <p:nvSpPr>
          <p:cNvPr id="4" name="Footer Placeholder 3">
            <a:extLst>
              <a:ext uri="{FF2B5EF4-FFF2-40B4-BE49-F238E27FC236}">
                <a16:creationId xmlns:a16="http://schemas.microsoft.com/office/drawing/2014/main" id="{D10B6B0D-A4B8-E34D-9FD3-6013D82D51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FDFF4-E0DE-B546-8077-1FB0E6D228BA}"/>
              </a:ext>
            </a:extLst>
          </p:cNvPr>
          <p:cNvSpPr>
            <a:spLocks noGrp="1"/>
          </p:cNvSpPr>
          <p:nvPr>
            <p:ph type="sldNum" sz="quarter" idx="12"/>
          </p:nvPr>
        </p:nvSpPr>
        <p:spPr/>
        <p:txBody>
          <a:bodyPr/>
          <a:lstStyle/>
          <a:p>
            <a:fld id="{0CED9F3E-5374-7B43-9141-0C296480F8CC}" type="slidenum">
              <a:rPr lang="en-US" smtClean="0"/>
              <a:t>‹#›</a:t>
            </a:fld>
            <a:endParaRPr lang="en-US"/>
          </a:p>
        </p:txBody>
      </p:sp>
      <p:grpSp>
        <p:nvGrpSpPr>
          <p:cNvPr id="6" name="Group 5">
            <a:extLst>
              <a:ext uri="{FF2B5EF4-FFF2-40B4-BE49-F238E27FC236}">
                <a16:creationId xmlns:a16="http://schemas.microsoft.com/office/drawing/2014/main" id="{988FAF0B-ABCA-974B-BFA0-568D73F4D0AA}"/>
              </a:ext>
            </a:extLst>
          </p:cNvPr>
          <p:cNvGrpSpPr/>
          <p:nvPr userDrawn="1"/>
        </p:nvGrpSpPr>
        <p:grpSpPr>
          <a:xfrm>
            <a:off x="0" y="0"/>
            <a:ext cx="12192000" cy="6894425"/>
            <a:chOff x="0" y="0"/>
            <a:chExt cx="12192000" cy="6894425"/>
          </a:xfrm>
        </p:grpSpPr>
        <p:sp>
          <p:nvSpPr>
            <p:cNvPr id="7" name="Rectangle 6">
              <a:extLst>
                <a:ext uri="{FF2B5EF4-FFF2-40B4-BE49-F238E27FC236}">
                  <a16:creationId xmlns:a16="http://schemas.microsoft.com/office/drawing/2014/main" id="{9E79E8C7-B70A-C244-8129-9EF9A671C8C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IZ UDPゴシック" panose="020B0400000000000000" pitchFamily="50" charset="-128"/>
              </a:endParaRPr>
            </a:p>
          </p:txBody>
        </p:sp>
        <p:pic>
          <p:nvPicPr>
            <p:cNvPr id="8" name="Picture 7">
              <a:extLst>
                <a:ext uri="{FF2B5EF4-FFF2-40B4-BE49-F238E27FC236}">
                  <a16:creationId xmlns:a16="http://schemas.microsoft.com/office/drawing/2014/main" id="{9A5A753B-D54D-C34D-8052-F7510BA798A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29064" y="1149623"/>
              <a:ext cx="11962935" cy="5468594"/>
            </a:xfrm>
            <a:prstGeom prst="rect">
              <a:avLst/>
            </a:prstGeom>
          </p:spPr>
        </p:pic>
        <p:pic>
          <p:nvPicPr>
            <p:cNvPr id="9" name="Picture 8" descr="A picture containing text, indoor, computer, computer&#10;&#10;Description automatically generated">
              <a:extLst>
                <a:ext uri="{FF2B5EF4-FFF2-40B4-BE49-F238E27FC236}">
                  <a16:creationId xmlns:a16="http://schemas.microsoft.com/office/drawing/2014/main" id="{C3EDE9D2-014C-DA47-BC53-2BA58C5718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904"/>
            <a:stretch/>
          </p:blipFill>
          <p:spPr>
            <a:xfrm rot="10800000" flipH="1">
              <a:off x="0" y="6400757"/>
              <a:ext cx="12192000" cy="493668"/>
            </a:xfrm>
            <a:prstGeom prst="rect">
              <a:avLst/>
            </a:prstGeom>
          </p:spPr>
        </p:pic>
      </p:grpSp>
      <p:pic>
        <p:nvPicPr>
          <p:cNvPr id="10" name="Picture 9">
            <a:extLst>
              <a:ext uri="{FF2B5EF4-FFF2-40B4-BE49-F238E27FC236}">
                <a16:creationId xmlns:a16="http://schemas.microsoft.com/office/drawing/2014/main" id="{B254958F-FAC5-594C-A0BA-011026B5806F}"/>
              </a:ext>
            </a:extLst>
          </p:cNvPr>
          <p:cNvPicPr>
            <a:picLocks noChangeAspect="1"/>
          </p:cNvPicPr>
          <p:nvPr userDrawn="1"/>
        </p:nvPicPr>
        <p:blipFill>
          <a:blip r:embed="rId4"/>
          <a:stretch>
            <a:fillRect/>
          </a:stretch>
        </p:blipFill>
        <p:spPr>
          <a:xfrm>
            <a:off x="10247565" y="441960"/>
            <a:ext cx="1419860" cy="198120"/>
          </a:xfrm>
          <a:prstGeom prst="rect">
            <a:avLst/>
          </a:prstGeom>
        </p:spPr>
      </p:pic>
    </p:spTree>
    <p:extLst>
      <p:ext uri="{BB962C8B-B14F-4D97-AF65-F5344CB8AC3E}">
        <p14:creationId xmlns:p14="http://schemas.microsoft.com/office/powerpoint/2010/main" val="271084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box">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hasCustomPrompt="1"/>
          </p:nvPr>
        </p:nvSpPr>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vl6pPr>
              <a:defRPr b="0" i="0">
                <a:latin typeface="メイリオ" panose="020B0604030504040204" pitchFamily="50" charset="-128"/>
                <a:ea typeface="メイリオ" panose="020B0604030504040204" pitchFamily="50" charset="-128"/>
              </a:defRPr>
            </a:lvl6pPr>
            <a:lvl7pPr>
              <a:defRPr b="0" i="0">
                <a:latin typeface="メイリオ" panose="020B0604030504040204" pitchFamily="50" charset="-128"/>
                <a:ea typeface="メイリオ" panose="020B0604030504040204" pitchFamily="50" charset="-128"/>
              </a:defRPr>
            </a:lvl7pPr>
            <a:lvl8pPr>
              <a:defRPr b="0" i="0">
                <a:latin typeface="メイリオ" panose="020B0604030504040204" pitchFamily="50" charset="-128"/>
                <a:ea typeface="メイリオ" panose="020B0604030504040204" pitchFamily="50" charset="-128"/>
              </a:defRPr>
            </a:lvl8pPr>
            <a:lvl9pPr>
              <a:defRPr b="0" i="0">
                <a:latin typeface="メイリオ" panose="020B0604030504040204" pitchFamily="50" charset="-128"/>
                <a:ea typeface="メイリオ" panose="020B0604030504040204" pitchFamily="50" charset="-128"/>
              </a:defRPr>
            </a:lvl9p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endParaRPr kumimoji="1" lang="en-US" altLang="ja-JP" dirty="0"/>
          </a:p>
          <a:p>
            <a:pPr lvl="5"/>
            <a:r>
              <a:rPr kumimoji="1" lang="ja-JP" altLang="en-US" dirty="0"/>
              <a:t>第６レベル</a:t>
            </a:r>
            <a:endParaRPr kumimoji="1" lang="en-US" altLang="ja-JP" dirty="0"/>
          </a:p>
          <a:p>
            <a:pPr lvl="6"/>
            <a:r>
              <a:rPr kumimoji="1" lang="ja-JP" altLang="en-US" dirty="0"/>
              <a:t>第７レベル</a:t>
            </a:r>
            <a:endParaRPr kumimoji="1" lang="en-US" altLang="ja-JP" dirty="0"/>
          </a:p>
          <a:p>
            <a:pPr lvl="7"/>
            <a:r>
              <a:rPr kumimoji="1" lang="ja-JP" altLang="en-US" dirty="0"/>
              <a:t>第８レベル</a:t>
            </a:r>
            <a:endParaRPr kumimoji="1" lang="en-US" altLang="ja-JP" dirty="0"/>
          </a:p>
          <a:p>
            <a:pPr lvl="8"/>
            <a:r>
              <a:rPr kumimoji="1" lang="ja-JP" altLang="en-US" dirty="0"/>
              <a:t>第９レベル</a:t>
            </a:r>
          </a:p>
        </p:txBody>
      </p:sp>
    </p:spTree>
    <p:extLst>
      <p:ext uri="{BB962C8B-B14F-4D97-AF65-F5344CB8AC3E}">
        <p14:creationId xmlns:p14="http://schemas.microsoft.com/office/powerpoint/2010/main" val="1765148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boxPlusBox">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p:nvPr>
        </p:nvSpPr>
        <p:spPr>
          <a:xfrm>
            <a:off x="359998" y="1260000"/>
            <a:ext cx="6840000" cy="50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p:nvPr>
        </p:nvSpPr>
        <p:spPr>
          <a:xfrm>
            <a:off x="7560000" y="1260000"/>
            <a:ext cx="4320000" cy="5040000"/>
          </a:xfrm>
          <a:ln w="19050">
            <a:solidFill>
              <a:schemeClr val="tx1">
                <a:lumMod val="50000"/>
                <a:lumOff val="50000"/>
              </a:schemeClr>
            </a:solidFill>
          </a:ln>
        </p:spPr>
        <p:txBody>
          <a:bodyPr lIns="108000" tIns="72000" rIns="108000" bIns="72000">
            <a:normAutofit/>
          </a:bodyPr>
          <a:lstStyle>
            <a:lvl1pPr>
              <a:buClr>
                <a:schemeClr val="tx1">
                  <a:lumMod val="50000"/>
                  <a:lumOff val="50000"/>
                </a:schemeClr>
              </a:buClr>
              <a:defRPr sz="1401" b="1" i="0">
                <a:solidFill>
                  <a:schemeClr val="tx1">
                    <a:lumMod val="50000"/>
                    <a:lumOff val="50000"/>
                  </a:schemeClr>
                </a:solidFill>
                <a:latin typeface="メイリオ" panose="020B0604030504040204" pitchFamily="50" charset="-128"/>
                <a:ea typeface="メイリオ" panose="020B0604030504040204" pitchFamily="50" charset="-128"/>
              </a:defRPr>
            </a:lvl1pPr>
            <a:lvl2pPr>
              <a:buClr>
                <a:schemeClr val="tx1">
                  <a:lumMod val="50000"/>
                  <a:lumOff val="50000"/>
                </a:schemeClr>
              </a:buClr>
              <a:defRPr sz="1401" b="0" i="0">
                <a:solidFill>
                  <a:schemeClr val="tx1">
                    <a:lumMod val="50000"/>
                    <a:lumOff val="50000"/>
                  </a:schemeClr>
                </a:solidFill>
                <a:latin typeface="メイリオ" panose="020B0604030504040204" pitchFamily="50" charset="-128"/>
                <a:ea typeface="メイリオ" panose="020B0604030504040204" pitchFamily="50" charset="-128"/>
              </a:defRPr>
            </a:lvl2pPr>
            <a:lvl3pPr>
              <a:buClr>
                <a:schemeClr val="tx1">
                  <a:lumMod val="50000"/>
                  <a:lumOff val="50000"/>
                </a:schemeClr>
              </a:buClr>
              <a:defRPr sz="1401" b="0" i="0">
                <a:solidFill>
                  <a:schemeClr val="tx1">
                    <a:lumMod val="50000"/>
                    <a:lumOff val="50000"/>
                  </a:schemeClr>
                </a:solidFill>
                <a:latin typeface="メイリオ" panose="020B0604030504040204" pitchFamily="50" charset="-128"/>
                <a:ea typeface="メイリオ" panose="020B0604030504040204" pitchFamily="50" charset="-128"/>
              </a:defRPr>
            </a:lvl3pPr>
            <a:lvl4pPr>
              <a:buClr>
                <a:schemeClr val="tx1">
                  <a:lumMod val="50000"/>
                  <a:lumOff val="50000"/>
                </a:schemeClr>
              </a:buClr>
              <a:defRPr sz="1401" b="0" i="0">
                <a:solidFill>
                  <a:schemeClr val="tx1">
                    <a:lumMod val="50000"/>
                    <a:lumOff val="50000"/>
                  </a:schemeClr>
                </a:solidFill>
                <a:latin typeface="メイリオ" panose="020B0604030504040204" pitchFamily="50" charset="-128"/>
                <a:ea typeface="メイリオ" panose="020B0604030504040204" pitchFamily="50" charset="-128"/>
              </a:defRPr>
            </a:lvl4pPr>
            <a:lvl5pPr>
              <a:buClr>
                <a:schemeClr val="tx1">
                  <a:lumMod val="50000"/>
                  <a:lumOff val="50000"/>
                </a:schemeClr>
              </a:buClr>
              <a:defRPr sz="1100" b="0" i="0">
                <a:solidFill>
                  <a:schemeClr val="tx1">
                    <a:lumMod val="50000"/>
                    <a:lumOff val="50000"/>
                  </a:schemeClr>
                </a:solidFill>
                <a:latin typeface="メイリオ" panose="020B0604030504040204" pitchFamily="50" charset="-128"/>
                <a:ea typeface="メイリオ" panose="020B0604030504040204" pitchFamily="50" charset="-128"/>
              </a:defRPr>
            </a:lvl5pPr>
            <a:lvl6pPr marL="273054" indent="0">
              <a:buNone/>
              <a:defRPr/>
            </a:lvl6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a:t>レベル</a:t>
            </a:r>
            <a:endParaRPr kumimoji="1" lang="en-US" altLang="ja-JP" dirty="0"/>
          </a:p>
        </p:txBody>
      </p:sp>
    </p:spTree>
    <p:extLst>
      <p:ext uri="{BB962C8B-B14F-4D97-AF65-F5344CB8AC3E}">
        <p14:creationId xmlns:p14="http://schemas.microsoft.com/office/powerpoint/2010/main" val="1098579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boxH">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p:nvPr>
        </p:nvSpPr>
        <p:spPr>
          <a:xfrm>
            <a:off x="359998" y="1260000"/>
            <a:ext cx="5580000" cy="50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p:nvPr>
        </p:nvSpPr>
        <p:spPr>
          <a:xfrm>
            <a:off x="6300000" y="1260000"/>
            <a:ext cx="5580000" cy="50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3172953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boxV">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p:nvPr>
        </p:nvSpPr>
        <p:spPr>
          <a:xfrm>
            <a:off x="359999" y="1259995"/>
            <a:ext cx="11519998" cy="23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p:nvPr>
        </p:nvSpPr>
        <p:spPr>
          <a:xfrm>
            <a:off x="359999" y="3780000"/>
            <a:ext cx="11520002" cy="23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60557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box">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AE26E-F4D1-B848-85AD-78129506D32D}"/>
              </a:ext>
            </a:extLst>
          </p:cNvPr>
          <p:cNvSpPr>
            <a:spLocks noGrp="1"/>
          </p:cNvSpPr>
          <p:nvPr>
            <p:ph type="title"/>
          </p:nvPr>
        </p:nvSpPr>
        <p:spPr/>
        <p:txBody>
          <a:bodyPr/>
          <a:lstStyle>
            <a:lvl1pPr>
              <a:defRPr b="1" i="0">
                <a:latin typeface="メイリオ" panose="020B0604030504040204" pitchFamily="50" charset="-128"/>
                <a:ea typeface="メイリオ" panose="020B0604030504040204" pitchFamily="50" charset="-128"/>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D93B0164-01E7-E040-9D9C-4919F0802588}"/>
              </a:ext>
            </a:extLst>
          </p:cNvPr>
          <p:cNvSpPr>
            <a:spLocks noGrp="1"/>
          </p:cNvSpPr>
          <p:nvPr>
            <p:ph idx="1"/>
          </p:nvPr>
        </p:nvSpPr>
        <p:spPr>
          <a:xfrm>
            <a:off x="360000" y="1260000"/>
            <a:ext cx="11520000" cy="144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コンテンツ プレースホルダー 4">
            <a:extLst>
              <a:ext uri="{FF2B5EF4-FFF2-40B4-BE49-F238E27FC236}">
                <a16:creationId xmlns:a16="http://schemas.microsoft.com/office/drawing/2014/main" id="{54063637-E5D4-7749-A8B7-65F37BCD4AD8}"/>
              </a:ext>
            </a:extLst>
          </p:cNvPr>
          <p:cNvSpPr>
            <a:spLocks noGrp="1"/>
          </p:cNvSpPr>
          <p:nvPr>
            <p:ph sz="quarter" idx="10"/>
          </p:nvPr>
        </p:nvSpPr>
        <p:spPr>
          <a:xfrm>
            <a:off x="359998" y="2879998"/>
            <a:ext cx="5580000" cy="342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コンテンツ プレースホルダー 5">
            <a:extLst>
              <a:ext uri="{FF2B5EF4-FFF2-40B4-BE49-F238E27FC236}">
                <a16:creationId xmlns:a16="http://schemas.microsoft.com/office/drawing/2014/main" id="{336F93A4-EC22-D943-9C7E-0FA0127DF61B}"/>
              </a:ext>
            </a:extLst>
          </p:cNvPr>
          <p:cNvSpPr>
            <a:spLocks noGrp="1"/>
          </p:cNvSpPr>
          <p:nvPr>
            <p:ph sz="quarter" idx="11"/>
          </p:nvPr>
        </p:nvSpPr>
        <p:spPr>
          <a:xfrm>
            <a:off x="6300000" y="2879998"/>
            <a:ext cx="5580000" cy="3420000"/>
          </a:xfrm>
        </p:spPr>
        <p:txBody>
          <a:bodyPr/>
          <a:lstStyle>
            <a:lvl1pPr>
              <a:defRPr b="1" i="0">
                <a:latin typeface="メイリオ" panose="020B0604030504040204" pitchFamily="50" charset="-128"/>
                <a:ea typeface="メイリオ" panose="020B0604030504040204" pitchFamily="50" charset="-128"/>
              </a:defRPr>
            </a:lvl1pPr>
            <a:lvl2pPr>
              <a:defRPr b="0" i="0">
                <a:latin typeface="メイリオ" panose="020B0604030504040204" pitchFamily="50" charset="-128"/>
                <a:ea typeface="メイリオ" panose="020B0604030504040204" pitchFamily="50" charset="-128"/>
              </a:defRPr>
            </a:lvl2pPr>
            <a:lvl3pPr>
              <a:defRPr b="0" i="0">
                <a:latin typeface="メイリオ" panose="020B0604030504040204" pitchFamily="50" charset="-128"/>
                <a:ea typeface="メイリオ" panose="020B0604030504040204" pitchFamily="50" charset="-128"/>
              </a:defRPr>
            </a:lvl3pPr>
            <a:lvl4pPr>
              <a:defRPr b="0" i="0">
                <a:latin typeface="メイリオ" panose="020B0604030504040204" pitchFamily="50" charset="-128"/>
                <a:ea typeface="メイリオ" panose="020B0604030504040204" pitchFamily="50" charset="-128"/>
              </a:defRPr>
            </a:lvl4pPr>
            <a:lvl5pPr>
              <a:defRPr b="0" i="0">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009027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3.emf"/><Relationship Id="rId5" Type="http://schemas.openxmlformats.org/officeDocument/2006/relationships/slideLayout" Target="../slideLayouts/slideLayout33.xml"/><Relationship Id="rId10" Type="http://schemas.openxmlformats.org/officeDocument/2006/relationships/theme" Target="../theme/theme2.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0.xml"/><Relationship Id="rId7"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8" name="Straight Connector 10">
            <a:extLst>
              <a:ext uri="{FF2B5EF4-FFF2-40B4-BE49-F238E27FC236}">
                <a16:creationId xmlns:a16="http://schemas.microsoft.com/office/drawing/2014/main" id="{9FC607E8-D28A-CD4D-B5C1-133121FD240D}"/>
              </a:ext>
            </a:extLst>
          </p:cNvPr>
          <p:cNvCxnSpPr/>
          <p:nvPr userDrawn="1"/>
        </p:nvCxnSpPr>
        <p:spPr>
          <a:xfrm>
            <a:off x="0" y="6425337"/>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7" name="Group 2">
            <a:extLst>
              <a:ext uri="{FF2B5EF4-FFF2-40B4-BE49-F238E27FC236}">
                <a16:creationId xmlns:a16="http://schemas.microsoft.com/office/drawing/2014/main" id="{83553563-A89E-8A4B-9585-1CB6E94E27B2}"/>
              </a:ext>
            </a:extLst>
          </p:cNvPr>
          <p:cNvGrpSpPr/>
          <p:nvPr userDrawn="1"/>
        </p:nvGrpSpPr>
        <p:grpSpPr>
          <a:xfrm>
            <a:off x="1" y="5974464"/>
            <a:ext cx="901961" cy="883534"/>
            <a:chOff x="0" y="5974464"/>
            <a:chExt cx="901960" cy="883534"/>
          </a:xfrm>
        </p:grpSpPr>
        <p:sp>
          <p:nvSpPr>
            <p:cNvPr id="18" name="Rectangle 12">
              <a:extLst>
                <a:ext uri="{FF2B5EF4-FFF2-40B4-BE49-F238E27FC236}">
                  <a16:creationId xmlns:a16="http://schemas.microsoft.com/office/drawing/2014/main" id="{BD62325F-5E1D-5B4F-B86D-43C909376C28}"/>
                </a:ext>
              </a:extLst>
            </p:cNvPr>
            <p:cNvSpPr/>
            <p:nvPr userDrawn="1"/>
          </p:nvSpPr>
          <p:spPr>
            <a:xfrm>
              <a:off x="0" y="6361235"/>
              <a:ext cx="901960" cy="496763"/>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11"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19" name="Triangle 16">
              <a:extLst>
                <a:ext uri="{FF2B5EF4-FFF2-40B4-BE49-F238E27FC236}">
                  <a16:creationId xmlns:a16="http://schemas.microsoft.com/office/drawing/2014/main" id="{3684D3D9-8D65-A441-B094-FB48735B1B8C}"/>
                </a:ext>
              </a:extLst>
            </p:cNvPr>
            <p:cNvSpPr/>
            <p:nvPr userDrawn="1"/>
          </p:nvSpPr>
          <p:spPr>
            <a:xfrm rot="5403736">
              <a:off x="42256" y="6050921"/>
              <a:ext cx="883138" cy="730223"/>
            </a:xfrm>
            <a:prstGeom prst="triangle">
              <a:avLst>
                <a:gd name="adj" fmla="val 50938"/>
              </a:avLst>
            </a:prstGeom>
            <a:solidFill>
              <a:srgbClr val="69B3E1">
                <a:alpha val="25000"/>
              </a:srgbClr>
            </a:solidFill>
            <a:ln w="12700" cap="flat" cmpd="sng" algn="ctr">
              <a:noFill/>
              <a:prstDash val="solid"/>
              <a:miter lim="800000"/>
            </a:ln>
            <a:effectLst/>
          </p:spPr>
          <p:txBody>
            <a:bodyPr rtlCol="0" anchor="ctr"/>
            <a:lstStyle/>
            <a:p>
              <a:pPr marL="0" marR="0" lvl="0" indent="0" algn="ctr" defTabSz="914411"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
          <p:nvSpPr>
            <p:cNvPr id="20" name="Triangle 17">
              <a:extLst>
                <a:ext uri="{FF2B5EF4-FFF2-40B4-BE49-F238E27FC236}">
                  <a16:creationId xmlns:a16="http://schemas.microsoft.com/office/drawing/2014/main" id="{EC88CC1E-9526-DD4E-ABC3-C6D7DA68FA0B}"/>
                </a:ext>
              </a:extLst>
            </p:cNvPr>
            <p:cNvSpPr/>
            <p:nvPr userDrawn="1"/>
          </p:nvSpPr>
          <p:spPr>
            <a:xfrm rot="4815961">
              <a:off x="123472" y="6121582"/>
              <a:ext cx="750729" cy="689237"/>
            </a:xfrm>
            <a:prstGeom prst="triangle">
              <a:avLst/>
            </a:prstGeom>
            <a:gradFill>
              <a:gsLst>
                <a:gs pos="0">
                  <a:srgbClr val="0477C3"/>
                </a:gs>
                <a:gs pos="99000">
                  <a:srgbClr val="26B5F7"/>
                </a:gs>
              </a:gsLst>
              <a:lin ang="10800000" scaled="0"/>
            </a:gradFill>
            <a:ln w="12700" cap="flat" cmpd="sng" algn="ctr">
              <a:noFill/>
              <a:prstDash val="solid"/>
              <a:miter lim="800000"/>
            </a:ln>
            <a:effectLst/>
          </p:spPr>
          <p:txBody>
            <a:bodyPr rtlCol="0" anchor="ctr"/>
            <a:lstStyle/>
            <a:p>
              <a:pPr marL="0" marR="0" lvl="0" indent="0" algn="ctr" defTabSz="914411"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grpSp>
      <p:pic>
        <p:nvPicPr>
          <p:cNvPr id="21" name="Graphic 4">
            <a:extLst>
              <a:ext uri="{FF2B5EF4-FFF2-40B4-BE49-F238E27FC236}">
                <a16:creationId xmlns:a16="http://schemas.microsoft.com/office/drawing/2014/main" id="{45ADAF07-2384-3B41-8CFA-72BF4C8A8E62}"/>
              </a:ext>
            </a:extLst>
          </p:cNvPr>
          <p:cNvPicPr>
            <a:picLocks noChangeAspect="1"/>
          </p:cNvPicPr>
          <p:nvPr userDrawn="1"/>
        </p:nvPicPr>
        <p:blipFill rotWithShape="1">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rcRect t="42970" b="41818"/>
          <a:stretch/>
        </p:blipFill>
        <p:spPr>
          <a:xfrm>
            <a:off x="10002932" y="6511680"/>
            <a:ext cx="1905001" cy="289784"/>
          </a:xfrm>
          <a:prstGeom prst="rect">
            <a:avLst/>
          </a:prstGeom>
        </p:spPr>
      </p:pic>
      <p:sp>
        <p:nvSpPr>
          <p:cNvPr id="2" name="タイトル プレースホルダー 1">
            <a:extLst>
              <a:ext uri="{FF2B5EF4-FFF2-40B4-BE49-F238E27FC236}">
                <a16:creationId xmlns:a16="http://schemas.microsoft.com/office/drawing/2014/main" id="{9D4CE606-B8EC-2A4B-AB2E-247DF0FC3008}"/>
              </a:ext>
            </a:extLst>
          </p:cNvPr>
          <p:cNvSpPr>
            <a:spLocks noGrp="1"/>
          </p:cNvSpPr>
          <p:nvPr>
            <p:ph type="title"/>
          </p:nvPr>
        </p:nvSpPr>
        <p:spPr>
          <a:xfrm>
            <a:off x="360000" y="360000"/>
            <a:ext cx="11520000" cy="720000"/>
          </a:xfrm>
          <a:prstGeom prst="rect">
            <a:avLst/>
          </a:prstGeom>
        </p:spPr>
        <p:txBody>
          <a:bodyPr vert="horz" lIns="72000" tIns="36000" rIns="72000" bIns="36000" rtlCol="0" anchor="b">
            <a:normAutofit/>
          </a:bodyPr>
          <a:lstStyle/>
          <a:p>
            <a:r>
              <a:rPr kumimoji="1" lang="ja-JP" altLang="en-US"/>
              <a:t>マスタータイトル</a:t>
            </a:r>
            <a:r>
              <a:rPr kumimoji="1" lang="ja-JP" altLang="en-US" dirty="0"/>
              <a:t>の書式設定</a:t>
            </a:r>
          </a:p>
        </p:txBody>
      </p:sp>
      <p:sp>
        <p:nvSpPr>
          <p:cNvPr id="3" name="テキスト プレースホルダー 2">
            <a:extLst>
              <a:ext uri="{FF2B5EF4-FFF2-40B4-BE49-F238E27FC236}">
                <a16:creationId xmlns:a16="http://schemas.microsoft.com/office/drawing/2014/main" id="{88204384-1750-D64D-8340-B1E7AF13CAB8}"/>
              </a:ext>
            </a:extLst>
          </p:cNvPr>
          <p:cNvSpPr>
            <a:spLocks noGrp="1"/>
          </p:cNvSpPr>
          <p:nvPr>
            <p:ph type="body" idx="1"/>
          </p:nvPr>
        </p:nvSpPr>
        <p:spPr>
          <a:xfrm>
            <a:off x="360000" y="1260000"/>
            <a:ext cx="11520000" cy="5040000"/>
          </a:xfrm>
          <a:prstGeom prst="rect">
            <a:avLst/>
          </a:prstGeom>
        </p:spPr>
        <p:txBody>
          <a:bodyPr vert="horz" lIns="72000" tIns="36000" rIns="72000" bIns="36000" rtlCol="0">
            <a:normAutofit/>
          </a:bodyPr>
          <a:lstStyle/>
          <a:p>
            <a:pPr lvl="0"/>
            <a:r>
              <a:rPr kumimoji="1" lang="ja-JP" altLang="en-US"/>
              <a:t>マスターテキスト</a:t>
            </a:r>
            <a:r>
              <a:rPr kumimoji="1" lang="ja-JP" altLang="en-US" dirty="0"/>
              <a:t>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endParaRPr kumimoji="1" lang="en-US" altLang="ja-JP" dirty="0"/>
          </a:p>
          <a:p>
            <a:pPr lvl="5"/>
            <a:r>
              <a:rPr kumimoji="1" lang="ja-JP" altLang="en-US" dirty="0"/>
              <a:t>第６レベル</a:t>
            </a:r>
            <a:endParaRPr kumimoji="1" lang="en-US" altLang="ja-JP" dirty="0"/>
          </a:p>
          <a:p>
            <a:pPr lvl="6"/>
            <a:r>
              <a:rPr kumimoji="1" lang="ja-JP" altLang="en-US" dirty="0"/>
              <a:t>第７レベル</a:t>
            </a:r>
            <a:endParaRPr kumimoji="1" lang="en-US" altLang="ja-JP" dirty="0"/>
          </a:p>
          <a:p>
            <a:pPr lvl="7"/>
            <a:r>
              <a:rPr kumimoji="1" lang="ja-JP" altLang="en-US" dirty="0"/>
              <a:t>第８レベル</a:t>
            </a:r>
            <a:endParaRPr kumimoji="1" lang="en-US" altLang="ja-JP" dirty="0"/>
          </a:p>
          <a:p>
            <a:pPr lvl="8"/>
            <a:r>
              <a:rPr kumimoji="1" lang="ja-JP" altLang="en-US" dirty="0"/>
              <a:t>第９レベル</a:t>
            </a:r>
          </a:p>
        </p:txBody>
      </p:sp>
      <p:cxnSp>
        <p:nvCxnSpPr>
          <p:cNvPr id="9" name="Straight Connector 22">
            <a:extLst>
              <a:ext uri="{FF2B5EF4-FFF2-40B4-BE49-F238E27FC236}">
                <a16:creationId xmlns:a16="http://schemas.microsoft.com/office/drawing/2014/main" id="{8C284A0E-76DE-2447-AD98-BB107407051B}"/>
              </a:ext>
            </a:extLst>
          </p:cNvPr>
          <p:cNvCxnSpPr/>
          <p:nvPr userDrawn="1"/>
        </p:nvCxnSpPr>
        <p:spPr>
          <a:xfrm>
            <a:off x="9922635" y="6562483"/>
            <a:ext cx="0" cy="180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14">
            <a:extLst>
              <a:ext uri="{FF2B5EF4-FFF2-40B4-BE49-F238E27FC236}">
                <a16:creationId xmlns:a16="http://schemas.microsoft.com/office/drawing/2014/main" id="{1C42F989-6E79-B945-9097-6DC4C116A86E}"/>
              </a:ext>
            </a:extLst>
          </p:cNvPr>
          <p:cNvSpPr>
            <a:spLocks/>
          </p:cNvSpPr>
          <p:nvPr userDrawn="1"/>
        </p:nvSpPr>
        <p:spPr>
          <a:xfrm>
            <a:off x="849419" y="6532160"/>
            <a:ext cx="3973204" cy="230832"/>
          </a:xfrm>
          <a:prstGeom prst="rect">
            <a:avLst/>
          </a:prstGeom>
          <a:noFill/>
          <a:ln>
            <a:noFill/>
          </a:ln>
        </p:spPr>
        <p:txBody>
          <a:bodyPr wrap="none" rIns="0">
            <a:spAutoFit/>
          </a:bodyPr>
          <a:lstStyle/>
          <a:p>
            <a:pPr lvl="0" algn="l" defTabSz="1217628" rtl="0" eaLnBrk="1" fontAlgn="base" hangingPunct="1">
              <a:spcBef>
                <a:spcPct val="0"/>
              </a:spcBef>
              <a:spcAft>
                <a:spcPct val="0"/>
              </a:spcAft>
            </a:pPr>
            <a:r>
              <a:rPr lang="en-US" sz="900" b="0" i="0" kern="1200" dirty="0">
                <a:solidFill>
                  <a:schemeClr val="tx1">
                    <a:lumMod val="50000"/>
                    <a:lumOff val="50000"/>
                  </a:schemeClr>
                </a:solidFill>
                <a:latin typeface="メイリオ" panose="020B0604030504040204" pitchFamily="50" charset="-128"/>
                <a:ea typeface="メイリオ" panose="020B0604030504040204" pitchFamily="50" charset="-128"/>
                <a:cs typeface="Arial" panose="020B0604020202020204" pitchFamily="34" charset="0"/>
              </a:rPr>
              <a:t>Copyright © 2022 HCL Technologies Limited  |  www.hcltechsw.com</a:t>
            </a:r>
          </a:p>
        </p:txBody>
      </p:sp>
      <p:sp>
        <p:nvSpPr>
          <p:cNvPr id="11" name="Rectangle 14">
            <a:extLst>
              <a:ext uri="{FF2B5EF4-FFF2-40B4-BE49-F238E27FC236}">
                <a16:creationId xmlns:a16="http://schemas.microsoft.com/office/drawing/2014/main" id="{F915D493-BC8B-F944-81BE-6FD10949A5FE}"/>
              </a:ext>
            </a:extLst>
          </p:cNvPr>
          <p:cNvSpPr>
            <a:spLocks/>
          </p:cNvSpPr>
          <p:nvPr userDrawn="1"/>
        </p:nvSpPr>
        <p:spPr>
          <a:xfrm>
            <a:off x="9441923" y="6502443"/>
            <a:ext cx="350417" cy="276999"/>
          </a:xfrm>
          <a:prstGeom prst="rect">
            <a:avLst/>
          </a:prstGeom>
          <a:noFill/>
          <a:ln>
            <a:noFill/>
          </a:ln>
        </p:spPr>
        <p:txBody>
          <a:bodyPr wrap="none" rIns="0" anchor="b">
            <a:spAutoFit/>
          </a:bodyPr>
          <a:lstStyle/>
          <a:p>
            <a:pPr lvl="0" algn="r" defTabSz="1217628" rtl="0" eaLnBrk="1" fontAlgn="base" hangingPunct="1">
              <a:spcBef>
                <a:spcPct val="0"/>
              </a:spcBef>
              <a:spcAft>
                <a:spcPct val="0"/>
              </a:spcAft>
            </a:pPr>
            <a:fld id="{E1128283-FF6F-CF40-82B3-7FDB8479E3F3}" type="slidenum">
              <a:rPr lang="en-US" sz="1200" b="0" i="0" kern="1200" smtClean="0">
                <a:solidFill>
                  <a:schemeClr val="tx1">
                    <a:lumMod val="50000"/>
                    <a:lumOff val="50000"/>
                  </a:schemeClr>
                </a:solidFill>
                <a:latin typeface="メイリオ" panose="020B0604030504040204" pitchFamily="50" charset="-128"/>
                <a:ea typeface="メイリオ" panose="020B0604030504040204" pitchFamily="50" charset="-128"/>
                <a:cs typeface="Arial" panose="020B0604020202020204" pitchFamily="34" charset="0"/>
              </a:rPr>
              <a:pPr lvl="0" algn="r" defTabSz="1217628" rtl="0" eaLnBrk="1" fontAlgn="base" hangingPunct="1">
                <a:spcBef>
                  <a:spcPct val="0"/>
                </a:spcBef>
                <a:spcAft>
                  <a:spcPct val="0"/>
                </a:spcAft>
              </a:pPr>
              <a:t>‹#›</a:t>
            </a:fld>
            <a:endParaRPr lang="en-US" sz="1200" b="0" i="0" kern="1200" dirty="0">
              <a:solidFill>
                <a:schemeClr val="tx1">
                  <a:lumMod val="50000"/>
                  <a:lumOff val="50000"/>
                </a:schemeClr>
              </a:solidFill>
              <a:latin typeface="メイリオ" panose="020B0604030504040204" pitchFamily="50" charset="-128"/>
              <a:ea typeface="メイリオ" panose="020B0604030504040204" pitchFamily="50" charset="-128"/>
              <a:cs typeface="Arial" panose="020B0604020202020204" pitchFamily="34" charset="0"/>
            </a:endParaRPr>
          </a:p>
        </p:txBody>
      </p:sp>
      <p:pic>
        <p:nvPicPr>
          <p:cNvPr id="22" name="Picture 14">
            <a:extLst>
              <a:ext uri="{FF2B5EF4-FFF2-40B4-BE49-F238E27FC236}">
                <a16:creationId xmlns:a16="http://schemas.microsoft.com/office/drawing/2014/main" id="{9BD94ABC-5C1D-C441-8C93-0250DE03881D}"/>
              </a:ext>
            </a:extLst>
          </p:cNvPr>
          <p:cNvPicPr>
            <a:picLocks noChangeAspect="1"/>
          </p:cNvPicPr>
          <p:nvPr userDrawn="1"/>
        </p:nvPicPr>
        <p:blipFill>
          <a:blip r:embed="rId32"/>
          <a:stretch>
            <a:fillRect/>
          </a:stretch>
        </p:blipFill>
        <p:spPr>
          <a:xfrm>
            <a:off x="11116235" y="161367"/>
            <a:ext cx="806823" cy="112580"/>
          </a:xfrm>
          <a:prstGeom prst="rect">
            <a:avLst/>
          </a:prstGeom>
        </p:spPr>
      </p:pic>
    </p:spTree>
    <p:extLst>
      <p:ext uri="{BB962C8B-B14F-4D97-AF65-F5344CB8AC3E}">
        <p14:creationId xmlns:p14="http://schemas.microsoft.com/office/powerpoint/2010/main" val="3383977117"/>
      </p:ext>
    </p:extLst>
  </p:cSld>
  <p:clrMap bg1="lt1" tx1="dk1" bg2="lt2" tx2="dk2" accent1="accent1" accent2="accent2" accent3="accent3" accent4="accent4" accent5="accent5" accent6="accent6" hlink="hlink" folHlink="folHlink"/>
  <p:sldLayoutIdLst>
    <p:sldLayoutId id="2147483837" r:id="rId1"/>
    <p:sldLayoutId id="2147483846" r:id="rId2"/>
    <p:sldLayoutId id="2147483847" r:id="rId3"/>
    <p:sldLayoutId id="2147483848" r:id="rId4"/>
    <p:sldLayoutId id="2147483839" r:id="rId5"/>
    <p:sldLayoutId id="2147483859" r:id="rId6"/>
    <p:sldLayoutId id="2147483840" r:id="rId7"/>
    <p:sldLayoutId id="2147483855" r:id="rId8"/>
    <p:sldLayoutId id="2147483852" r:id="rId9"/>
    <p:sldLayoutId id="2147483853" r:id="rId10"/>
    <p:sldLayoutId id="2147483854" r:id="rId11"/>
    <p:sldLayoutId id="2147483857" r:id="rId12"/>
    <p:sldLayoutId id="2147483858" r:id="rId13"/>
    <p:sldLayoutId id="2147483856" r:id="rId14"/>
    <p:sldLayoutId id="2147483851" r:id="rId15"/>
    <p:sldLayoutId id="2147483849" r:id="rId16"/>
    <p:sldLayoutId id="2147483843" r:id="rId17"/>
    <p:sldLayoutId id="2147483841" r:id="rId18"/>
    <p:sldLayoutId id="2147483842" r:id="rId19"/>
    <p:sldLayoutId id="2147483844" r:id="rId20"/>
    <p:sldLayoutId id="2147483845" r:id="rId21"/>
    <p:sldLayoutId id="2147483860" r:id="rId22"/>
    <p:sldLayoutId id="2147483850" r:id="rId23"/>
    <p:sldLayoutId id="2147483862" r:id="rId24"/>
    <p:sldLayoutId id="2147483861" r:id="rId25"/>
    <p:sldLayoutId id="2147483863" r:id="rId26"/>
    <p:sldLayoutId id="2147483864" r:id="rId27"/>
    <p:sldLayoutId id="2147483865" r:id="rId28"/>
  </p:sldLayoutIdLst>
  <p:txStyles>
    <p:titleStyle>
      <a:lvl1pPr algn="l" defTabSz="914411" rtl="0" eaLnBrk="1" latinLnBrk="0" hangingPunct="1">
        <a:lnSpc>
          <a:spcPct val="90000"/>
        </a:lnSpc>
        <a:spcBef>
          <a:spcPct val="0"/>
        </a:spcBef>
        <a:buNone/>
        <a:defRPr kumimoji="1" sz="3200" b="1" i="0" kern="1200">
          <a:solidFill>
            <a:schemeClr val="accent3"/>
          </a:solidFill>
          <a:latin typeface="+mj-ea"/>
          <a:ea typeface="+mj-ea"/>
          <a:cs typeface="+mj-cs"/>
        </a:defRPr>
      </a:lvl1pPr>
    </p:titleStyle>
    <p:bodyStyle>
      <a:lvl1pPr marL="0" indent="0" algn="l" defTabSz="914411" rtl="0" eaLnBrk="1" latinLnBrk="0" hangingPunct="1">
        <a:lnSpc>
          <a:spcPct val="110000"/>
        </a:lnSpc>
        <a:spcBef>
          <a:spcPts val="300"/>
        </a:spcBef>
        <a:spcAft>
          <a:spcPts val="0"/>
        </a:spcAft>
        <a:buClr>
          <a:schemeClr val="accent3"/>
        </a:buClr>
        <a:buFont typeface="Arial" panose="020B0604020202020204" pitchFamily="34" charset="0"/>
        <a:buNone/>
        <a:defRPr kumimoji="1" sz="1801" b="1" i="0" kern="1200" spc="0">
          <a:solidFill>
            <a:schemeClr val="tx1"/>
          </a:solidFill>
          <a:latin typeface="+mn-ea"/>
          <a:ea typeface="+mn-ea"/>
          <a:cs typeface="+mn-cs"/>
        </a:defRPr>
      </a:lvl1pPr>
      <a:lvl2pPr marL="11113" indent="0" algn="l" defTabSz="914411" rtl="0" eaLnBrk="1" latinLnBrk="0" hangingPunct="1">
        <a:lnSpc>
          <a:spcPct val="110000"/>
        </a:lnSpc>
        <a:spcBef>
          <a:spcPts val="300"/>
        </a:spcBef>
        <a:spcAft>
          <a:spcPts val="0"/>
        </a:spcAft>
        <a:buClr>
          <a:schemeClr val="accent3"/>
        </a:buClr>
        <a:buFont typeface="Arial" panose="020B0604020202020204" pitchFamily="34" charset="0"/>
        <a:buNone/>
        <a:tabLst/>
        <a:defRPr kumimoji="1" sz="1801" b="0" i="0" kern="1200" spc="0">
          <a:solidFill>
            <a:schemeClr val="tx1"/>
          </a:solidFill>
          <a:latin typeface="+mn-ea"/>
          <a:ea typeface="+mn-ea"/>
          <a:cs typeface="+mn-cs"/>
        </a:defRPr>
      </a:lvl2pPr>
      <a:lvl3pPr marL="273054" indent="-228604" algn="l" defTabSz="914411" rtl="0" eaLnBrk="1" latinLnBrk="0" hangingPunct="1">
        <a:lnSpc>
          <a:spcPct val="110000"/>
        </a:lnSpc>
        <a:spcBef>
          <a:spcPts val="300"/>
        </a:spcBef>
        <a:spcAft>
          <a:spcPts val="0"/>
        </a:spcAft>
        <a:buClr>
          <a:schemeClr val="accent3"/>
        </a:buClr>
        <a:buFont typeface="Wingdings" pitchFamily="2" charset="2"/>
        <a:buChar char="n"/>
        <a:tabLst/>
        <a:defRPr kumimoji="1" sz="1801" b="0" i="0" kern="1200" spc="0">
          <a:solidFill>
            <a:schemeClr val="tx1"/>
          </a:solidFill>
          <a:latin typeface="+mn-ea"/>
          <a:ea typeface="+mn-ea"/>
          <a:cs typeface="+mn-cs"/>
        </a:defRPr>
      </a:lvl3pPr>
      <a:lvl4pPr marL="273054" indent="-261941" algn="l" defTabSz="914411" rtl="0" eaLnBrk="1" latinLnBrk="0" hangingPunct="1">
        <a:lnSpc>
          <a:spcPct val="110000"/>
        </a:lnSpc>
        <a:spcBef>
          <a:spcPts val="300"/>
        </a:spcBef>
        <a:spcAft>
          <a:spcPts val="0"/>
        </a:spcAft>
        <a:buClr>
          <a:schemeClr val="accent3"/>
        </a:buClr>
        <a:buFont typeface="Zapf Dingbats"/>
        <a:buChar char="➔"/>
        <a:tabLst/>
        <a:defRPr kumimoji="1" sz="1801" b="0" i="0" kern="1200" spc="0">
          <a:solidFill>
            <a:schemeClr val="tx1"/>
          </a:solidFill>
          <a:latin typeface="+mn-ea"/>
          <a:ea typeface="+mn-ea"/>
          <a:cs typeface="+mn-cs"/>
        </a:defRPr>
      </a:lvl4pPr>
      <a:lvl5pPr marL="273054" indent="0" algn="l" defTabSz="914411" rtl="0" eaLnBrk="1" latinLnBrk="0" hangingPunct="1">
        <a:lnSpc>
          <a:spcPct val="110000"/>
        </a:lnSpc>
        <a:spcBef>
          <a:spcPts val="300"/>
        </a:spcBef>
        <a:spcAft>
          <a:spcPts val="0"/>
        </a:spcAft>
        <a:buClr>
          <a:schemeClr val="accent3"/>
        </a:buClr>
        <a:buFont typeface="システムフォント（レギュラー）"/>
        <a:buNone/>
        <a:tabLst/>
        <a:defRPr kumimoji="1" sz="1401" b="0" i="0" kern="1200" spc="0">
          <a:solidFill>
            <a:schemeClr val="tx1"/>
          </a:solidFill>
          <a:latin typeface="+mn-ea"/>
          <a:ea typeface="+mn-ea"/>
          <a:cs typeface="+mn-cs"/>
        </a:defRPr>
      </a:lvl5pPr>
      <a:lvl6pPr marL="490545" indent="-217491" algn="l" defTabSz="914411" rtl="0" eaLnBrk="1" latinLnBrk="0" hangingPunct="1">
        <a:lnSpc>
          <a:spcPct val="110000"/>
        </a:lnSpc>
        <a:spcBef>
          <a:spcPts val="300"/>
        </a:spcBef>
        <a:spcAft>
          <a:spcPts val="0"/>
        </a:spcAft>
        <a:buClr>
          <a:schemeClr val="accent3"/>
        </a:buClr>
        <a:buFont typeface="Wingdings" pitchFamily="2" charset="2"/>
        <a:buChar char="p"/>
        <a:tabLst/>
        <a:defRPr kumimoji="1" sz="1401" b="0" i="0" kern="1200" spc="0">
          <a:solidFill>
            <a:schemeClr val="tx1"/>
          </a:solidFill>
          <a:latin typeface="+mn-ea"/>
          <a:ea typeface="+mn-ea"/>
          <a:cs typeface="+mn-cs"/>
        </a:defRPr>
      </a:lvl6pPr>
      <a:lvl7pPr marL="490545" indent="-217491" algn="l" defTabSz="914411" rtl="0" eaLnBrk="1" latinLnBrk="0" hangingPunct="1">
        <a:lnSpc>
          <a:spcPct val="110000"/>
        </a:lnSpc>
        <a:spcBef>
          <a:spcPts val="300"/>
        </a:spcBef>
        <a:spcAft>
          <a:spcPts val="0"/>
        </a:spcAft>
        <a:buClr>
          <a:schemeClr val="accent3"/>
        </a:buClr>
        <a:buFont typeface="Wingdings" pitchFamily="2" charset="2"/>
        <a:buChar char="ü"/>
        <a:tabLst/>
        <a:defRPr kumimoji="1" sz="1401" b="0" i="0" kern="1200" spc="0">
          <a:solidFill>
            <a:schemeClr val="tx1"/>
          </a:solidFill>
          <a:latin typeface="+mn-ea"/>
          <a:ea typeface="+mn-ea"/>
          <a:cs typeface="+mn-cs"/>
        </a:defRPr>
      </a:lvl7pPr>
      <a:lvl8pPr marL="490545" indent="-266704" algn="l" defTabSz="914411" rtl="0" eaLnBrk="1" latinLnBrk="0" hangingPunct="1">
        <a:lnSpc>
          <a:spcPct val="110000"/>
        </a:lnSpc>
        <a:spcBef>
          <a:spcPts val="300"/>
        </a:spcBef>
        <a:spcAft>
          <a:spcPts val="0"/>
        </a:spcAft>
        <a:buClr>
          <a:schemeClr val="accent3"/>
        </a:buClr>
        <a:buFont typeface="システムフォント（レギュラー）"/>
        <a:buChar char="→"/>
        <a:tabLst/>
        <a:defRPr kumimoji="1" sz="1401" b="0" i="0" kern="1200" spc="0">
          <a:solidFill>
            <a:schemeClr val="tx1"/>
          </a:solidFill>
          <a:latin typeface="+mn-ea"/>
          <a:ea typeface="+mn-ea"/>
          <a:cs typeface="+mn-cs"/>
        </a:defRPr>
      </a:lvl8pPr>
      <a:lvl9pPr marL="677872" indent="-187327" algn="l" defTabSz="914411" rtl="0" eaLnBrk="1" latinLnBrk="0" hangingPunct="1">
        <a:lnSpc>
          <a:spcPct val="110000"/>
        </a:lnSpc>
        <a:spcBef>
          <a:spcPts val="300"/>
        </a:spcBef>
        <a:spcAft>
          <a:spcPts val="0"/>
        </a:spcAft>
        <a:buClr>
          <a:schemeClr val="accent1"/>
        </a:buClr>
        <a:buFont typeface=".Lucida Grande UI Regular"/>
        <a:buChar char="※"/>
        <a:tabLst/>
        <a:defRPr kumimoji="1" sz="1100" b="0" i="0" kern="1200" spc="0">
          <a:solidFill>
            <a:schemeClr val="tx1"/>
          </a:solidFill>
          <a:latin typeface="+mn-ea"/>
          <a:ea typeface="+mn-ea"/>
          <a:cs typeface="+mn-cs"/>
        </a:defRPr>
      </a:lvl9pPr>
    </p:bodyStyle>
    <p:otherStyle>
      <a:defPPr>
        <a:defRPr lang="ja-JP"/>
      </a:defPPr>
      <a:lvl1pPr marL="0" algn="l" defTabSz="914411" rtl="0" eaLnBrk="1" latinLnBrk="0" hangingPunct="1">
        <a:defRPr kumimoji="1" sz="1801" kern="1200">
          <a:solidFill>
            <a:schemeClr val="tx1"/>
          </a:solidFill>
          <a:latin typeface="+mn-lt"/>
          <a:ea typeface="+mn-ea"/>
          <a:cs typeface="+mn-cs"/>
        </a:defRPr>
      </a:lvl1pPr>
      <a:lvl2pPr marL="457206" algn="l" defTabSz="914411" rtl="0" eaLnBrk="1" latinLnBrk="0" hangingPunct="1">
        <a:defRPr kumimoji="1" sz="1801" kern="1200">
          <a:solidFill>
            <a:schemeClr val="tx1"/>
          </a:solidFill>
          <a:latin typeface="+mn-lt"/>
          <a:ea typeface="+mn-ea"/>
          <a:cs typeface="+mn-cs"/>
        </a:defRPr>
      </a:lvl2pPr>
      <a:lvl3pPr marL="914411" algn="l" defTabSz="914411" rtl="0" eaLnBrk="1" latinLnBrk="0" hangingPunct="1">
        <a:defRPr kumimoji="1" sz="1801" kern="1200">
          <a:solidFill>
            <a:schemeClr val="tx1"/>
          </a:solidFill>
          <a:latin typeface="+mn-lt"/>
          <a:ea typeface="+mn-ea"/>
          <a:cs typeface="+mn-cs"/>
        </a:defRPr>
      </a:lvl3pPr>
      <a:lvl4pPr marL="1371617" algn="l" defTabSz="914411" rtl="0" eaLnBrk="1" latinLnBrk="0" hangingPunct="1">
        <a:defRPr kumimoji="1" sz="1801" kern="1200">
          <a:solidFill>
            <a:schemeClr val="tx1"/>
          </a:solidFill>
          <a:latin typeface="+mn-lt"/>
          <a:ea typeface="+mn-ea"/>
          <a:cs typeface="+mn-cs"/>
        </a:defRPr>
      </a:lvl4pPr>
      <a:lvl5pPr marL="1828823" algn="l" defTabSz="914411" rtl="0" eaLnBrk="1" latinLnBrk="0" hangingPunct="1">
        <a:defRPr kumimoji="1" sz="1801" kern="1200">
          <a:solidFill>
            <a:schemeClr val="tx1"/>
          </a:solidFill>
          <a:latin typeface="+mn-lt"/>
          <a:ea typeface="+mn-ea"/>
          <a:cs typeface="+mn-cs"/>
        </a:defRPr>
      </a:lvl5pPr>
      <a:lvl6pPr marL="2286029" algn="l" defTabSz="914411" rtl="0" eaLnBrk="1" latinLnBrk="0" hangingPunct="1">
        <a:defRPr kumimoji="1" sz="1801" kern="1200">
          <a:solidFill>
            <a:schemeClr val="tx1"/>
          </a:solidFill>
          <a:latin typeface="+mn-lt"/>
          <a:ea typeface="+mn-ea"/>
          <a:cs typeface="+mn-cs"/>
        </a:defRPr>
      </a:lvl6pPr>
      <a:lvl7pPr marL="2743234" algn="l" defTabSz="914411" rtl="0" eaLnBrk="1" latinLnBrk="0" hangingPunct="1">
        <a:defRPr kumimoji="1" sz="1801" kern="1200">
          <a:solidFill>
            <a:schemeClr val="tx1"/>
          </a:solidFill>
          <a:latin typeface="+mn-lt"/>
          <a:ea typeface="+mn-ea"/>
          <a:cs typeface="+mn-cs"/>
        </a:defRPr>
      </a:lvl7pPr>
      <a:lvl8pPr marL="3200440" algn="l" defTabSz="914411" rtl="0" eaLnBrk="1" latinLnBrk="0" hangingPunct="1">
        <a:defRPr kumimoji="1" sz="1801" kern="1200">
          <a:solidFill>
            <a:schemeClr val="tx1"/>
          </a:solidFill>
          <a:latin typeface="+mn-lt"/>
          <a:ea typeface="+mn-ea"/>
          <a:cs typeface="+mn-cs"/>
        </a:defRPr>
      </a:lvl8pPr>
      <a:lvl9pPr marL="3657646" algn="l" defTabSz="914411" rtl="0" eaLnBrk="1" latinLnBrk="0" hangingPunct="1">
        <a:defRPr kumimoji="1"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D4CE606-B8EC-2A4B-AB2E-247DF0FC3008}"/>
              </a:ext>
            </a:extLst>
          </p:cNvPr>
          <p:cNvSpPr>
            <a:spLocks noGrp="1"/>
          </p:cNvSpPr>
          <p:nvPr>
            <p:ph type="title"/>
          </p:nvPr>
        </p:nvSpPr>
        <p:spPr>
          <a:xfrm>
            <a:off x="360000" y="360000"/>
            <a:ext cx="11520000" cy="540000"/>
          </a:xfrm>
          <a:prstGeom prst="rect">
            <a:avLst/>
          </a:prstGeom>
        </p:spPr>
        <p:txBody>
          <a:bodyPr vert="horz" lIns="91440" tIns="45720" rIns="91440" bIns="45720" rtlCol="0" anchor="b">
            <a:normAutofit/>
          </a:bodyPr>
          <a:lstStyle/>
          <a:p>
            <a:r>
              <a:rPr kumimoji="1" lang="ja-JP" altLang="en-US"/>
              <a:t>マスタータイトル</a:t>
            </a:r>
            <a:r>
              <a:rPr kumimoji="1" lang="ja-JP" altLang="en-US" dirty="0"/>
              <a:t>の書式設定</a:t>
            </a:r>
          </a:p>
        </p:txBody>
      </p:sp>
      <p:sp>
        <p:nvSpPr>
          <p:cNvPr id="3" name="テキスト プレースホルダー 2">
            <a:extLst>
              <a:ext uri="{FF2B5EF4-FFF2-40B4-BE49-F238E27FC236}">
                <a16:creationId xmlns:a16="http://schemas.microsoft.com/office/drawing/2014/main" id="{88204384-1750-D64D-8340-B1E7AF13CAB8}"/>
              </a:ext>
            </a:extLst>
          </p:cNvPr>
          <p:cNvSpPr>
            <a:spLocks noGrp="1"/>
          </p:cNvSpPr>
          <p:nvPr>
            <p:ph type="body" idx="1"/>
          </p:nvPr>
        </p:nvSpPr>
        <p:spPr>
          <a:xfrm>
            <a:off x="360000" y="1080000"/>
            <a:ext cx="11520000" cy="5220000"/>
          </a:xfrm>
          <a:prstGeom prst="rect">
            <a:avLst/>
          </a:prstGeom>
        </p:spPr>
        <p:txBody>
          <a:bodyPr vert="horz" lIns="91440" tIns="45720" rIns="91440" bIns="45720" rtlCol="0">
            <a:normAutofit/>
          </a:bodyPr>
          <a:lstStyle/>
          <a:p>
            <a:pPr lvl="0"/>
            <a:r>
              <a:rPr kumimoji="1" lang="ja-JP" altLang="en-US" dirty="0"/>
              <a:t>マスターテキストの書式設定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endParaRPr kumimoji="1" lang="en-US" altLang="ja-JP" dirty="0"/>
          </a:p>
          <a:p>
            <a:pPr lvl="5"/>
            <a:r>
              <a:rPr kumimoji="1" lang="ja-JP" altLang="en-US" dirty="0"/>
              <a:t>第６レベル</a:t>
            </a:r>
            <a:endParaRPr kumimoji="1" lang="en-US" altLang="ja-JP" dirty="0"/>
          </a:p>
          <a:p>
            <a:pPr lvl="6"/>
            <a:r>
              <a:rPr kumimoji="1" lang="ja-JP" altLang="en-US" dirty="0"/>
              <a:t>第７レベル</a:t>
            </a:r>
            <a:endParaRPr kumimoji="1" lang="en-US" altLang="ja-JP" dirty="0"/>
          </a:p>
          <a:p>
            <a:pPr lvl="7"/>
            <a:r>
              <a:rPr kumimoji="1" lang="ja-JP" altLang="en-US" dirty="0"/>
              <a:t>第８レベル</a:t>
            </a:r>
            <a:endParaRPr kumimoji="1" lang="en-US" altLang="ja-JP" dirty="0"/>
          </a:p>
          <a:p>
            <a:pPr lvl="8"/>
            <a:r>
              <a:rPr kumimoji="1" lang="ja-JP" altLang="en-US" dirty="0"/>
              <a:t>第９レベル</a:t>
            </a:r>
          </a:p>
        </p:txBody>
      </p:sp>
      <p:pic>
        <p:nvPicPr>
          <p:cNvPr id="7" name="Picture 14">
            <a:extLst>
              <a:ext uri="{FF2B5EF4-FFF2-40B4-BE49-F238E27FC236}">
                <a16:creationId xmlns:a16="http://schemas.microsoft.com/office/drawing/2014/main" id="{0CA09CC4-05BD-3E4A-BCE2-969D554AE7C9}"/>
              </a:ext>
            </a:extLst>
          </p:cNvPr>
          <p:cNvPicPr>
            <a:picLocks noChangeAspect="1"/>
          </p:cNvPicPr>
          <p:nvPr userDrawn="1"/>
        </p:nvPicPr>
        <p:blipFill>
          <a:blip r:embed="rId11"/>
          <a:stretch>
            <a:fillRect/>
          </a:stretch>
        </p:blipFill>
        <p:spPr>
          <a:xfrm>
            <a:off x="11073177" y="6596193"/>
            <a:ext cx="806823" cy="112580"/>
          </a:xfrm>
          <a:prstGeom prst="rect">
            <a:avLst/>
          </a:prstGeom>
        </p:spPr>
      </p:pic>
      <p:cxnSp>
        <p:nvCxnSpPr>
          <p:cNvPr id="8" name="Straight Connector 10">
            <a:extLst>
              <a:ext uri="{FF2B5EF4-FFF2-40B4-BE49-F238E27FC236}">
                <a16:creationId xmlns:a16="http://schemas.microsoft.com/office/drawing/2014/main" id="{9FC607E8-D28A-CD4D-B5C1-133121FD240D}"/>
              </a:ext>
            </a:extLst>
          </p:cNvPr>
          <p:cNvCxnSpPr/>
          <p:nvPr userDrawn="1"/>
        </p:nvCxnSpPr>
        <p:spPr>
          <a:xfrm>
            <a:off x="0" y="6425337"/>
            <a:ext cx="12192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22">
            <a:extLst>
              <a:ext uri="{FF2B5EF4-FFF2-40B4-BE49-F238E27FC236}">
                <a16:creationId xmlns:a16="http://schemas.microsoft.com/office/drawing/2014/main" id="{8C284A0E-76DE-2447-AD98-BB107407051B}"/>
              </a:ext>
            </a:extLst>
          </p:cNvPr>
          <p:cNvCxnSpPr/>
          <p:nvPr userDrawn="1"/>
        </p:nvCxnSpPr>
        <p:spPr>
          <a:xfrm>
            <a:off x="10815771" y="6562483"/>
            <a:ext cx="0" cy="180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14">
            <a:extLst>
              <a:ext uri="{FF2B5EF4-FFF2-40B4-BE49-F238E27FC236}">
                <a16:creationId xmlns:a16="http://schemas.microsoft.com/office/drawing/2014/main" id="{1C42F989-6E79-B945-9097-6DC4C116A86E}"/>
              </a:ext>
            </a:extLst>
          </p:cNvPr>
          <p:cNvSpPr>
            <a:spLocks/>
          </p:cNvSpPr>
          <p:nvPr userDrawn="1"/>
        </p:nvSpPr>
        <p:spPr>
          <a:xfrm>
            <a:off x="340765" y="6544761"/>
            <a:ext cx="3580467" cy="215444"/>
          </a:xfrm>
          <a:prstGeom prst="rect">
            <a:avLst/>
          </a:prstGeom>
          <a:noFill/>
          <a:ln>
            <a:noFill/>
          </a:ln>
        </p:spPr>
        <p:txBody>
          <a:bodyPr wrap="none" rIns="0">
            <a:spAutoFit/>
          </a:bodyPr>
          <a:lstStyle/>
          <a:p>
            <a:pPr lvl="0" algn="r" defTabSz="1217628" rtl="0" eaLnBrk="1" fontAlgn="base" hangingPunct="1">
              <a:spcBef>
                <a:spcPct val="0"/>
              </a:spcBef>
              <a:spcAft>
                <a:spcPct val="0"/>
              </a:spcAft>
            </a:pPr>
            <a:r>
              <a:rPr lang="en-US" sz="800" b="0" i="0" kern="1200" dirty="0">
                <a:solidFill>
                  <a:schemeClr val="tx1">
                    <a:lumMod val="50000"/>
                    <a:lumOff val="50000"/>
                  </a:schemeClr>
                </a:solidFill>
                <a:latin typeface="Gotham-Book" panose="02000604040000020004" pitchFamily="2" charset="0"/>
                <a:ea typeface="メイリオ" panose="020B0604030504040204" pitchFamily="50" charset="-128"/>
                <a:cs typeface="Arial" panose="020B0604020202020204" pitchFamily="34" charset="0"/>
              </a:rPr>
              <a:t>Copyright © 2022 HCL Technologies Limited  |  www.hcltechsw.com</a:t>
            </a:r>
          </a:p>
        </p:txBody>
      </p:sp>
      <p:sp>
        <p:nvSpPr>
          <p:cNvPr id="11" name="Rectangle 14">
            <a:extLst>
              <a:ext uri="{FF2B5EF4-FFF2-40B4-BE49-F238E27FC236}">
                <a16:creationId xmlns:a16="http://schemas.microsoft.com/office/drawing/2014/main" id="{F915D493-BC8B-F944-81BE-6FD10949A5FE}"/>
              </a:ext>
            </a:extLst>
          </p:cNvPr>
          <p:cNvSpPr>
            <a:spLocks/>
          </p:cNvSpPr>
          <p:nvPr userDrawn="1"/>
        </p:nvSpPr>
        <p:spPr>
          <a:xfrm>
            <a:off x="10408799" y="6525398"/>
            <a:ext cx="276678" cy="254044"/>
          </a:xfrm>
          <a:prstGeom prst="rect">
            <a:avLst/>
          </a:prstGeom>
          <a:noFill/>
          <a:ln>
            <a:noFill/>
          </a:ln>
        </p:spPr>
        <p:txBody>
          <a:bodyPr wrap="none" rIns="0" anchor="b">
            <a:spAutoFit/>
          </a:bodyPr>
          <a:lstStyle/>
          <a:p>
            <a:pPr lvl="0" algn="r" defTabSz="1217628" rtl="0" eaLnBrk="1" fontAlgn="base" hangingPunct="1">
              <a:spcBef>
                <a:spcPct val="0"/>
              </a:spcBef>
              <a:spcAft>
                <a:spcPct val="0"/>
              </a:spcAft>
            </a:pPr>
            <a:fld id="{E1128283-FF6F-CF40-82B3-7FDB8479E3F3}" type="slidenum">
              <a:rPr lang="en-US" sz="1051" b="0" i="0" kern="1200" smtClean="0">
                <a:solidFill>
                  <a:schemeClr val="tx1">
                    <a:lumMod val="50000"/>
                    <a:lumOff val="50000"/>
                  </a:schemeClr>
                </a:solidFill>
                <a:latin typeface="Gotham-Book" panose="02000504050000020004" pitchFamily="2" charset="0"/>
                <a:ea typeface="メイリオ" panose="020B0604030504040204" pitchFamily="50" charset="-128"/>
                <a:cs typeface="Arial" panose="020B0604020202020204" pitchFamily="34" charset="0"/>
              </a:rPr>
              <a:pPr lvl="0" algn="r" defTabSz="1217628" rtl="0" eaLnBrk="1" fontAlgn="base" hangingPunct="1">
                <a:spcBef>
                  <a:spcPct val="0"/>
                </a:spcBef>
                <a:spcAft>
                  <a:spcPct val="0"/>
                </a:spcAft>
              </a:pPr>
              <a:t>‹#›</a:t>
            </a:fld>
            <a:endParaRPr lang="en-US" sz="1051" b="0" i="0" kern="1200" dirty="0">
              <a:solidFill>
                <a:schemeClr val="tx1">
                  <a:lumMod val="50000"/>
                  <a:lumOff val="50000"/>
                </a:schemeClr>
              </a:solidFill>
              <a:latin typeface="Gotham-Book" panose="02000504050000020004" pitchFamily="2"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32670123"/>
      </p:ext>
    </p:extLst>
  </p:cSld>
  <p:clrMap bg1="lt1" tx1="dk1" bg2="lt2" tx2="dk2" accent1="accent1" accent2="accent2" accent3="accent3" accent4="accent4" accent5="accent5" accent6="accent6" hlink="hlink" folHlink="folHlink"/>
  <p:sldLayoutIdLst>
    <p:sldLayoutId id="2147483818" r:id="rId1"/>
    <p:sldLayoutId id="2147483829" r:id="rId2"/>
    <p:sldLayoutId id="2147483819" r:id="rId3"/>
    <p:sldLayoutId id="2147483830" r:id="rId4"/>
    <p:sldLayoutId id="2147483832" r:id="rId5"/>
    <p:sldLayoutId id="2147483833" r:id="rId6"/>
    <p:sldLayoutId id="2147483831" r:id="rId7"/>
    <p:sldLayoutId id="2147483834" r:id="rId8"/>
    <p:sldLayoutId id="2147483835" r:id="rId9"/>
  </p:sldLayoutIdLst>
  <p:txStyles>
    <p:titleStyle>
      <a:lvl1pPr algn="l" defTabSz="914411" rtl="0" eaLnBrk="1" latinLnBrk="0" hangingPunct="1">
        <a:lnSpc>
          <a:spcPct val="90000"/>
        </a:lnSpc>
        <a:spcBef>
          <a:spcPct val="0"/>
        </a:spcBef>
        <a:buNone/>
        <a:defRPr kumimoji="1" sz="2400" b="0" i="0" kern="1200">
          <a:solidFill>
            <a:schemeClr val="tx1"/>
          </a:solidFill>
          <a:latin typeface="メイリオ" panose="020B0604030504040204" pitchFamily="50" charset="-128"/>
          <a:ea typeface="メイリオ" panose="020B0604030504040204" pitchFamily="50" charset="-128"/>
          <a:cs typeface="+mj-cs"/>
        </a:defRPr>
      </a:lvl1pPr>
    </p:titleStyle>
    <p:bodyStyle>
      <a:lvl1pPr marL="0" indent="0" algn="l" defTabSz="914411" rtl="0" eaLnBrk="1" latinLnBrk="0" hangingPunct="1">
        <a:lnSpc>
          <a:spcPct val="120000"/>
        </a:lnSpc>
        <a:spcBef>
          <a:spcPts val="300"/>
        </a:spcBef>
        <a:spcAft>
          <a:spcPts val="0"/>
        </a:spcAft>
        <a:buFont typeface="Arial" panose="020B0604020202020204" pitchFamily="34" charset="0"/>
        <a:buNone/>
        <a:defRPr kumimoji="1" sz="1401" b="0" i="0" kern="1200" spc="0">
          <a:solidFill>
            <a:schemeClr val="tx1"/>
          </a:solidFill>
          <a:latin typeface="メイリオ" panose="020B0604030504040204" pitchFamily="50" charset="-128"/>
          <a:ea typeface="メイリオ" panose="020B0604030504040204" pitchFamily="50" charset="-128"/>
          <a:cs typeface="+mn-cs"/>
        </a:defRPr>
      </a:lvl1pPr>
      <a:lvl2pPr marL="11113" indent="0" algn="l" defTabSz="914411" rtl="0" eaLnBrk="1" latinLnBrk="0" hangingPunct="1">
        <a:lnSpc>
          <a:spcPct val="120000"/>
        </a:lnSpc>
        <a:spcBef>
          <a:spcPts val="300"/>
        </a:spcBef>
        <a:spcAft>
          <a:spcPts val="0"/>
        </a:spcAft>
        <a:buFont typeface="Arial" panose="020B0604020202020204" pitchFamily="34" charset="0"/>
        <a:buNone/>
        <a:tabLst/>
        <a:defRPr kumimoji="1" sz="1401" b="0" i="0" kern="1200" spc="0">
          <a:solidFill>
            <a:schemeClr val="tx1"/>
          </a:solidFill>
          <a:latin typeface="メイリオ" panose="020B0604030504040204" pitchFamily="50" charset="-128"/>
          <a:ea typeface="メイリオ" panose="020B0604030504040204" pitchFamily="50" charset="-128"/>
          <a:cs typeface="+mn-cs"/>
        </a:defRPr>
      </a:lvl2pPr>
      <a:lvl3pPr marL="223841" indent="-179391" algn="l" defTabSz="914411" rtl="0" eaLnBrk="1" latinLnBrk="0" hangingPunct="1">
        <a:lnSpc>
          <a:spcPct val="120000"/>
        </a:lnSpc>
        <a:spcBef>
          <a:spcPts val="300"/>
        </a:spcBef>
        <a:spcAft>
          <a:spcPts val="0"/>
        </a:spcAft>
        <a:buClr>
          <a:schemeClr val="tx1">
            <a:lumMod val="85000"/>
            <a:lumOff val="15000"/>
          </a:schemeClr>
        </a:buClr>
        <a:buFont typeface="システムフォント（レギュラー）"/>
        <a:buChar char="−"/>
        <a:tabLst/>
        <a:defRPr kumimoji="1" sz="1401" b="0" i="0" kern="1200" spc="0">
          <a:solidFill>
            <a:schemeClr val="tx1"/>
          </a:solidFill>
          <a:latin typeface="メイリオ" panose="020B0604030504040204" pitchFamily="50" charset="-128"/>
          <a:ea typeface="メイリオ" panose="020B0604030504040204" pitchFamily="50" charset="-128"/>
          <a:cs typeface="+mn-cs"/>
        </a:defRPr>
      </a:lvl3pPr>
      <a:lvl4pPr marL="223841" indent="-212728" algn="l" defTabSz="914411" rtl="0" eaLnBrk="1" latinLnBrk="0" hangingPunct="1">
        <a:lnSpc>
          <a:spcPct val="120000"/>
        </a:lnSpc>
        <a:spcBef>
          <a:spcPts val="300"/>
        </a:spcBef>
        <a:spcAft>
          <a:spcPts val="0"/>
        </a:spcAft>
        <a:buClr>
          <a:schemeClr val="tx1">
            <a:lumMod val="85000"/>
            <a:lumOff val="15000"/>
          </a:schemeClr>
        </a:buClr>
        <a:buFont typeface="Zapf Dingbats"/>
        <a:buChar char="➔"/>
        <a:tabLst/>
        <a:defRPr kumimoji="1" sz="1401" b="0" i="0" kern="1200" spc="0">
          <a:solidFill>
            <a:schemeClr val="tx1"/>
          </a:solidFill>
          <a:latin typeface="メイリオ" panose="020B0604030504040204" pitchFamily="50" charset="-128"/>
          <a:ea typeface="メイリオ" panose="020B0604030504040204" pitchFamily="50" charset="-128"/>
          <a:cs typeface="+mn-cs"/>
        </a:defRPr>
      </a:lvl4pPr>
      <a:lvl5pPr marL="14288" indent="0" algn="l" defTabSz="914411" rtl="0" eaLnBrk="1" latinLnBrk="0" hangingPunct="1">
        <a:lnSpc>
          <a:spcPct val="120000"/>
        </a:lnSpc>
        <a:spcBef>
          <a:spcPts val="300"/>
        </a:spcBef>
        <a:spcAft>
          <a:spcPts val="0"/>
        </a:spcAft>
        <a:buClr>
          <a:schemeClr val="tx1">
            <a:lumMod val="85000"/>
            <a:lumOff val="15000"/>
          </a:schemeClr>
        </a:buClr>
        <a:buFont typeface="システムフォント（レギュラー）"/>
        <a:buNone/>
        <a:tabLst/>
        <a:defRPr kumimoji="1" sz="1051" b="0" i="0" kern="1200" spc="0">
          <a:solidFill>
            <a:schemeClr val="tx1"/>
          </a:solidFill>
          <a:latin typeface="メイリオ" panose="020B0604030504040204" pitchFamily="50" charset="-128"/>
          <a:ea typeface="メイリオ" panose="020B0604030504040204" pitchFamily="50" charset="-128"/>
          <a:cs typeface="+mn-cs"/>
        </a:defRPr>
      </a:lvl5pPr>
      <a:lvl6pPr marL="182566" indent="-130176" algn="l" defTabSz="914411" rtl="0" eaLnBrk="1" latinLnBrk="0" hangingPunct="1">
        <a:lnSpc>
          <a:spcPct val="120000"/>
        </a:lnSpc>
        <a:spcBef>
          <a:spcPts val="300"/>
        </a:spcBef>
        <a:spcAft>
          <a:spcPts val="0"/>
        </a:spcAft>
        <a:buFont typeface="Arial" panose="020B0604020202020204" pitchFamily="34" charset="0"/>
        <a:buChar char="•"/>
        <a:tabLst/>
        <a:defRPr kumimoji="1" sz="1051" b="0" i="0" kern="1200" spc="0">
          <a:solidFill>
            <a:schemeClr val="tx1"/>
          </a:solidFill>
          <a:latin typeface="メイリオ" panose="020B0604030504040204" pitchFamily="50" charset="-128"/>
          <a:ea typeface="メイリオ" panose="020B0604030504040204" pitchFamily="50" charset="-128"/>
          <a:cs typeface="+mn-cs"/>
        </a:defRPr>
      </a:lvl6pPr>
      <a:lvl7pPr marL="179391" indent="-134940" algn="l" defTabSz="914411" rtl="0" eaLnBrk="1" latinLnBrk="0" hangingPunct="1">
        <a:lnSpc>
          <a:spcPct val="120000"/>
        </a:lnSpc>
        <a:spcBef>
          <a:spcPts val="300"/>
        </a:spcBef>
        <a:spcAft>
          <a:spcPts val="0"/>
        </a:spcAft>
        <a:buFont typeface="Wingdings" pitchFamily="2" charset="2"/>
        <a:buChar char="ü"/>
        <a:tabLst/>
        <a:defRPr kumimoji="1" sz="1051" b="0" i="0" kern="1200" spc="0">
          <a:solidFill>
            <a:schemeClr val="tx1"/>
          </a:solidFill>
          <a:latin typeface="メイリオ" panose="020B0604030504040204" pitchFamily="50" charset="-128"/>
          <a:ea typeface="メイリオ" panose="020B0604030504040204" pitchFamily="50" charset="-128"/>
          <a:cs typeface="+mn-cs"/>
        </a:defRPr>
      </a:lvl7pPr>
      <a:lvl8pPr marL="179391" indent="-169865" algn="l" defTabSz="914411" rtl="0" eaLnBrk="1" latinLnBrk="0" hangingPunct="1">
        <a:lnSpc>
          <a:spcPct val="120000"/>
        </a:lnSpc>
        <a:spcBef>
          <a:spcPts val="300"/>
        </a:spcBef>
        <a:spcAft>
          <a:spcPts val="0"/>
        </a:spcAft>
        <a:buFont typeface="システムフォント（レギュラー）"/>
        <a:buChar char="→"/>
        <a:tabLst/>
        <a:defRPr kumimoji="1" sz="1051" b="0" i="0" kern="1200" spc="0">
          <a:solidFill>
            <a:schemeClr val="tx1"/>
          </a:solidFill>
          <a:latin typeface="メイリオ" panose="020B0604030504040204" pitchFamily="50" charset="-128"/>
          <a:ea typeface="メイリオ" panose="020B0604030504040204" pitchFamily="50" charset="-128"/>
          <a:cs typeface="+mn-cs"/>
        </a:defRPr>
      </a:lvl8pPr>
      <a:lvl9pPr marL="403230" indent="-179391" algn="l" defTabSz="914411" rtl="0" eaLnBrk="1" latinLnBrk="0" hangingPunct="1">
        <a:lnSpc>
          <a:spcPct val="120000"/>
        </a:lnSpc>
        <a:spcBef>
          <a:spcPts val="300"/>
        </a:spcBef>
        <a:spcAft>
          <a:spcPts val="0"/>
        </a:spcAft>
        <a:buClr>
          <a:schemeClr val="tx1">
            <a:lumMod val="85000"/>
            <a:lumOff val="15000"/>
          </a:schemeClr>
        </a:buClr>
        <a:buFont typeface=".Lucida Grande UI Regular"/>
        <a:buChar char="※"/>
        <a:tabLst/>
        <a:defRPr kumimoji="1" sz="900" b="0" i="0" kern="1200" spc="0">
          <a:solidFill>
            <a:schemeClr val="tx1"/>
          </a:solidFill>
          <a:latin typeface="メイリオ" panose="020B0604030504040204" pitchFamily="50" charset="-128"/>
          <a:ea typeface="メイリオ" panose="020B0604030504040204" pitchFamily="50" charset="-128"/>
          <a:cs typeface="+mn-cs"/>
        </a:defRPr>
      </a:lvl9pPr>
    </p:bodyStyle>
    <p:otherStyle>
      <a:defPPr>
        <a:defRPr lang="ja-JP"/>
      </a:defPPr>
      <a:lvl1pPr marL="0" algn="l" defTabSz="914411" rtl="0" eaLnBrk="1" latinLnBrk="0" hangingPunct="1">
        <a:defRPr kumimoji="1" sz="1801" kern="1200">
          <a:solidFill>
            <a:schemeClr val="tx1"/>
          </a:solidFill>
          <a:latin typeface="+mn-lt"/>
          <a:ea typeface="+mn-ea"/>
          <a:cs typeface="+mn-cs"/>
        </a:defRPr>
      </a:lvl1pPr>
      <a:lvl2pPr marL="457206" algn="l" defTabSz="914411" rtl="0" eaLnBrk="1" latinLnBrk="0" hangingPunct="1">
        <a:defRPr kumimoji="1" sz="1801" kern="1200">
          <a:solidFill>
            <a:schemeClr val="tx1"/>
          </a:solidFill>
          <a:latin typeface="+mn-lt"/>
          <a:ea typeface="+mn-ea"/>
          <a:cs typeface="+mn-cs"/>
        </a:defRPr>
      </a:lvl2pPr>
      <a:lvl3pPr marL="914411" algn="l" defTabSz="914411" rtl="0" eaLnBrk="1" latinLnBrk="0" hangingPunct="1">
        <a:defRPr kumimoji="1" sz="1801" kern="1200">
          <a:solidFill>
            <a:schemeClr val="tx1"/>
          </a:solidFill>
          <a:latin typeface="+mn-lt"/>
          <a:ea typeface="+mn-ea"/>
          <a:cs typeface="+mn-cs"/>
        </a:defRPr>
      </a:lvl3pPr>
      <a:lvl4pPr marL="1371617" algn="l" defTabSz="914411" rtl="0" eaLnBrk="1" latinLnBrk="0" hangingPunct="1">
        <a:defRPr kumimoji="1" sz="1801" kern="1200">
          <a:solidFill>
            <a:schemeClr val="tx1"/>
          </a:solidFill>
          <a:latin typeface="+mn-lt"/>
          <a:ea typeface="+mn-ea"/>
          <a:cs typeface="+mn-cs"/>
        </a:defRPr>
      </a:lvl4pPr>
      <a:lvl5pPr marL="1828823" algn="l" defTabSz="914411" rtl="0" eaLnBrk="1" latinLnBrk="0" hangingPunct="1">
        <a:defRPr kumimoji="1" sz="1801" kern="1200">
          <a:solidFill>
            <a:schemeClr val="tx1"/>
          </a:solidFill>
          <a:latin typeface="+mn-lt"/>
          <a:ea typeface="+mn-ea"/>
          <a:cs typeface="+mn-cs"/>
        </a:defRPr>
      </a:lvl5pPr>
      <a:lvl6pPr marL="2286029" algn="l" defTabSz="914411" rtl="0" eaLnBrk="1" latinLnBrk="0" hangingPunct="1">
        <a:defRPr kumimoji="1" sz="1801" kern="1200">
          <a:solidFill>
            <a:schemeClr val="tx1"/>
          </a:solidFill>
          <a:latin typeface="+mn-lt"/>
          <a:ea typeface="+mn-ea"/>
          <a:cs typeface="+mn-cs"/>
        </a:defRPr>
      </a:lvl6pPr>
      <a:lvl7pPr marL="2743234" algn="l" defTabSz="914411" rtl="0" eaLnBrk="1" latinLnBrk="0" hangingPunct="1">
        <a:defRPr kumimoji="1" sz="1801" kern="1200">
          <a:solidFill>
            <a:schemeClr val="tx1"/>
          </a:solidFill>
          <a:latin typeface="+mn-lt"/>
          <a:ea typeface="+mn-ea"/>
          <a:cs typeface="+mn-cs"/>
        </a:defRPr>
      </a:lvl7pPr>
      <a:lvl8pPr marL="3200440" algn="l" defTabSz="914411" rtl="0" eaLnBrk="1" latinLnBrk="0" hangingPunct="1">
        <a:defRPr kumimoji="1" sz="1801" kern="1200">
          <a:solidFill>
            <a:schemeClr val="tx1"/>
          </a:solidFill>
          <a:latin typeface="+mn-lt"/>
          <a:ea typeface="+mn-ea"/>
          <a:cs typeface="+mn-cs"/>
        </a:defRPr>
      </a:lvl8pPr>
      <a:lvl9pPr marL="3657646" algn="l" defTabSz="914411" rtl="0" eaLnBrk="1" latinLnBrk="0" hangingPunct="1">
        <a:defRPr kumimoji="1"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61525D9C-AB75-4E71-9A88-F9EECAC67E7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879089" y="39050"/>
            <a:ext cx="1285875" cy="350693"/>
          </a:xfrm>
          <a:prstGeom prst="rect">
            <a:avLst/>
          </a:prstGeom>
        </p:spPr>
      </p:pic>
    </p:spTree>
    <p:extLst>
      <p:ext uri="{BB962C8B-B14F-4D97-AF65-F5344CB8AC3E}">
        <p14:creationId xmlns:p14="http://schemas.microsoft.com/office/powerpoint/2010/main" val="123863678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tiff"/><Relationship Id="rId2" Type="http://schemas.openxmlformats.org/officeDocument/2006/relationships/image" Target="../media/image17.png"/><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4.emf"/><Relationship Id="rId4" Type="http://schemas.openxmlformats.org/officeDocument/2006/relationships/image" Target="../media/image25.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7.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emf"/><Relationship Id="rId5" Type="http://schemas.openxmlformats.org/officeDocument/2006/relationships/image" Target="../media/image24.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emf"/><Relationship Id="rId18" Type="http://schemas.openxmlformats.org/officeDocument/2006/relationships/image" Target="../media/image47.png"/><Relationship Id="rId3" Type="http://schemas.openxmlformats.org/officeDocument/2006/relationships/image" Target="../media/image33.png"/><Relationship Id="rId21" Type="http://schemas.openxmlformats.org/officeDocument/2006/relationships/image" Target="../media/image50.png"/><Relationship Id="rId7" Type="http://schemas.openxmlformats.org/officeDocument/2006/relationships/image" Target="../media/image37.png"/><Relationship Id="rId12" Type="http://schemas.openxmlformats.org/officeDocument/2006/relationships/image" Target="../media/image42.emf"/><Relationship Id="rId17" Type="http://schemas.openxmlformats.org/officeDocument/2006/relationships/image" Target="../media/image46.png"/><Relationship Id="rId2" Type="http://schemas.openxmlformats.org/officeDocument/2006/relationships/notesSlide" Target="../notesSlides/notesSlide4.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39.xml"/><Relationship Id="rId6" Type="http://schemas.openxmlformats.org/officeDocument/2006/relationships/image" Target="../media/image36.emf"/><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4.png"/><Relationship Id="rId10" Type="http://schemas.openxmlformats.org/officeDocument/2006/relationships/image" Target="../media/image40.png"/><Relationship Id="rId19" Type="http://schemas.openxmlformats.org/officeDocument/2006/relationships/image" Target="../media/image48.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3.png"/><Relationship Id="rId22"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 Id="rId4" Type="http://schemas.openxmlformats.org/officeDocument/2006/relationships/image" Target="../media/image5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54CF5A78-F96A-41FD-AB12-856CBB8EDFB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0675B247-7E44-2243-94D5-6E064AE9D0C9}"/>
              </a:ext>
            </a:extLst>
          </p:cNvPr>
          <p:cNvSpPr>
            <a:spLocks noGrp="1"/>
          </p:cNvSpPr>
          <p:nvPr>
            <p:ph type="title"/>
          </p:nvPr>
        </p:nvSpPr>
        <p:spPr>
          <a:xfrm>
            <a:off x="144246" y="2339999"/>
            <a:ext cx="8640000" cy="2816785"/>
          </a:xfrm>
        </p:spPr>
        <p:txBody>
          <a:bodyPr>
            <a:normAutofit fontScale="90000"/>
          </a:bodyPr>
          <a:lstStyle/>
          <a:p>
            <a:pPr>
              <a:lnSpc>
                <a:spcPct val="110000"/>
              </a:lnSpc>
            </a:pPr>
            <a:r>
              <a:rPr lang="en-US" altLang="ja-JP" sz="2400" dirty="0">
                <a:solidFill>
                  <a:schemeClr val="bg2"/>
                </a:solidFill>
              </a:rPr>
              <a:t>HCL </a:t>
            </a:r>
            <a:r>
              <a:rPr lang="ja-JP" altLang="en-US" sz="2400">
                <a:solidFill>
                  <a:schemeClr val="bg2"/>
                </a:solidFill>
              </a:rPr>
              <a:t>ソフトウェア</a:t>
            </a:r>
            <a:br>
              <a:rPr lang="en-US" altLang="ja-JP" sz="2400" dirty="0">
                <a:solidFill>
                  <a:schemeClr val="bg2"/>
                </a:solidFill>
              </a:rPr>
            </a:br>
            <a:br>
              <a:rPr lang="en-US" altLang="ja-JP" sz="2400" dirty="0"/>
            </a:br>
            <a:r>
              <a:rPr lang="ja-JP" altLang="en-US" sz="2700"/>
              <a:t>モバイル、</a:t>
            </a:r>
            <a:r>
              <a:rPr lang="en" altLang="ja-JP" sz="2700" dirty="0"/>
              <a:t>VR</a:t>
            </a:r>
            <a:r>
              <a:rPr lang="ja-JP" altLang="en" sz="2700"/>
              <a:t>、</a:t>
            </a:r>
            <a:r>
              <a:rPr lang="ja-JP" altLang="en-US" sz="2700"/>
              <a:t>ウェアラブル</a:t>
            </a:r>
            <a:br>
              <a:rPr lang="en-US" altLang="ja-JP" sz="2700" dirty="0"/>
            </a:br>
            <a:r>
              <a:rPr lang="ja-JP" altLang="en-US" sz="2700"/>
              <a:t>アプリ開発のためのローコード開発</a:t>
            </a:r>
            <a:br>
              <a:rPr lang="ja-JP" altLang="en-US" sz="2700"/>
            </a:br>
            <a:r>
              <a:rPr lang="ja-JP" altLang="en-US" sz="2700"/>
              <a:t>　</a:t>
            </a:r>
            <a:r>
              <a:rPr lang="en-US" altLang="ja-JP" sz="4400" b="1" dirty="0">
                <a:latin typeface="GOTHAM-BOOK" panose="02000504050000020004" pitchFamily="2" charset="0"/>
              </a:rPr>
              <a:t>HCL Volt MX </a:t>
            </a:r>
            <a:br>
              <a:rPr lang="en-US" altLang="ja-JP" sz="2700" dirty="0"/>
            </a:br>
            <a:endParaRPr lang="ja-JP" altLang="en-US" sz="2700" dirty="0"/>
          </a:p>
        </p:txBody>
      </p:sp>
      <p:sp>
        <p:nvSpPr>
          <p:cNvPr id="3" name="テキスト プレースホルダー 2">
            <a:extLst>
              <a:ext uri="{FF2B5EF4-FFF2-40B4-BE49-F238E27FC236}">
                <a16:creationId xmlns:a16="http://schemas.microsoft.com/office/drawing/2014/main" id="{4916A5E1-C751-7541-BDB8-016FC8736D89}"/>
              </a:ext>
            </a:extLst>
          </p:cNvPr>
          <p:cNvSpPr>
            <a:spLocks noGrp="1"/>
          </p:cNvSpPr>
          <p:nvPr>
            <p:ph type="body" sz="quarter" idx="10"/>
          </p:nvPr>
        </p:nvSpPr>
        <p:spPr>
          <a:xfrm>
            <a:off x="144609" y="5560999"/>
            <a:ext cx="8640000" cy="1080000"/>
          </a:xfrm>
        </p:spPr>
        <p:txBody>
          <a:bodyPr>
            <a:normAutofit/>
          </a:bodyPr>
          <a:lstStyle/>
          <a:p>
            <a:r>
              <a:rPr kumimoji="1" lang="ja-JP" altLang="en-US" sz="2000" dirty="0"/>
              <a:t>株式会</a:t>
            </a:r>
            <a:r>
              <a:rPr kumimoji="1" lang="ja-JP" altLang="en-US" sz="2000" spc="-200" dirty="0"/>
              <a:t>社 </a:t>
            </a:r>
            <a:r>
              <a:rPr kumimoji="1" lang="ja-JP" altLang="en-US" sz="2000" spc="-100" dirty="0"/>
              <a:t>エイチシー</a:t>
            </a:r>
            <a:r>
              <a:rPr kumimoji="1" lang="ja-JP" altLang="en-US" sz="2000" dirty="0"/>
              <a:t>エ</a:t>
            </a:r>
            <a:r>
              <a:rPr kumimoji="1" lang="ja-JP" altLang="en-US" sz="2000" spc="-400" dirty="0"/>
              <a:t>ル・</a:t>
            </a:r>
            <a:r>
              <a:rPr kumimoji="1" lang="ja-JP" altLang="en-US" sz="2000" dirty="0"/>
              <a:t>ジ</a:t>
            </a:r>
            <a:r>
              <a:rPr kumimoji="1" lang="ja-JP" altLang="en-US" sz="2000" spc="-200" dirty="0"/>
              <a:t>ャ</a:t>
            </a:r>
            <a:r>
              <a:rPr kumimoji="1" lang="ja-JP" altLang="en-US" sz="2000" dirty="0"/>
              <a:t>パン</a:t>
            </a:r>
            <a:endParaRPr kumimoji="1" lang="en-US" altLang="ja-JP" sz="2000" dirty="0"/>
          </a:p>
          <a:p>
            <a:r>
              <a:rPr lang="en-US" altLang="ja-JP" sz="2000" dirty="0"/>
              <a:t>2022</a:t>
            </a:r>
            <a:r>
              <a:rPr lang="ja-JP" altLang="en-US" sz="2000"/>
              <a:t>年</a:t>
            </a:r>
            <a:r>
              <a:rPr lang="en-US" altLang="ja-JP" sz="2000" dirty="0"/>
              <a:t>8</a:t>
            </a:r>
            <a:r>
              <a:rPr lang="ja-JP" altLang="en-US" sz="2000"/>
              <a:t>月</a:t>
            </a:r>
            <a:r>
              <a:rPr lang="en-US" altLang="ja-JP" sz="2000" dirty="0"/>
              <a:t>24</a:t>
            </a:r>
            <a:r>
              <a:rPr lang="ja-JP" altLang="en-US" sz="2000"/>
              <a:t>日</a:t>
            </a:r>
            <a:r>
              <a:rPr lang="en-US" altLang="ja-JP" sz="2000" dirty="0"/>
              <a:t>(</a:t>
            </a:r>
            <a:r>
              <a:rPr lang="ja-JP" altLang="en-US" sz="2000"/>
              <a:t>水</a:t>
            </a:r>
            <a:r>
              <a:rPr lang="en-US" altLang="ja-JP" sz="2000" dirty="0"/>
              <a:t>)</a:t>
            </a:r>
            <a:endParaRPr kumimoji="1" lang="ja-JP" altLang="en-US" sz="2000" dirty="0"/>
          </a:p>
        </p:txBody>
      </p:sp>
    </p:spTree>
    <p:extLst>
      <p:ext uri="{BB962C8B-B14F-4D97-AF65-F5344CB8AC3E}">
        <p14:creationId xmlns:p14="http://schemas.microsoft.com/office/powerpoint/2010/main" val="1129633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8ADFDD12-8E3C-42A4-9C30-3DF4FA03CAA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521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86CE45-8487-5643-BCBE-733F86A81D9F}"/>
              </a:ext>
            </a:extLst>
          </p:cNvPr>
          <p:cNvSpPr>
            <a:spLocks noGrp="1"/>
          </p:cNvSpPr>
          <p:nvPr>
            <p:ph type="title"/>
          </p:nvPr>
        </p:nvSpPr>
        <p:spPr/>
        <p:txBody>
          <a:bodyPr/>
          <a:lstStyle/>
          <a:p>
            <a:r>
              <a:rPr lang="en-US" altLang="ja-JP" dirty="0"/>
              <a:t>HCL Volt MX 7</a:t>
            </a:r>
            <a:r>
              <a:rPr lang="ja-JP" altLang="en-US" dirty="0"/>
              <a:t>月発売開始</a:t>
            </a:r>
            <a:endParaRPr kumimoji="1" lang="ja-JP" altLang="en-US" dirty="0"/>
          </a:p>
        </p:txBody>
      </p:sp>
      <p:sp>
        <p:nvSpPr>
          <p:cNvPr id="16" name="コンテンツ プレースホルダー 2">
            <a:extLst>
              <a:ext uri="{FF2B5EF4-FFF2-40B4-BE49-F238E27FC236}">
                <a16:creationId xmlns:a16="http://schemas.microsoft.com/office/drawing/2014/main" id="{A914299F-09FF-49BA-AE0B-5E5DD0E58962}"/>
              </a:ext>
            </a:extLst>
          </p:cNvPr>
          <p:cNvSpPr txBox="1">
            <a:spLocks/>
          </p:cNvSpPr>
          <p:nvPr/>
        </p:nvSpPr>
        <p:spPr>
          <a:xfrm>
            <a:off x="359998" y="1260000"/>
            <a:ext cx="7149086" cy="5040000"/>
          </a:xfrm>
          <a:prstGeom prst="rect">
            <a:avLst/>
          </a:prstGeom>
        </p:spPr>
        <p:txBody>
          <a:bodyPr vert="horz" lIns="72000" tIns="36000" rIns="72000" bIns="36000" rtlCol="0">
            <a:normAutofit/>
          </a:bodyPr>
          <a:lstStyle>
            <a:lvl1pPr marL="0" indent="0" algn="l" defTabSz="914411" rtl="0" eaLnBrk="1" latinLnBrk="0" hangingPunct="1">
              <a:lnSpc>
                <a:spcPct val="110000"/>
              </a:lnSpc>
              <a:spcBef>
                <a:spcPts val="300"/>
              </a:spcBef>
              <a:spcAft>
                <a:spcPts val="0"/>
              </a:spcAft>
              <a:buClr>
                <a:schemeClr val="accent3"/>
              </a:buClr>
              <a:buFont typeface="Arial" panose="020B0604020202020204" pitchFamily="34" charset="0"/>
              <a:buNone/>
              <a:defRPr kumimoji="1" sz="1801" b="1" i="0" kern="1200" spc="0">
                <a:solidFill>
                  <a:schemeClr val="tx1"/>
                </a:solidFill>
                <a:latin typeface="メイリオ" panose="020B0604030504040204" pitchFamily="50" charset="-128"/>
                <a:ea typeface="メイリオ" panose="020B0604030504040204" pitchFamily="50" charset="-128"/>
                <a:cs typeface="+mn-cs"/>
              </a:defRPr>
            </a:lvl1pPr>
            <a:lvl2pPr marL="11113" indent="0" algn="l" defTabSz="914411" rtl="0" eaLnBrk="1" latinLnBrk="0" hangingPunct="1">
              <a:lnSpc>
                <a:spcPct val="110000"/>
              </a:lnSpc>
              <a:spcBef>
                <a:spcPts val="300"/>
              </a:spcBef>
              <a:spcAft>
                <a:spcPts val="0"/>
              </a:spcAft>
              <a:buClr>
                <a:schemeClr val="accent3"/>
              </a:buClr>
              <a:buFont typeface="Arial" panose="020B0604020202020204" pitchFamily="34" charset="0"/>
              <a:buNone/>
              <a:tabLst/>
              <a:defRPr kumimoji="1" sz="1801" b="0" i="0" kern="1200" spc="0">
                <a:solidFill>
                  <a:schemeClr val="tx1"/>
                </a:solidFill>
                <a:latin typeface="メイリオ" panose="020B0604030504040204" pitchFamily="50" charset="-128"/>
                <a:ea typeface="メイリオ" panose="020B0604030504040204" pitchFamily="50" charset="-128"/>
                <a:cs typeface="+mn-cs"/>
              </a:defRPr>
            </a:lvl2pPr>
            <a:lvl3pPr marL="273054" indent="-228604" algn="l" defTabSz="914411" rtl="0" eaLnBrk="1" latinLnBrk="0" hangingPunct="1">
              <a:lnSpc>
                <a:spcPct val="110000"/>
              </a:lnSpc>
              <a:spcBef>
                <a:spcPts val="300"/>
              </a:spcBef>
              <a:spcAft>
                <a:spcPts val="0"/>
              </a:spcAft>
              <a:buClr>
                <a:schemeClr val="accent3"/>
              </a:buClr>
              <a:buFont typeface="Wingdings" pitchFamily="2" charset="2"/>
              <a:buChar char="n"/>
              <a:tabLst/>
              <a:defRPr kumimoji="1" sz="1801" b="0" i="0" kern="1200" spc="0">
                <a:solidFill>
                  <a:schemeClr val="tx1"/>
                </a:solidFill>
                <a:latin typeface="メイリオ" panose="020B0604030504040204" pitchFamily="50" charset="-128"/>
                <a:ea typeface="メイリオ" panose="020B0604030504040204" pitchFamily="50" charset="-128"/>
                <a:cs typeface="+mn-cs"/>
              </a:defRPr>
            </a:lvl3pPr>
            <a:lvl4pPr marL="273054" indent="-261941" algn="l" defTabSz="914411" rtl="0" eaLnBrk="1" latinLnBrk="0" hangingPunct="1">
              <a:lnSpc>
                <a:spcPct val="110000"/>
              </a:lnSpc>
              <a:spcBef>
                <a:spcPts val="300"/>
              </a:spcBef>
              <a:spcAft>
                <a:spcPts val="0"/>
              </a:spcAft>
              <a:buClr>
                <a:schemeClr val="accent3"/>
              </a:buClr>
              <a:buFont typeface="Zapf Dingbats"/>
              <a:buChar char="➔"/>
              <a:tabLst/>
              <a:defRPr kumimoji="1" sz="1801" b="0" i="0" kern="1200" spc="0">
                <a:solidFill>
                  <a:schemeClr val="tx1"/>
                </a:solidFill>
                <a:latin typeface="メイリオ" panose="020B0604030504040204" pitchFamily="50" charset="-128"/>
                <a:ea typeface="メイリオ" panose="020B0604030504040204" pitchFamily="50" charset="-128"/>
                <a:cs typeface="+mn-cs"/>
              </a:defRPr>
            </a:lvl4pPr>
            <a:lvl5pPr marL="273054" indent="0" algn="l" defTabSz="914411" rtl="0" eaLnBrk="1" latinLnBrk="0" hangingPunct="1">
              <a:lnSpc>
                <a:spcPct val="110000"/>
              </a:lnSpc>
              <a:spcBef>
                <a:spcPts val="300"/>
              </a:spcBef>
              <a:spcAft>
                <a:spcPts val="0"/>
              </a:spcAft>
              <a:buClr>
                <a:schemeClr val="accent3"/>
              </a:buClr>
              <a:buFont typeface="システムフォント（レギュラー）"/>
              <a:buNone/>
              <a:tabLst/>
              <a:defRPr kumimoji="1" sz="1401" b="0" i="0" kern="1200" spc="0">
                <a:solidFill>
                  <a:schemeClr val="tx1"/>
                </a:solidFill>
                <a:latin typeface="メイリオ" panose="020B0604030504040204" pitchFamily="50" charset="-128"/>
                <a:ea typeface="メイリオ" panose="020B0604030504040204" pitchFamily="50" charset="-128"/>
                <a:cs typeface="+mn-cs"/>
              </a:defRPr>
            </a:lvl5pPr>
            <a:lvl6pPr marL="490545" indent="-217491" algn="l" defTabSz="914411" rtl="0" eaLnBrk="1" latinLnBrk="0" hangingPunct="1">
              <a:lnSpc>
                <a:spcPct val="110000"/>
              </a:lnSpc>
              <a:spcBef>
                <a:spcPts val="300"/>
              </a:spcBef>
              <a:spcAft>
                <a:spcPts val="0"/>
              </a:spcAft>
              <a:buClr>
                <a:schemeClr val="accent3"/>
              </a:buClr>
              <a:buFont typeface="Wingdings" pitchFamily="2" charset="2"/>
              <a:buChar char="p"/>
              <a:tabLst/>
              <a:defRPr kumimoji="1" sz="1401" b="0" i="0" kern="1200" spc="0">
                <a:solidFill>
                  <a:schemeClr val="tx1"/>
                </a:solidFill>
                <a:latin typeface="+mn-ea"/>
                <a:ea typeface="+mn-ea"/>
                <a:cs typeface="+mn-cs"/>
              </a:defRPr>
            </a:lvl6pPr>
            <a:lvl7pPr marL="490545" indent="-217491" algn="l" defTabSz="914411" rtl="0" eaLnBrk="1" latinLnBrk="0" hangingPunct="1">
              <a:lnSpc>
                <a:spcPct val="110000"/>
              </a:lnSpc>
              <a:spcBef>
                <a:spcPts val="300"/>
              </a:spcBef>
              <a:spcAft>
                <a:spcPts val="0"/>
              </a:spcAft>
              <a:buClr>
                <a:schemeClr val="accent3"/>
              </a:buClr>
              <a:buFont typeface="Wingdings" pitchFamily="2" charset="2"/>
              <a:buChar char="ü"/>
              <a:tabLst/>
              <a:defRPr kumimoji="1" sz="1401" b="0" i="0" kern="1200" spc="0">
                <a:solidFill>
                  <a:schemeClr val="tx1"/>
                </a:solidFill>
                <a:latin typeface="+mn-ea"/>
                <a:ea typeface="+mn-ea"/>
                <a:cs typeface="+mn-cs"/>
              </a:defRPr>
            </a:lvl7pPr>
            <a:lvl8pPr marL="490545" indent="-266704" algn="l" defTabSz="914411" rtl="0" eaLnBrk="1" latinLnBrk="0" hangingPunct="1">
              <a:lnSpc>
                <a:spcPct val="110000"/>
              </a:lnSpc>
              <a:spcBef>
                <a:spcPts val="300"/>
              </a:spcBef>
              <a:spcAft>
                <a:spcPts val="0"/>
              </a:spcAft>
              <a:buClr>
                <a:schemeClr val="accent3"/>
              </a:buClr>
              <a:buFont typeface="システムフォント（レギュラー）"/>
              <a:buChar char="→"/>
              <a:tabLst/>
              <a:defRPr kumimoji="1" sz="1401" b="0" i="0" kern="1200" spc="0">
                <a:solidFill>
                  <a:schemeClr val="tx1"/>
                </a:solidFill>
                <a:latin typeface="+mn-ea"/>
                <a:ea typeface="+mn-ea"/>
                <a:cs typeface="+mn-cs"/>
              </a:defRPr>
            </a:lvl8pPr>
            <a:lvl9pPr marL="677872" indent="-187327" algn="l" defTabSz="914411" rtl="0" eaLnBrk="1" latinLnBrk="0" hangingPunct="1">
              <a:lnSpc>
                <a:spcPct val="110000"/>
              </a:lnSpc>
              <a:spcBef>
                <a:spcPts val="300"/>
              </a:spcBef>
              <a:spcAft>
                <a:spcPts val="0"/>
              </a:spcAft>
              <a:buClr>
                <a:schemeClr val="accent1"/>
              </a:buClr>
              <a:buFont typeface=".Lucida Grande UI Regular"/>
              <a:buChar char="※"/>
              <a:tabLst/>
              <a:defRPr kumimoji="1" sz="1100" b="0" i="0" kern="1200" spc="0">
                <a:solidFill>
                  <a:schemeClr val="tx1"/>
                </a:solidFill>
                <a:latin typeface="+mn-ea"/>
                <a:ea typeface="+mn-ea"/>
                <a:cs typeface="+mn-cs"/>
              </a:defRPr>
            </a:lvl9pPr>
          </a:lstStyle>
          <a:p>
            <a:pPr marL="342900" indent="-342900">
              <a:buFont typeface="Arial" panose="020B0604020202020204" pitchFamily="34" charset="0"/>
              <a:buChar char="•"/>
            </a:pPr>
            <a:r>
              <a:rPr lang="ja-JP" altLang="en-US" sz="2000" dirty="0"/>
              <a:t>プロ向けローコード</a:t>
            </a:r>
            <a:r>
              <a:rPr lang="en-US" altLang="ja-JP" sz="2000" dirty="0"/>
              <a:t>/</a:t>
            </a:r>
            <a:r>
              <a:rPr lang="ja-JP" altLang="en-US" sz="2000"/>
              <a:t>マルチエクスペリエンス</a:t>
            </a:r>
            <a:r>
              <a:rPr lang="en-US" altLang="ja-JP" sz="2000" dirty="0"/>
              <a:t>(MX)</a:t>
            </a:r>
            <a:r>
              <a:rPr lang="ja-JP" altLang="en-US" sz="2000"/>
              <a:t>開発</a:t>
            </a:r>
            <a:r>
              <a:rPr lang="ja-JP" altLang="en-US" sz="2000" dirty="0"/>
              <a:t>のリーダー</a:t>
            </a:r>
            <a:endParaRPr lang="en-US" altLang="ja-JP" sz="2000" dirty="0"/>
          </a:p>
          <a:p>
            <a:pPr marL="615954" lvl="2" indent="-342900">
              <a:buFont typeface="Arial" panose="020B0604020202020204" pitchFamily="34" charset="0"/>
              <a:buChar char="•"/>
            </a:pPr>
            <a:r>
              <a:rPr lang="en-US" altLang="ja-JP" sz="2000" dirty="0"/>
              <a:t>JavaScript</a:t>
            </a:r>
            <a:r>
              <a:rPr lang="ja-JP" altLang="en-US" sz="2000" dirty="0"/>
              <a:t>による</a:t>
            </a:r>
            <a:r>
              <a:rPr lang="ja-JP" altLang="en-US" sz="2000"/>
              <a:t>開発でネイティブモバイルを始め</a:t>
            </a:r>
            <a:br>
              <a:rPr lang="en-US" altLang="ja-JP" sz="2000" dirty="0"/>
            </a:br>
            <a:r>
              <a:rPr lang="ja-JP" altLang="en-US" sz="2000"/>
              <a:t>様々なアプリ</a:t>
            </a:r>
            <a:r>
              <a:rPr lang="ja-JP" altLang="en-US" sz="2000" dirty="0"/>
              <a:t>を一括で生成</a:t>
            </a:r>
            <a:endParaRPr lang="en-US" altLang="ja-JP" sz="2000" dirty="0"/>
          </a:p>
          <a:p>
            <a:pPr marL="342900" indent="-342900">
              <a:buFont typeface="Arial" panose="020B0604020202020204" pitchFamily="34" charset="0"/>
              <a:buChar char="•"/>
            </a:pPr>
            <a:r>
              <a:rPr lang="en-US" altLang="ja-JP" sz="2000" dirty="0"/>
              <a:t>IoT</a:t>
            </a:r>
            <a:r>
              <a:rPr lang="ja-JP" altLang="en-US" sz="2000" dirty="0"/>
              <a:t>、クラウド、エンタープライズシステムをアプリへ</a:t>
            </a:r>
            <a:endParaRPr lang="en-US" altLang="ja-JP" sz="2000" dirty="0"/>
          </a:p>
          <a:p>
            <a:pPr marL="615954" lvl="2" indent="-342900">
              <a:buFont typeface="Arial" panose="020B0604020202020204" pitchFamily="34" charset="0"/>
              <a:buChar char="•"/>
            </a:pPr>
            <a:r>
              <a:rPr lang="ja-JP" altLang="en-US" sz="2000" dirty="0"/>
              <a:t>人感センサーや</a:t>
            </a:r>
            <a:r>
              <a:rPr lang="en-US" altLang="ja-JP" sz="2000" dirty="0"/>
              <a:t>RFID</a:t>
            </a:r>
            <a:r>
              <a:rPr lang="ja-JP" altLang="en-US" sz="2000" dirty="0"/>
              <a:t>と連携した会議室予約</a:t>
            </a:r>
            <a:endParaRPr lang="en-US" altLang="ja-JP" sz="2000" dirty="0"/>
          </a:p>
          <a:p>
            <a:pPr marL="615954" lvl="2" indent="-342900">
              <a:buFont typeface="Arial" panose="020B0604020202020204" pitchFamily="34" charset="0"/>
              <a:buChar char="•"/>
            </a:pPr>
            <a:r>
              <a:rPr lang="en-US" altLang="ja-JP" sz="2000" dirty="0"/>
              <a:t>AI</a:t>
            </a:r>
            <a:r>
              <a:rPr lang="ja-JP" altLang="en-US" sz="2000" dirty="0"/>
              <a:t>チャットと</a:t>
            </a:r>
            <a:r>
              <a:rPr lang="ja-JP" altLang="en-US" sz="2000"/>
              <a:t>連携した付加価値サイト</a:t>
            </a:r>
            <a:endParaRPr lang="en-US" altLang="ja-JP" sz="2000" dirty="0"/>
          </a:p>
          <a:p>
            <a:pPr marL="615954" lvl="2" indent="-342900">
              <a:buFont typeface="Arial" panose="020B0604020202020204" pitchFamily="34" charset="0"/>
              <a:buChar char="•"/>
            </a:pPr>
            <a:r>
              <a:rPr lang="ja-JP" altLang="en-US" sz="2000" dirty="0"/>
              <a:t>クラウド</a:t>
            </a:r>
            <a:r>
              <a:rPr lang="en-US" altLang="ja-JP" sz="2000" dirty="0"/>
              <a:t>CRM</a:t>
            </a:r>
            <a:r>
              <a:rPr lang="ja-JP" altLang="en-US" sz="2000" dirty="0"/>
              <a:t>のフロントエンドモバイル</a:t>
            </a:r>
            <a:br>
              <a:rPr lang="en-US" altLang="ja-JP" sz="2000" dirty="0"/>
            </a:br>
            <a:r>
              <a:rPr lang="ja-JP" altLang="en-US" sz="2000" dirty="0"/>
              <a:t>などなど適用範囲は様々</a:t>
            </a:r>
            <a:endParaRPr lang="en-US" altLang="ja-JP" sz="2000" dirty="0"/>
          </a:p>
          <a:p>
            <a:pPr marL="342900" indent="-342900">
              <a:buFont typeface="Arial" panose="020B0604020202020204" pitchFamily="34" charset="0"/>
              <a:buChar char="•"/>
            </a:pPr>
            <a:r>
              <a:rPr lang="ja-JP" altLang="en-US" sz="2000" dirty="0"/>
              <a:t>豊富な実績</a:t>
            </a:r>
            <a:endParaRPr lang="en-US" altLang="ja-JP" sz="2000" dirty="0"/>
          </a:p>
          <a:p>
            <a:pPr marL="615954" lvl="2" indent="-342900">
              <a:buFont typeface="Arial" panose="020B0604020202020204" pitchFamily="34" charset="0"/>
              <a:buChar char="•"/>
            </a:pPr>
            <a:r>
              <a:rPr lang="ja-JP" altLang="en-US" sz="2000"/>
              <a:t>国内では </a:t>
            </a:r>
            <a:r>
              <a:rPr lang="en-US" altLang="ja-JP" sz="2000" dirty="0" err="1"/>
              <a:t>Kony</a:t>
            </a:r>
            <a:r>
              <a:rPr lang="en-US" altLang="ja-JP" sz="2000" dirty="0"/>
              <a:t> Mobility Platform </a:t>
            </a:r>
            <a:r>
              <a:rPr lang="ja-JP" altLang="en-US" sz="2000" dirty="0"/>
              <a:t>という名称にて</a:t>
            </a:r>
            <a:br>
              <a:rPr lang="en-US" altLang="ja-JP" sz="2000" dirty="0"/>
            </a:br>
            <a:r>
              <a:rPr lang="en-US" altLang="ja-JP" sz="2000" dirty="0"/>
              <a:t>B2E, B2C </a:t>
            </a:r>
            <a:r>
              <a:rPr lang="ja-JP" altLang="en-US" sz="2000" dirty="0"/>
              <a:t>領域で多く活用中</a:t>
            </a:r>
            <a:endParaRPr lang="en-US" altLang="ja-JP" sz="2000" dirty="0"/>
          </a:p>
        </p:txBody>
      </p:sp>
      <p:pic>
        <p:nvPicPr>
          <p:cNvPr id="2050" name="Picture 2">
            <a:extLst>
              <a:ext uri="{FF2B5EF4-FFF2-40B4-BE49-F238E27FC236}">
                <a16:creationId xmlns:a16="http://schemas.microsoft.com/office/drawing/2014/main" id="{0333124E-BA04-4CD4-BE48-910DB9CF574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09084" y="1025871"/>
            <a:ext cx="4358217" cy="25974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DDABEA7-00EC-41B9-9BD5-F511B7DB71D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51799" y="3969347"/>
            <a:ext cx="3172353" cy="198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060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Connector 55">
            <a:extLst>
              <a:ext uri="{FF2B5EF4-FFF2-40B4-BE49-F238E27FC236}">
                <a16:creationId xmlns:a16="http://schemas.microsoft.com/office/drawing/2014/main" id="{A51EC2DA-F145-AC45-8F04-DF6AA77B1A48}"/>
              </a:ext>
            </a:extLst>
          </p:cNvPr>
          <p:cNvCxnSpPr/>
          <p:nvPr/>
        </p:nvCxnSpPr>
        <p:spPr>
          <a:xfrm>
            <a:off x="349743" y="3732753"/>
            <a:ext cx="11545427" cy="22601"/>
          </a:xfrm>
          <a:prstGeom prst="line">
            <a:avLst/>
          </a:prstGeom>
          <a:ln w="57150">
            <a:solidFill>
              <a:srgbClr val="DC99FF"/>
            </a:solidFill>
          </a:ln>
        </p:spPr>
        <p:style>
          <a:lnRef idx="1">
            <a:schemeClr val="accent1"/>
          </a:lnRef>
          <a:fillRef idx="0">
            <a:schemeClr val="accent1"/>
          </a:fillRef>
          <a:effectRef idx="0">
            <a:schemeClr val="accent1"/>
          </a:effectRef>
          <a:fontRef idx="minor">
            <a:schemeClr val="tx1"/>
          </a:fontRef>
        </p:style>
      </p:cxnSp>
      <p:sp>
        <p:nvSpPr>
          <p:cNvPr id="44" name="Content Placeholder 63">
            <a:extLst>
              <a:ext uri="{FF2B5EF4-FFF2-40B4-BE49-F238E27FC236}">
                <a16:creationId xmlns:a16="http://schemas.microsoft.com/office/drawing/2014/main" id="{0525B38A-12FF-464B-AD5E-D560B339A786}"/>
              </a:ext>
            </a:extLst>
          </p:cNvPr>
          <p:cNvSpPr txBox="1">
            <a:spLocks/>
          </p:cNvSpPr>
          <p:nvPr/>
        </p:nvSpPr>
        <p:spPr>
          <a:xfrm>
            <a:off x="58625" y="3940674"/>
            <a:ext cx="2700338" cy="1190625"/>
          </a:xfrm>
          <a:prstGeom prst="rect">
            <a:avLst/>
          </a:prstGeom>
        </p:spPr>
        <p:txBody>
          <a:bodyPr tIns="7200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Gotham-Book" panose="0200060404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2007 </a:t>
            </a:r>
            <a:br>
              <a:rPr kumimoji="0" 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br>
            <a:r>
              <a:rPr kumimoji="0" 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Kony </a:t>
            </a:r>
            <a:r>
              <a:rPr kumimoji="0" lang="ja-JP" alt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創立</a:t>
            </a:r>
            <a:endParaRPr kumimoji="0" 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45" name="Content Placeholder 63">
            <a:extLst>
              <a:ext uri="{FF2B5EF4-FFF2-40B4-BE49-F238E27FC236}">
                <a16:creationId xmlns:a16="http://schemas.microsoft.com/office/drawing/2014/main" id="{7184ADFF-A9B9-7B4F-BBCC-651323AE90EF}"/>
              </a:ext>
            </a:extLst>
          </p:cNvPr>
          <p:cNvSpPr txBox="1">
            <a:spLocks/>
          </p:cNvSpPr>
          <p:nvPr/>
        </p:nvSpPr>
        <p:spPr>
          <a:xfrm>
            <a:off x="2200097" y="2865629"/>
            <a:ext cx="2404040" cy="803297"/>
          </a:xfrm>
          <a:prstGeom prst="rect">
            <a:avLst/>
          </a:prstGeom>
        </p:spPr>
        <p:txBody>
          <a:bodyPr>
            <a:sp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Gotham-Book" panose="0200060404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ja-JP" alt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デジタルトランスフォーメーションのビジョナリーそしてリーダーとして評価</a:t>
            </a:r>
            <a:endParaRPr kumimoji="0" lang="en-US" sz="1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46" name="Content Placeholder 63">
            <a:extLst>
              <a:ext uri="{FF2B5EF4-FFF2-40B4-BE49-F238E27FC236}">
                <a16:creationId xmlns:a16="http://schemas.microsoft.com/office/drawing/2014/main" id="{47CD25A1-140A-9047-B8A8-754A1E7D481C}"/>
              </a:ext>
            </a:extLst>
          </p:cNvPr>
          <p:cNvSpPr txBox="1">
            <a:spLocks/>
          </p:cNvSpPr>
          <p:nvPr/>
        </p:nvSpPr>
        <p:spPr>
          <a:xfrm>
            <a:off x="6198774" y="3021804"/>
            <a:ext cx="2862505" cy="636960"/>
          </a:xfrm>
          <a:prstGeom prst="rect">
            <a:avLst/>
          </a:prstGeom>
        </p:spPr>
        <p:txBody>
          <a:bodyPr wrap="square" tIns="72000">
            <a:sp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Gotham-Book" panose="0200060404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
              </a:spcBef>
              <a:spcAft>
                <a:spcPts val="10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2019</a:t>
            </a:r>
            <a:r>
              <a:rPr kumimoji="0" lang="ja-JP" alt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年</a:t>
            </a:r>
            <a:r>
              <a:rPr kumimoji="0" lang="en-US" altLang="ja-JP"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9</a:t>
            </a:r>
            <a:r>
              <a:rPr kumimoji="0" lang="ja-JP" alt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月</a:t>
            </a:r>
            <a:endParaRPr kumimoji="0" 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auto" latinLnBrk="0" hangingPunct="1">
              <a:lnSpc>
                <a:spcPct val="100000"/>
              </a:lnSpc>
              <a:spcBef>
                <a:spcPts val="100"/>
              </a:spcBef>
              <a:spcAft>
                <a:spcPts val="1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Temenos</a:t>
            </a:r>
            <a:r>
              <a:rPr kumimoji="0" lang="ja-JP" alt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社が</a:t>
            </a:r>
            <a:r>
              <a:rPr kumimoji="0" lang="en-US" altLang="ja-JP"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Kony</a:t>
            </a:r>
            <a:r>
              <a:rPr kumimoji="0" lang="ja-JP" alt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社を買収</a:t>
            </a:r>
            <a:endParaRPr kumimoji="0" 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47" name="Content Placeholder 63">
            <a:extLst>
              <a:ext uri="{FF2B5EF4-FFF2-40B4-BE49-F238E27FC236}">
                <a16:creationId xmlns:a16="http://schemas.microsoft.com/office/drawing/2014/main" id="{72322FD5-B163-0F49-AC5E-4A3AE1D1E5F4}"/>
              </a:ext>
            </a:extLst>
          </p:cNvPr>
          <p:cNvSpPr txBox="1">
            <a:spLocks/>
          </p:cNvSpPr>
          <p:nvPr/>
        </p:nvSpPr>
        <p:spPr>
          <a:xfrm>
            <a:off x="3807378" y="3974741"/>
            <a:ext cx="3457348" cy="119062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Gotham-Book" panose="0200060404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2019</a:t>
            </a:r>
            <a:r>
              <a:rPr kumimoji="0" lang="ja-JP" alt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年</a:t>
            </a:r>
            <a:r>
              <a:rPr kumimoji="0" lang="en-US" altLang="ja-JP"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3</a:t>
            </a:r>
            <a:r>
              <a:rPr kumimoji="0" lang="ja-JP" alt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月</a:t>
            </a:r>
            <a:endParaRPr kumimoji="0" 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Kony Quantum</a:t>
            </a:r>
            <a:r>
              <a:rPr kumimoji="0" lang="ja-JP" alt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 開始</a:t>
            </a:r>
            <a:endParaRPr kumimoji="0" 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48" name="Content Placeholder 63">
            <a:extLst>
              <a:ext uri="{FF2B5EF4-FFF2-40B4-BE49-F238E27FC236}">
                <a16:creationId xmlns:a16="http://schemas.microsoft.com/office/drawing/2014/main" id="{22D8ACE4-F1D8-5447-9B13-A66C1BF4061F}"/>
              </a:ext>
            </a:extLst>
          </p:cNvPr>
          <p:cNvSpPr txBox="1">
            <a:spLocks/>
          </p:cNvSpPr>
          <p:nvPr/>
        </p:nvSpPr>
        <p:spPr>
          <a:xfrm>
            <a:off x="9088256" y="4175435"/>
            <a:ext cx="2700338" cy="119062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Gotham-Book" panose="02000604040000020004"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
              </a:spcBef>
              <a:spcAft>
                <a:spcPts val="10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2020</a:t>
            </a:r>
            <a:r>
              <a:rPr kumimoji="0" lang="ja-JP" alt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年</a:t>
            </a:r>
            <a:r>
              <a:rPr kumimoji="0" lang="en-US" altLang="ja-JP"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6</a:t>
            </a:r>
            <a:r>
              <a:rPr kumimoji="0" lang="ja-JP" alt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月</a:t>
            </a:r>
            <a:endParaRPr kumimoji="0" 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auto" latinLnBrk="0" hangingPunct="1">
              <a:lnSpc>
                <a:spcPct val="110000"/>
              </a:lnSpc>
              <a:spcBef>
                <a:spcPts val="100"/>
              </a:spcBef>
              <a:spcAft>
                <a:spcPts val="1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HCL</a:t>
            </a:r>
            <a:r>
              <a:rPr kumimoji="0" lang="ja-JP" alt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と</a:t>
            </a:r>
            <a:r>
              <a:rPr kumimoji="0" 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Temenos</a:t>
            </a:r>
            <a:r>
              <a:rPr kumimoji="0" lang="ja-JP" alt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社との</a:t>
            </a:r>
            <a:endParaRPr kumimoji="0" lang="en-US" altLang="ja-JP"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auto" latinLnBrk="0" hangingPunct="1">
              <a:lnSpc>
                <a:spcPct val="110000"/>
              </a:lnSpc>
              <a:spcBef>
                <a:spcPts val="100"/>
              </a:spcBef>
              <a:spcAft>
                <a:spcPts val="100"/>
              </a:spcAft>
              <a:buClrTx/>
              <a:buSzTx/>
              <a:buFont typeface="Arial" panose="020B0604020202020204" pitchFamily="34" charset="0"/>
              <a:buNone/>
              <a:tabLst/>
              <a:defRPr/>
            </a:pPr>
            <a:r>
              <a:rPr kumimoji="0" lang="ja-JP" alt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パートナーシップ</a:t>
            </a:r>
            <a:endParaRPr kumimoji="0" lang="en-US" sz="16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grpSp>
        <p:nvGrpSpPr>
          <p:cNvPr id="36" name="Group 35">
            <a:extLst>
              <a:ext uri="{FF2B5EF4-FFF2-40B4-BE49-F238E27FC236}">
                <a16:creationId xmlns:a16="http://schemas.microsoft.com/office/drawing/2014/main" id="{E3124CAE-A924-224F-A791-02DC63FC6EB8}"/>
              </a:ext>
            </a:extLst>
          </p:cNvPr>
          <p:cNvGrpSpPr/>
          <p:nvPr/>
        </p:nvGrpSpPr>
        <p:grpSpPr>
          <a:xfrm>
            <a:off x="6713650" y="3719186"/>
            <a:ext cx="1826978" cy="2451548"/>
            <a:chOff x="7436521" y="1990293"/>
            <a:chExt cx="1826978" cy="2451548"/>
          </a:xfrm>
        </p:grpSpPr>
        <p:sp>
          <p:nvSpPr>
            <p:cNvPr id="12" name="Oval 11">
              <a:extLst>
                <a:ext uri="{FF2B5EF4-FFF2-40B4-BE49-F238E27FC236}">
                  <a16:creationId xmlns:a16="http://schemas.microsoft.com/office/drawing/2014/main" id="{F1D67B00-EBF1-D940-8F89-533971F16382}"/>
                </a:ext>
              </a:extLst>
            </p:cNvPr>
            <p:cNvSpPr/>
            <p:nvPr/>
          </p:nvSpPr>
          <p:spPr>
            <a:xfrm rot="10800000">
              <a:off x="7436521" y="2614863"/>
              <a:ext cx="1826978" cy="182697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23" name="Oval 22">
              <a:extLst>
                <a:ext uri="{FF2B5EF4-FFF2-40B4-BE49-F238E27FC236}">
                  <a16:creationId xmlns:a16="http://schemas.microsoft.com/office/drawing/2014/main" id="{6460C128-4809-A041-B452-CEA44957893F}"/>
                </a:ext>
              </a:extLst>
            </p:cNvPr>
            <p:cNvSpPr/>
            <p:nvPr/>
          </p:nvSpPr>
          <p:spPr>
            <a:xfrm rot="10800000">
              <a:off x="7564723" y="2736365"/>
              <a:ext cx="1583974" cy="15839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27" name="Oval 26">
              <a:extLst>
                <a:ext uri="{FF2B5EF4-FFF2-40B4-BE49-F238E27FC236}">
                  <a16:creationId xmlns:a16="http://schemas.microsoft.com/office/drawing/2014/main" id="{6E684D08-8670-4B41-8408-F42F803818C7}"/>
                </a:ext>
              </a:extLst>
            </p:cNvPr>
            <p:cNvSpPr/>
            <p:nvPr/>
          </p:nvSpPr>
          <p:spPr>
            <a:xfrm rot="10800000">
              <a:off x="7690767" y="2862598"/>
              <a:ext cx="1331505" cy="133150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32" name="Rectangle 31">
              <a:extLst>
                <a:ext uri="{FF2B5EF4-FFF2-40B4-BE49-F238E27FC236}">
                  <a16:creationId xmlns:a16="http://schemas.microsoft.com/office/drawing/2014/main" id="{C004F527-2A49-424A-A505-E483A68F4EFE}"/>
                </a:ext>
              </a:extLst>
            </p:cNvPr>
            <p:cNvSpPr/>
            <p:nvPr/>
          </p:nvSpPr>
          <p:spPr>
            <a:xfrm>
              <a:off x="8289498" y="2171581"/>
              <a:ext cx="121024" cy="5720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37" name="Content Placeholder 52">
              <a:extLst>
                <a:ext uri="{FF2B5EF4-FFF2-40B4-BE49-F238E27FC236}">
                  <a16:creationId xmlns:a16="http://schemas.microsoft.com/office/drawing/2014/main" id="{04424F86-E7BE-094F-AF99-6B5BE7F56859}"/>
                </a:ext>
              </a:extLst>
            </p:cNvPr>
            <p:cNvSpPr txBox="1">
              <a:spLocks/>
            </p:cNvSpPr>
            <p:nvPr/>
          </p:nvSpPr>
          <p:spPr>
            <a:xfrm>
              <a:off x="7669766" y="3046290"/>
              <a:ext cx="1360488" cy="1317625"/>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7200" b="1" i="0" kern="1200">
                  <a:solidFill>
                    <a:schemeClr val="accent4"/>
                  </a:solidFill>
                  <a:latin typeface="Gotham-Book" panose="0200060404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7200" b="1" i="0" u="none" strike="noStrike" kern="1200" cap="none" spc="0" normalizeH="0" baseline="0" noProof="0" dirty="0">
                <a:ln>
                  <a:noFill/>
                </a:ln>
                <a:solidFill>
                  <a:srgbClr val="69B3E1"/>
                </a:solidFill>
                <a:effectLst/>
                <a:uLnTx/>
                <a:uFillTx/>
                <a:latin typeface="メイリオ" panose="020B0604030504040204" pitchFamily="50" charset="-128"/>
                <a:ea typeface="+mn-ea"/>
                <a:cs typeface="+mn-cs"/>
              </a:endParaRPr>
            </a:p>
          </p:txBody>
        </p:sp>
        <p:sp>
          <p:nvSpPr>
            <p:cNvPr id="42" name="Oval 41">
              <a:extLst>
                <a:ext uri="{FF2B5EF4-FFF2-40B4-BE49-F238E27FC236}">
                  <a16:creationId xmlns:a16="http://schemas.microsoft.com/office/drawing/2014/main" id="{3E70224E-7013-F749-8A9D-673767425EF5}"/>
                </a:ext>
              </a:extLst>
            </p:cNvPr>
            <p:cNvSpPr/>
            <p:nvPr/>
          </p:nvSpPr>
          <p:spPr>
            <a:xfrm rot="10800000">
              <a:off x="8193531" y="1990293"/>
              <a:ext cx="312952" cy="3129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53" name="Oval 52">
              <a:extLst>
                <a:ext uri="{FF2B5EF4-FFF2-40B4-BE49-F238E27FC236}">
                  <a16:creationId xmlns:a16="http://schemas.microsoft.com/office/drawing/2014/main" id="{FCACD88E-8BF3-D144-8105-7AE3D7830B04}"/>
                </a:ext>
              </a:extLst>
            </p:cNvPr>
            <p:cNvSpPr/>
            <p:nvPr/>
          </p:nvSpPr>
          <p:spPr>
            <a:xfrm rot="10800000" flipV="1">
              <a:off x="8259236" y="2055341"/>
              <a:ext cx="181542" cy="18154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pic>
          <p:nvPicPr>
            <p:cNvPr id="61" name="Content Placeholder 26" descr="A picture containing drawing, sign, light&#10;&#10;Description automatically generated">
              <a:extLst>
                <a:ext uri="{FF2B5EF4-FFF2-40B4-BE49-F238E27FC236}">
                  <a16:creationId xmlns:a16="http://schemas.microsoft.com/office/drawing/2014/main" id="{5AEDF6F5-2036-D14B-8170-0FE0820D8E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94541" y="3282521"/>
              <a:ext cx="1389911" cy="422581"/>
            </a:xfrm>
            <a:prstGeom prst="rect">
              <a:avLst/>
            </a:prstGeom>
          </p:spPr>
        </p:pic>
      </p:grpSp>
      <p:grpSp>
        <p:nvGrpSpPr>
          <p:cNvPr id="35" name="Group 34">
            <a:extLst>
              <a:ext uri="{FF2B5EF4-FFF2-40B4-BE49-F238E27FC236}">
                <a16:creationId xmlns:a16="http://schemas.microsoft.com/office/drawing/2014/main" id="{2E766397-880B-9D4B-800A-F6FAFA3863F3}"/>
              </a:ext>
            </a:extLst>
          </p:cNvPr>
          <p:cNvGrpSpPr/>
          <p:nvPr/>
        </p:nvGrpSpPr>
        <p:grpSpPr>
          <a:xfrm>
            <a:off x="2331089" y="3675622"/>
            <a:ext cx="1904147" cy="2452101"/>
            <a:chOff x="2987531" y="1997243"/>
            <a:chExt cx="1904147" cy="2452101"/>
          </a:xfrm>
        </p:grpSpPr>
        <p:sp>
          <p:nvSpPr>
            <p:cNvPr id="8" name="Oval 7">
              <a:extLst>
                <a:ext uri="{FF2B5EF4-FFF2-40B4-BE49-F238E27FC236}">
                  <a16:creationId xmlns:a16="http://schemas.microsoft.com/office/drawing/2014/main" id="{A8B04EA0-9F06-4544-A7CC-B55FB96618A5}"/>
                </a:ext>
              </a:extLst>
            </p:cNvPr>
            <p:cNvSpPr/>
            <p:nvPr/>
          </p:nvSpPr>
          <p:spPr>
            <a:xfrm rot="10800000">
              <a:off x="3031445" y="2614863"/>
              <a:ext cx="1826978" cy="182697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21" name="Oval 20">
              <a:extLst>
                <a:ext uri="{FF2B5EF4-FFF2-40B4-BE49-F238E27FC236}">
                  <a16:creationId xmlns:a16="http://schemas.microsoft.com/office/drawing/2014/main" id="{5F3A85ED-799A-E84C-832F-F725BE65E198}"/>
                </a:ext>
              </a:extLst>
            </p:cNvPr>
            <p:cNvSpPr/>
            <p:nvPr/>
          </p:nvSpPr>
          <p:spPr>
            <a:xfrm rot="10800000">
              <a:off x="3152946" y="2736365"/>
              <a:ext cx="1583974" cy="158397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25" name="Oval 24">
              <a:extLst>
                <a:ext uri="{FF2B5EF4-FFF2-40B4-BE49-F238E27FC236}">
                  <a16:creationId xmlns:a16="http://schemas.microsoft.com/office/drawing/2014/main" id="{92A8CC6C-8168-C043-B14B-6A05B8EC79A8}"/>
                </a:ext>
              </a:extLst>
            </p:cNvPr>
            <p:cNvSpPr/>
            <p:nvPr/>
          </p:nvSpPr>
          <p:spPr>
            <a:xfrm rot="10800000">
              <a:off x="3279179" y="2862599"/>
              <a:ext cx="1331505" cy="133150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30" name="Rectangle 29">
              <a:extLst>
                <a:ext uri="{FF2B5EF4-FFF2-40B4-BE49-F238E27FC236}">
                  <a16:creationId xmlns:a16="http://schemas.microsoft.com/office/drawing/2014/main" id="{EDA37715-7521-A74D-B1AC-079E5E229543}"/>
                </a:ext>
              </a:extLst>
            </p:cNvPr>
            <p:cNvSpPr/>
            <p:nvPr/>
          </p:nvSpPr>
          <p:spPr>
            <a:xfrm>
              <a:off x="3884419" y="2164306"/>
              <a:ext cx="121024" cy="5720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40" name="Oval 39">
              <a:extLst>
                <a:ext uri="{FF2B5EF4-FFF2-40B4-BE49-F238E27FC236}">
                  <a16:creationId xmlns:a16="http://schemas.microsoft.com/office/drawing/2014/main" id="{F6090263-2719-084F-A8FC-05579326D744}"/>
                </a:ext>
              </a:extLst>
            </p:cNvPr>
            <p:cNvSpPr/>
            <p:nvPr/>
          </p:nvSpPr>
          <p:spPr>
            <a:xfrm rot="10800000">
              <a:off x="3788455" y="1997243"/>
              <a:ext cx="312952" cy="3129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52" name="Oval 51">
              <a:extLst>
                <a:ext uri="{FF2B5EF4-FFF2-40B4-BE49-F238E27FC236}">
                  <a16:creationId xmlns:a16="http://schemas.microsoft.com/office/drawing/2014/main" id="{4A94D347-7542-A245-B8C4-1C7E988A5D25}"/>
                </a:ext>
              </a:extLst>
            </p:cNvPr>
            <p:cNvSpPr/>
            <p:nvPr/>
          </p:nvSpPr>
          <p:spPr>
            <a:xfrm rot="10800000" flipV="1">
              <a:off x="3855319" y="2062948"/>
              <a:ext cx="181542" cy="18154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pic>
          <p:nvPicPr>
            <p:cNvPr id="60" name="Content Placeholder 8" descr="A close up of a logo&#10;&#10;Description automatically generated">
              <a:extLst>
                <a:ext uri="{FF2B5EF4-FFF2-40B4-BE49-F238E27FC236}">
                  <a16:creationId xmlns:a16="http://schemas.microsoft.com/office/drawing/2014/main" id="{3B610D0E-A721-3845-8449-EF03EA093A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4491" y="3206167"/>
              <a:ext cx="1264948" cy="1243177"/>
            </a:xfrm>
            <a:prstGeom prst="rect">
              <a:avLst/>
            </a:prstGeom>
          </p:spPr>
        </p:pic>
        <p:pic>
          <p:nvPicPr>
            <p:cNvPr id="62" name="Content Placeholder 6" descr="A picture containing drawing&#10;&#10;Description automatically generated">
              <a:extLst>
                <a:ext uri="{FF2B5EF4-FFF2-40B4-BE49-F238E27FC236}">
                  <a16:creationId xmlns:a16="http://schemas.microsoft.com/office/drawing/2014/main" id="{6836CC87-A378-5848-97AA-29B334F947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87531" y="3038086"/>
              <a:ext cx="1904147" cy="566710"/>
            </a:xfrm>
            <a:prstGeom prst="rect">
              <a:avLst/>
            </a:prstGeom>
          </p:spPr>
        </p:pic>
      </p:grpSp>
      <p:grpSp>
        <p:nvGrpSpPr>
          <p:cNvPr id="34" name="Group 33">
            <a:extLst>
              <a:ext uri="{FF2B5EF4-FFF2-40B4-BE49-F238E27FC236}">
                <a16:creationId xmlns:a16="http://schemas.microsoft.com/office/drawing/2014/main" id="{F2DB5A60-45DC-6F42-9803-3129F1AD7841}"/>
              </a:ext>
            </a:extLst>
          </p:cNvPr>
          <p:cNvGrpSpPr/>
          <p:nvPr/>
        </p:nvGrpSpPr>
        <p:grpSpPr>
          <a:xfrm>
            <a:off x="4599983" y="1327436"/>
            <a:ext cx="1826978" cy="2504662"/>
            <a:chOff x="5235454" y="2536937"/>
            <a:chExt cx="1826978" cy="2504662"/>
          </a:xfrm>
        </p:grpSpPr>
        <p:sp>
          <p:nvSpPr>
            <p:cNvPr id="10" name="Oval 9">
              <a:extLst>
                <a:ext uri="{FF2B5EF4-FFF2-40B4-BE49-F238E27FC236}">
                  <a16:creationId xmlns:a16="http://schemas.microsoft.com/office/drawing/2014/main" id="{0D0F2DDA-4659-E04F-A0E4-B57562B63245}"/>
                </a:ext>
              </a:extLst>
            </p:cNvPr>
            <p:cNvSpPr/>
            <p:nvPr/>
          </p:nvSpPr>
          <p:spPr>
            <a:xfrm>
              <a:off x="5235454" y="2536937"/>
              <a:ext cx="1826978" cy="182697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22" name="Oval 21">
              <a:extLst>
                <a:ext uri="{FF2B5EF4-FFF2-40B4-BE49-F238E27FC236}">
                  <a16:creationId xmlns:a16="http://schemas.microsoft.com/office/drawing/2014/main" id="{E7BE0DBA-9314-8542-85C3-8F68E8A9ED4A}"/>
                </a:ext>
              </a:extLst>
            </p:cNvPr>
            <p:cNvSpPr/>
            <p:nvPr/>
          </p:nvSpPr>
          <p:spPr>
            <a:xfrm rot="10800000">
              <a:off x="5363658" y="2653704"/>
              <a:ext cx="1583974" cy="158397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26" name="Oval 25">
              <a:extLst>
                <a:ext uri="{FF2B5EF4-FFF2-40B4-BE49-F238E27FC236}">
                  <a16:creationId xmlns:a16="http://schemas.microsoft.com/office/drawing/2014/main" id="{251A71AC-E9A2-CA45-A828-5E58733F0650}"/>
                </a:ext>
              </a:extLst>
            </p:cNvPr>
            <p:cNvSpPr/>
            <p:nvPr/>
          </p:nvSpPr>
          <p:spPr>
            <a:xfrm rot="10800000">
              <a:off x="5483191" y="2779937"/>
              <a:ext cx="1331505" cy="133150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31" name="Rectangle 30">
              <a:extLst>
                <a:ext uri="{FF2B5EF4-FFF2-40B4-BE49-F238E27FC236}">
                  <a16:creationId xmlns:a16="http://schemas.microsoft.com/office/drawing/2014/main" id="{55495B11-94A2-394B-9437-BBF5FE4A7AC6}"/>
                </a:ext>
              </a:extLst>
            </p:cNvPr>
            <p:cNvSpPr/>
            <p:nvPr/>
          </p:nvSpPr>
          <p:spPr>
            <a:xfrm>
              <a:off x="6095132" y="4237675"/>
              <a:ext cx="121024" cy="57205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41" name="Oval 40">
              <a:extLst>
                <a:ext uri="{FF2B5EF4-FFF2-40B4-BE49-F238E27FC236}">
                  <a16:creationId xmlns:a16="http://schemas.microsoft.com/office/drawing/2014/main" id="{E1C2D9B5-63A1-9543-809A-C9AA9919E62F}"/>
                </a:ext>
              </a:extLst>
            </p:cNvPr>
            <p:cNvSpPr/>
            <p:nvPr/>
          </p:nvSpPr>
          <p:spPr>
            <a:xfrm rot="10800000">
              <a:off x="5990995" y="4728647"/>
              <a:ext cx="312952" cy="31295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50" name="Oval 49">
              <a:extLst>
                <a:ext uri="{FF2B5EF4-FFF2-40B4-BE49-F238E27FC236}">
                  <a16:creationId xmlns:a16="http://schemas.microsoft.com/office/drawing/2014/main" id="{22C36CC7-3C3F-1040-A381-D00499622328}"/>
                </a:ext>
              </a:extLst>
            </p:cNvPr>
            <p:cNvSpPr/>
            <p:nvPr/>
          </p:nvSpPr>
          <p:spPr>
            <a:xfrm rot="10800000" flipV="1">
              <a:off x="6056347" y="4801933"/>
              <a:ext cx="181542" cy="18154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pic>
          <p:nvPicPr>
            <p:cNvPr id="63" name="Content Placeholder 4" descr="A picture containing drawing&#10;&#10;Description automatically generated">
              <a:extLst>
                <a:ext uri="{FF2B5EF4-FFF2-40B4-BE49-F238E27FC236}">
                  <a16:creationId xmlns:a16="http://schemas.microsoft.com/office/drawing/2014/main" id="{05B73C50-7BCB-914E-81EC-888500C9D2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15273" y="3046126"/>
              <a:ext cx="1514862" cy="752705"/>
            </a:xfrm>
            <a:prstGeom prst="rect">
              <a:avLst/>
            </a:prstGeom>
          </p:spPr>
        </p:pic>
      </p:grpSp>
      <p:grpSp>
        <p:nvGrpSpPr>
          <p:cNvPr id="4" name="Group 3">
            <a:extLst>
              <a:ext uri="{FF2B5EF4-FFF2-40B4-BE49-F238E27FC236}">
                <a16:creationId xmlns:a16="http://schemas.microsoft.com/office/drawing/2014/main" id="{561AF0F4-9FEA-194C-8834-AF2B94C5C793}"/>
              </a:ext>
            </a:extLst>
          </p:cNvPr>
          <p:cNvGrpSpPr/>
          <p:nvPr/>
        </p:nvGrpSpPr>
        <p:grpSpPr>
          <a:xfrm>
            <a:off x="524680" y="1330177"/>
            <a:ext cx="1826978" cy="2512243"/>
            <a:chOff x="830378" y="2536937"/>
            <a:chExt cx="1826978" cy="2512243"/>
          </a:xfrm>
        </p:grpSpPr>
        <p:sp>
          <p:nvSpPr>
            <p:cNvPr id="6" name="Oval 5">
              <a:extLst>
                <a:ext uri="{FF2B5EF4-FFF2-40B4-BE49-F238E27FC236}">
                  <a16:creationId xmlns:a16="http://schemas.microsoft.com/office/drawing/2014/main" id="{2BCC63F6-CF07-DA41-9794-7B770D8DD26D}"/>
                </a:ext>
              </a:extLst>
            </p:cNvPr>
            <p:cNvSpPr/>
            <p:nvPr/>
          </p:nvSpPr>
          <p:spPr>
            <a:xfrm>
              <a:off x="830378" y="2536937"/>
              <a:ext cx="1826978" cy="182697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19" name="Oval 18">
              <a:extLst>
                <a:ext uri="{FF2B5EF4-FFF2-40B4-BE49-F238E27FC236}">
                  <a16:creationId xmlns:a16="http://schemas.microsoft.com/office/drawing/2014/main" id="{49B2758B-D86F-5240-94B5-A8C09E3DC32A}"/>
                </a:ext>
              </a:extLst>
            </p:cNvPr>
            <p:cNvSpPr/>
            <p:nvPr/>
          </p:nvSpPr>
          <p:spPr>
            <a:xfrm rot="10800000">
              <a:off x="951879" y="2658439"/>
              <a:ext cx="1583974" cy="15839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20" name="Oval 19">
              <a:extLst>
                <a:ext uri="{FF2B5EF4-FFF2-40B4-BE49-F238E27FC236}">
                  <a16:creationId xmlns:a16="http://schemas.microsoft.com/office/drawing/2014/main" id="{6FCD3701-15FD-374C-9FBC-D933223FB558}"/>
                </a:ext>
              </a:extLst>
            </p:cNvPr>
            <p:cNvSpPr/>
            <p:nvPr/>
          </p:nvSpPr>
          <p:spPr>
            <a:xfrm rot="10800000">
              <a:off x="1067927" y="2779939"/>
              <a:ext cx="1331505" cy="133150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29" name="Rectangle 28">
              <a:extLst>
                <a:ext uri="{FF2B5EF4-FFF2-40B4-BE49-F238E27FC236}">
                  <a16:creationId xmlns:a16="http://schemas.microsoft.com/office/drawing/2014/main" id="{605B4A16-01D5-674D-928B-49304659C105}"/>
                </a:ext>
              </a:extLst>
            </p:cNvPr>
            <p:cNvSpPr/>
            <p:nvPr/>
          </p:nvSpPr>
          <p:spPr>
            <a:xfrm>
              <a:off x="1683354" y="4199386"/>
              <a:ext cx="121024" cy="5720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39" name="Oval 38">
              <a:extLst>
                <a:ext uri="{FF2B5EF4-FFF2-40B4-BE49-F238E27FC236}">
                  <a16:creationId xmlns:a16="http://schemas.microsoft.com/office/drawing/2014/main" id="{C7165171-7617-6A4A-BCCE-FD25DB669A34}"/>
                </a:ext>
              </a:extLst>
            </p:cNvPr>
            <p:cNvSpPr/>
            <p:nvPr/>
          </p:nvSpPr>
          <p:spPr>
            <a:xfrm rot="10800000">
              <a:off x="1585919" y="4736228"/>
              <a:ext cx="312952" cy="3129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49" name="Oval 48">
              <a:extLst>
                <a:ext uri="{FF2B5EF4-FFF2-40B4-BE49-F238E27FC236}">
                  <a16:creationId xmlns:a16="http://schemas.microsoft.com/office/drawing/2014/main" id="{70FEA803-380E-A14A-9F9C-09C7C2A6307F}"/>
                </a:ext>
              </a:extLst>
            </p:cNvPr>
            <p:cNvSpPr/>
            <p:nvPr/>
          </p:nvSpPr>
          <p:spPr>
            <a:xfrm rot="10800000" flipV="1">
              <a:off x="1653617" y="4801933"/>
              <a:ext cx="181542" cy="18154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pic>
          <p:nvPicPr>
            <p:cNvPr id="64" name="Content Placeholder 2" descr="A close up of graphics&#10;&#10;Description automatically generated">
              <a:extLst>
                <a:ext uri="{FF2B5EF4-FFF2-40B4-BE49-F238E27FC236}">
                  <a16:creationId xmlns:a16="http://schemas.microsoft.com/office/drawing/2014/main" id="{117F95DE-9DB8-1346-9F43-940F9CF18D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65713" y="2955031"/>
              <a:ext cx="985589" cy="958212"/>
            </a:xfrm>
            <a:prstGeom prst="rect">
              <a:avLst/>
            </a:prstGeom>
          </p:spPr>
        </p:pic>
      </p:grpSp>
      <p:grpSp>
        <p:nvGrpSpPr>
          <p:cNvPr id="38" name="Group 37">
            <a:extLst>
              <a:ext uri="{FF2B5EF4-FFF2-40B4-BE49-F238E27FC236}">
                <a16:creationId xmlns:a16="http://schemas.microsoft.com/office/drawing/2014/main" id="{A1E9A0AF-6BAF-4145-8C64-A55131DF7A4B}"/>
              </a:ext>
            </a:extLst>
          </p:cNvPr>
          <p:cNvGrpSpPr/>
          <p:nvPr/>
        </p:nvGrpSpPr>
        <p:grpSpPr>
          <a:xfrm>
            <a:off x="9260656" y="777108"/>
            <a:ext cx="2281764" cy="3128143"/>
            <a:chOff x="9640530" y="2536937"/>
            <a:chExt cx="1826978" cy="2504662"/>
          </a:xfrm>
        </p:grpSpPr>
        <p:sp>
          <p:nvSpPr>
            <p:cNvPr id="14" name="Oval 13">
              <a:extLst>
                <a:ext uri="{FF2B5EF4-FFF2-40B4-BE49-F238E27FC236}">
                  <a16:creationId xmlns:a16="http://schemas.microsoft.com/office/drawing/2014/main" id="{48B5550A-D946-D247-AFD6-E0B4FC859628}"/>
                </a:ext>
              </a:extLst>
            </p:cNvPr>
            <p:cNvSpPr/>
            <p:nvPr/>
          </p:nvSpPr>
          <p:spPr>
            <a:xfrm>
              <a:off x="9640530" y="2536937"/>
              <a:ext cx="1826978" cy="182697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24" name="Oval 23">
              <a:extLst>
                <a:ext uri="{FF2B5EF4-FFF2-40B4-BE49-F238E27FC236}">
                  <a16:creationId xmlns:a16="http://schemas.microsoft.com/office/drawing/2014/main" id="{E5ACEE67-8471-E943-8FAE-3EBA91FBB644}"/>
                </a:ext>
              </a:extLst>
            </p:cNvPr>
            <p:cNvSpPr/>
            <p:nvPr/>
          </p:nvSpPr>
          <p:spPr>
            <a:xfrm rot="10800000">
              <a:off x="9755331" y="2653704"/>
              <a:ext cx="1583974" cy="1583974"/>
            </a:xfrm>
            <a:prstGeom prst="ellipse">
              <a:avLst/>
            </a:prstGeom>
            <a:solidFill>
              <a:srgbClr val="D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28" name="Oval 27">
              <a:extLst>
                <a:ext uri="{FF2B5EF4-FFF2-40B4-BE49-F238E27FC236}">
                  <a16:creationId xmlns:a16="http://schemas.microsoft.com/office/drawing/2014/main" id="{625A95F2-CE20-1049-942A-25F39B84F2EF}"/>
                </a:ext>
              </a:extLst>
            </p:cNvPr>
            <p:cNvSpPr/>
            <p:nvPr/>
          </p:nvSpPr>
          <p:spPr>
            <a:xfrm rot="10800000">
              <a:off x="9879048" y="2779936"/>
              <a:ext cx="1331505" cy="133150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33" name="Rectangle 32">
              <a:extLst>
                <a:ext uri="{FF2B5EF4-FFF2-40B4-BE49-F238E27FC236}">
                  <a16:creationId xmlns:a16="http://schemas.microsoft.com/office/drawing/2014/main" id="{9C392792-7EAB-5247-BBC1-96C0FBA31696}"/>
                </a:ext>
              </a:extLst>
            </p:cNvPr>
            <p:cNvSpPr/>
            <p:nvPr/>
          </p:nvSpPr>
          <p:spPr>
            <a:xfrm>
              <a:off x="10486807" y="4237675"/>
              <a:ext cx="121024" cy="572058"/>
            </a:xfrm>
            <a:prstGeom prst="rect">
              <a:avLst/>
            </a:prstGeom>
            <a:solidFill>
              <a:srgbClr val="D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43" name="Oval 42">
              <a:extLst>
                <a:ext uri="{FF2B5EF4-FFF2-40B4-BE49-F238E27FC236}">
                  <a16:creationId xmlns:a16="http://schemas.microsoft.com/office/drawing/2014/main" id="{965DF0ED-9980-BA41-B6CF-6ECB29995AF9}"/>
                </a:ext>
              </a:extLst>
            </p:cNvPr>
            <p:cNvSpPr/>
            <p:nvPr/>
          </p:nvSpPr>
          <p:spPr>
            <a:xfrm rot="10800000">
              <a:off x="10388324" y="4728647"/>
              <a:ext cx="312952" cy="312952"/>
            </a:xfrm>
            <a:prstGeom prst="ellipse">
              <a:avLst/>
            </a:prstGeom>
            <a:solidFill>
              <a:srgbClr val="D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51" name="Oval 50">
              <a:extLst>
                <a:ext uri="{FF2B5EF4-FFF2-40B4-BE49-F238E27FC236}">
                  <a16:creationId xmlns:a16="http://schemas.microsoft.com/office/drawing/2014/main" id="{34756C8C-CD04-F748-89EC-42E39D090C8D}"/>
                </a:ext>
              </a:extLst>
            </p:cNvPr>
            <p:cNvSpPr/>
            <p:nvPr/>
          </p:nvSpPr>
          <p:spPr>
            <a:xfrm rot="10800000" flipV="1">
              <a:off x="10455099" y="4798389"/>
              <a:ext cx="181542" cy="18154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pic>
          <p:nvPicPr>
            <p:cNvPr id="65" name="Picture 64">
              <a:extLst>
                <a:ext uri="{FF2B5EF4-FFF2-40B4-BE49-F238E27FC236}">
                  <a16:creationId xmlns:a16="http://schemas.microsoft.com/office/drawing/2014/main" id="{7491DFCB-DC46-9446-AB50-406E46BE867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029730" y="3220025"/>
              <a:ext cx="1071103" cy="391622"/>
            </a:xfrm>
            <a:prstGeom prst="rect">
              <a:avLst/>
            </a:prstGeom>
          </p:spPr>
        </p:pic>
      </p:grpSp>
      <p:pic>
        <p:nvPicPr>
          <p:cNvPr id="55" name="Picture 54" descr="Icon&#10;&#10;Description automatically generated">
            <a:extLst>
              <a:ext uri="{FF2B5EF4-FFF2-40B4-BE49-F238E27FC236}">
                <a16:creationId xmlns:a16="http://schemas.microsoft.com/office/drawing/2014/main" id="{A0A4C8C1-DA15-DE4F-8037-9A986FF27FB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45" r="-1"/>
          <a:stretch/>
        </p:blipFill>
        <p:spPr>
          <a:xfrm>
            <a:off x="9160142" y="5165366"/>
            <a:ext cx="2510923" cy="415153"/>
          </a:xfrm>
          <a:prstGeom prst="rect">
            <a:avLst/>
          </a:prstGeom>
        </p:spPr>
      </p:pic>
      <p:sp>
        <p:nvSpPr>
          <p:cNvPr id="57" name="Rectangle 56">
            <a:extLst>
              <a:ext uri="{FF2B5EF4-FFF2-40B4-BE49-F238E27FC236}">
                <a16:creationId xmlns:a16="http://schemas.microsoft.com/office/drawing/2014/main" id="{A5D0747B-FCBB-D44E-B3AE-9D29362D45DB}"/>
              </a:ext>
            </a:extLst>
          </p:cNvPr>
          <p:cNvSpPr/>
          <p:nvPr/>
        </p:nvSpPr>
        <p:spPr>
          <a:xfrm>
            <a:off x="8958755" y="3992354"/>
            <a:ext cx="2959341" cy="1883856"/>
          </a:xfrm>
          <a:prstGeom prst="rect">
            <a:avLst/>
          </a:prstGeom>
          <a:noFill/>
          <a:ln w="57150">
            <a:solidFill>
              <a:srgbClr val="D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mn-ea"/>
              <a:cs typeface="+mn-cs"/>
            </a:endParaRPr>
          </a:p>
        </p:txBody>
      </p:sp>
      <p:sp>
        <p:nvSpPr>
          <p:cNvPr id="59" name="タイトル 1">
            <a:extLst>
              <a:ext uri="{FF2B5EF4-FFF2-40B4-BE49-F238E27FC236}">
                <a16:creationId xmlns:a16="http://schemas.microsoft.com/office/drawing/2014/main" id="{A49ECDDD-B67E-45B8-A5C2-EE27D6D10D97}"/>
              </a:ext>
            </a:extLst>
          </p:cNvPr>
          <p:cNvSpPr txBox="1">
            <a:spLocks/>
          </p:cNvSpPr>
          <p:nvPr/>
        </p:nvSpPr>
        <p:spPr>
          <a:xfrm>
            <a:off x="360000" y="360000"/>
            <a:ext cx="11520000" cy="720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kumimoji="1" sz="3200" b="1" kern="1200">
                <a:solidFill>
                  <a:schemeClr val="accent3"/>
                </a:solidFill>
                <a:latin typeface="+mj-ea"/>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200" b="1" i="0" u="none" strike="noStrike" kern="1200" cap="none" spc="0" normalizeH="0" baseline="0" noProof="0" dirty="0">
                <a:ln>
                  <a:noFill/>
                </a:ln>
                <a:solidFill>
                  <a:srgbClr val="0066B3"/>
                </a:solidFill>
                <a:effectLst/>
                <a:uLnTx/>
                <a:uFillTx/>
                <a:latin typeface="游ゴシック"/>
                <a:ea typeface="游ゴシック"/>
                <a:cs typeface="+mj-cs"/>
              </a:rPr>
              <a:t>HCL Volt MX</a:t>
            </a:r>
            <a:r>
              <a:rPr kumimoji="1" lang="ja-JP" altLang="en-US" sz="3200" b="1" i="0" u="none" strike="noStrike" kern="1200" cap="none" spc="0" normalizeH="0" baseline="0" noProof="0" dirty="0">
                <a:ln>
                  <a:noFill/>
                </a:ln>
                <a:solidFill>
                  <a:srgbClr val="0066B3"/>
                </a:solidFill>
                <a:effectLst/>
                <a:uLnTx/>
                <a:uFillTx/>
                <a:latin typeface="游ゴシック"/>
                <a:ea typeface="游ゴシック"/>
                <a:cs typeface="+mj-cs"/>
              </a:rPr>
              <a:t>の歩み</a:t>
            </a:r>
            <a:r>
              <a:rPr kumimoji="1" lang="en-US" altLang="ja-JP" sz="3200" b="1" i="0" u="none" strike="noStrike" kern="1200" cap="none" spc="0" normalizeH="0" baseline="0" noProof="0" dirty="0">
                <a:ln>
                  <a:noFill/>
                </a:ln>
                <a:solidFill>
                  <a:srgbClr val="0066B3"/>
                </a:solidFill>
                <a:effectLst/>
                <a:uLnTx/>
                <a:uFillTx/>
                <a:latin typeface="游ゴシック"/>
                <a:ea typeface="游ゴシック"/>
                <a:cs typeface="+mj-cs"/>
              </a:rPr>
              <a:t> (</a:t>
            </a:r>
            <a:r>
              <a:rPr kumimoji="1" lang="ja-JP" altLang="en-US" sz="3200" b="1" i="0" u="none" strike="noStrike" kern="1200" cap="none" spc="0" normalizeH="0" baseline="0" noProof="0" dirty="0">
                <a:ln>
                  <a:noFill/>
                </a:ln>
                <a:solidFill>
                  <a:srgbClr val="0066B3"/>
                </a:solidFill>
                <a:effectLst/>
                <a:uLnTx/>
                <a:uFillTx/>
                <a:latin typeface="游ゴシック"/>
                <a:ea typeface="游ゴシック"/>
                <a:cs typeface="+mj-cs"/>
              </a:rPr>
              <a:t>国内では</a:t>
            </a:r>
            <a:r>
              <a:rPr kumimoji="1" lang="en-US" altLang="ja-JP" sz="3200" b="1" i="0" u="none" strike="noStrike" kern="1200" cap="none" spc="0" normalizeH="0" baseline="0" noProof="0" dirty="0">
                <a:ln>
                  <a:noFill/>
                </a:ln>
                <a:solidFill>
                  <a:srgbClr val="0066B3"/>
                </a:solidFill>
                <a:effectLst/>
                <a:uLnTx/>
                <a:uFillTx/>
                <a:latin typeface="游ゴシック"/>
                <a:ea typeface="游ゴシック"/>
                <a:cs typeface="+mj-cs"/>
              </a:rPr>
              <a:t>2022</a:t>
            </a:r>
            <a:r>
              <a:rPr kumimoji="1" lang="ja-JP" altLang="en-US" sz="3200" b="1" i="0" u="none" strike="noStrike" kern="1200" cap="none" spc="0" normalizeH="0" baseline="0" noProof="0" dirty="0">
                <a:ln>
                  <a:noFill/>
                </a:ln>
                <a:solidFill>
                  <a:srgbClr val="0066B3"/>
                </a:solidFill>
                <a:effectLst/>
                <a:uLnTx/>
                <a:uFillTx/>
                <a:latin typeface="游ゴシック"/>
                <a:ea typeface="游ゴシック"/>
                <a:cs typeface="+mj-cs"/>
              </a:rPr>
              <a:t>年</a:t>
            </a:r>
            <a:r>
              <a:rPr kumimoji="1" lang="en-US" altLang="ja-JP" sz="3200" b="1" i="0" u="none" strike="noStrike" kern="1200" cap="none" spc="0" normalizeH="0" baseline="0" noProof="0" dirty="0">
                <a:ln>
                  <a:noFill/>
                </a:ln>
                <a:solidFill>
                  <a:srgbClr val="0066B3"/>
                </a:solidFill>
                <a:effectLst/>
                <a:uLnTx/>
                <a:uFillTx/>
                <a:latin typeface="游ゴシック"/>
                <a:ea typeface="游ゴシック"/>
                <a:cs typeface="+mj-cs"/>
              </a:rPr>
              <a:t>7</a:t>
            </a:r>
            <a:r>
              <a:rPr kumimoji="1" lang="ja-JP" altLang="en-US" sz="3200" b="1" i="0" u="none" strike="noStrike" kern="1200" cap="none" spc="0" normalizeH="0" baseline="0" noProof="0">
                <a:ln>
                  <a:noFill/>
                </a:ln>
                <a:solidFill>
                  <a:srgbClr val="0066B3"/>
                </a:solidFill>
                <a:effectLst/>
                <a:uLnTx/>
                <a:uFillTx/>
                <a:latin typeface="游ゴシック"/>
                <a:ea typeface="游ゴシック"/>
                <a:cs typeface="+mj-cs"/>
              </a:rPr>
              <a:t>月発売開始</a:t>
            </a:r>
            <a:r>
              <a:rPr kumimoji="1" lang="en-US" altLang="ja-JP" sz="3200" b="1" i="0" u="none" strike="noStrike" kern="1200" cap="none" spc="0" normalizeH="0" baseline="0" noProof="0" dirty="0">
                <a:ln>
                  <a:noFill/>
                </a:ln>
                <a:solidFill>
                  <a:srgbClr val="0066B3"/>
                </a:solidFill>
                <a:effectLst/>
                <a:uLnTx/>
                <a:uFillTx/>
                <a:latin typeface="游ゴシック"/>
                <a:ea typeface="游ゴシック"/>
                <a:cs typeface="+mj-cs"/>
              </a:rPr>
              <a:t>)</a:t>
            </a:r>
            <a:endParaRPr kumimoji="1" lang="ja-JP" altLang="en-US" sz="3200" b="1" i="0" u="none" strike="noStrike" kern="1200" cap="none" spc="0" normalizeH="0" baseline="0" noProof="0" dirty="0">
              <a:ln>
                <a:noFill/>
              </a:ln>
              <a:solidFill>
                <a:srgbClr val="0066B3"/>
              </a:solidFill>
              <a:effectLst/>
              <a:uLnTx/>
              <a:uFillTx/>
              <a:latin typeface="游ゴシック"/>
              <a:ea typeface="游ゴシック"/>
              <a:cs typeface="+mj-cs"/>
            </a:endParaRPr>
          </a:p>
        </p:txBody>
      </p:sp>
    </p:spTree>
    <p:extLst>
      <p:ext uri="{BB962C8B-B14F-4D97-AF65-F5344CB8AC3E}">
        <p14:creationId xmlns:p14="http://schemas.microsoft.com/office/powerpoint/2010/main" val="2910506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everal Handheld Tools on White Printer Paper">
            <a:extLst>
              <a:ext uri="{FF2B5EF4-FFF2-40B4-BE49-F238E27FC236}">
                <a16:creationId xmlns:a16="http://schemas.microsoft.com/office/drawing/2014/main" id="{2B05437A-7B50-214F-B980-3D759BDB50D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1F8E474A-BFB1-3846-984B-7F8FDC5F5427}"/>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039C7415-12ED-1F44-BE03-24001F31E4F6}" type="slidenum">
              <a:rPr lang="en-US" sz="1200">
                <a:solidFill>
                  <a:srgbClr val="FFFFFF"/>
                </a:solidFill>
                <a:latin typeface="+mn-lt"/>
              </a:rPr>
              <a:pPr>
                <a:spcAft>
                  <a:spcPts val="600"/>
                </a:spcAft>
              </a:pPr>
              <a:t>4</a:t>
            </a:fld>
            <a:endParaRPr lang="en-US" sz="1200">
              <a:solidFill>
                <a:srgbClr val="FFFFFF"/>
              </a:solidFill>
              <a:latin typeface="+mn-lt"/>
            </a:endParaRPr>
          </a:p>
        </p:txBody>
      </p:sp>
      <p:sp>
        <p:nvSpPr>
          <p:cNvPr id="7" name="Rectangle 6">
            <a:extLst>
              <a:ext uri="{FF2B5EF4-FFF2-40B4-BE49-F238E27FC236}">
                <a16:creationId xmlns:a16="http://schemas.microsoft.com/office/drawing/2014/main" id="{D13A1634-82B4-F947-ACC9-82A1EE52A7F2}"/>
              </a:ext>
            </a:extLst>
          </p:cNvPr>
          <p:cNvSpPr/>
          <p:nvPr/>
        </p:nvSpPr>
        <p:spPr>
          <a:xfrm>
            <a:off x="0" y="9432"/>
            <a:ext cx="12192000" cy="6858000"/>
          </a:xfrm>
          <a:prstGeom prst="rect">
            <a:avLst/>
          </a:prstGeom>
          <a:solidFill>
            <a:schemeClr val="tx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32D953-F828-7C48-B517-619369F6E870}"/>
              </a:ext>
            </a:extLst>
          </p:cNvPr>
          <p:cNvSpPr/>
          <p:nvPr/>
        </p:nvSpPr>
        <p:spPr>
          <a:xfrm>
            <a:off x="5812510" y="0"/>
            <a:ext cx="6379490" cy="6886296"/>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1500C569-3741-4545-8314-3D8AE295EFAE}"/>
              </a:ext>
            </a:extLst>
          </p:cNvPr>
          <p:cNvGrpSpPr/>
          <p:nvPr/>
        </p:nvGrpSpPr>
        <p:grpSpPr>
          <a:xfrm>
            <a:off x="609692" y="680561"/>
            <a:ext cx="2411319" cy="4576146"/>
            <a:chOff x="4837043" y="225287"/>
            <a:chExt cx="2981740" cy="5658678"/>
          </a:xfrm>
        </p:grpSpPr>
        <p:pic>
          <p:nvPicPr>
            <p:cNvPr id="10" name="Picture 9" descr="Diagram, text&#10;&#10;Description automatically generated">
              <a:extLst>
                <a:ext uri="{FF2B5EF4-FFF2-40B4-BE49-F238E27FC236}">
                  <a16:creationId xmlns:a16="http://schemas.microsoft.com/office/drawing/2014/main" id="{170DC6FC-C66D-4640-A269-DED2897AFA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8367" y="509284"/>
              <a:ext cx="2358879" cy="5105209"/>
            </a:xfrm>
            <a:prstGeom prst="rect">
              <a:avLst/>
            </a:prstGeom>
          </p:spPr>
        </p:pic>
        <p:pic>
          <p:nvPicPr>
            <p:cNvPr id="11" name="Picture 10" descr="A picture containing paper clip, image&#10;&#10;Description automatically generated">
              <a:extLst>
                <a:ext uri="{FF2B5EF4-FFF2-40B4-BE49-F238E27FC236}">
                  <a16:creationId xmlns:a16="http://schemas.microsoft.com/office/drawing/2014/main" id="{3C3A96BF-AE38-1547-AE81-EC9F0407BC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37043" y="225287"/>
              <a:ext cx="2981740" cy="5658678"/>
            </a:xfrm>
            <a:prstGeom prst="rect">
              <a:avLst/>
            </a:prstGeom>
          </p:spPr>
        </p:pic>
      </p:grpSp>
      <p:grpSp>
        <p:nvGrpSpPr>
          <p:cNvPr id="12" name="Group 11">
            <a:extLst>
              <a:ext uri="{FF2B5EF4-FFF2-40B4-BE49-F238E27FC236}">
                <a16:creationId xmlns:a16="http://schemas.microsoft.com/office/drawing/2014/main" id="{9CDE3B2D-1770-3546-88CC-B56F94D8ABFF}"/>
              </a:ext>
            </a:extLst>
          </p:cNvPr>
          <p:cNvGrpSpPr/>
          <p:nvPr/>
        </p:nvGrpSpPr>
        <p:grpSpPr>
          <a:xfrm>
            <a:off x="2380388" y="1104607"/>
            <a:ext cx="2411319" cy="4576146"/>
            <a:chOff x="8054271" y="-905431"/>
            <a:chExt cx="2981740" cy="5658679"/>
          </a:xfrm>
        </p:grpSpPr>
        <p:pic>
          <p:nvPicPr>
            <p:cNvPr id="13" name="Picture 12" descr="Graphical user interface, application&#10;&#10;Description automatically generated">
              <a:extLst>
                <a:ext uri="{FF2B5EF4-FFF2-40B4-BE49-F238E27FC236}">
                  <a16:creationId xmlns:a16="http://schemas.microsoft.com/office/drawing/2014/main" id="{908832CE-0DB9-8046-8B39-08A2898BEB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00952" y="-620684"/>
              <a:ext cx="2387051" cy="5166180"/>
            </a:xfrm>
            <a:prstGeom prst="rect">
              <a:avLst/>
            </a:prstGeom>
          </p:spPr>
        </p:pic>
        <p:pic>
          <p:nvPicPr>
            <p:cNvPr id="14" name="Picture 13" descr="A picture containing paper clip, image&#10;&#10;Description automatically generated">
              <a:extLst>
                <a:ext uri="{FF2B5EF4-FFF2-40B4-BE49-F238E27FC236}">
                  <a16:creationId xmlns:a16="http://schemas.microsoft.com/office/drawing/2014/main" id="{0CA7D6D9-4697-1440-80AF-2887693AA44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54271" y="-905431"/>
              <a:ext cx="2981740" cy="5658679"/>
            </a:xfrm>
            <a:prstGeom prst="rect">
              <a:avLst/>
            </a:prstGeom>
          </p:spPr>
        </p:pic>
      </p:grpSp>
      <p:grpSp>
        <p:nvGrpSpPr>
          <p:cNvPr id="15" name="Group 14">
            <a:extLst>
              <a:ext uri="{FF2B5EF4-FFF2-40B4-BE49-F238E27FC236}">
                <a16:creationId xmlns:a16="http://schemas.microsoft.com/office/drawing/2014/main" id="{C6AFEAD9-7DDA-6442-B9F7-7ABF44C51FCA}"/>
              </a:ext>
            </a:extLst>
          </p:cNvPr>
          <p:cNvGrpSpPr/>
          <p:nvPr/>
        </p:nvGrpSpPr>
        <p:grpSpPr>
          <a:xfrm>
            <a:off x="4323246" y="1780204"/>
            <a:ext cx="2411319" cy="4576146"/>
            <a:chOff x="8314138" y="0"/>
            <a:chExt cx="2981740" cy="5658678"/>
          </a:xfrm>
        </p:grpSpPr>
        <p:pic>
          <p:nvPicPr>
            <p:cNvPr id="16" name="Picture 15" descr="Graphical user interface, text, application&#10;&#10;Description automatically generated">
              <a:extLst>
                <a:ext uri="{FF2B5EF4-FFF2-40B4-BE49-F238E27FC236}">
                  <a16:creationId xmlns:a16="http://schemas.microsoft.com/office/drawing/2014/main" id="{1F804FE9-132C-7742-A1B7-7B8D3AE101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92322" y="266012"/>
              <a:ext cx="2367226" cy="5123273"/>
            </a:xfrm>
            <a:prstGeom prst="rect">
              <a:avLst/>
            </a:prstGeom>
          </p:spPr>
        </p:pic>
        <p:pic>
          <p:nvPicPr>
            <p:cNvPr id="17" name="Picture 16" descr="A picture containing paper clip, image&#10;&#10;Description automatically generated">
              <a:extLst>
                <a:ext uri="{FF2B5EF4-FFF2-40B4-BE49-F238E27FC236}">
                  <a16:creationId xmlns:a16="http://schemas.microsoft.com/office/drawing/2014/main" id="{E95F3A5C-18E7-7942-9C58-40D3F419DE1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14138" y="0"/>
              <a:ext cx="2981740" cy="5658678"/>
            </a:xfrm>
            <a:prstGeom prst="rect">
              <a:avLst/>
            </a:prstGeom>
          </p:spPr>
        </p:pic>
      </p:grpSp>
      <p:sp>
        <p:nvSpPr>
          <p:cNvPr id="18" name="Rectangle 17">
            <a:extLst>
              <a:ext uri="{FF2B5EF4-FFF2-40B4-BE49-F238E27FC236}">
                <a16:creationId xmlns:a16="http://schemas.microsoft.com/office/drawing/2014/main" id="{3293560F-EF50-F540-92A1-879AADEB030C}"/>
              </a:ext>
            </a:extLst>
          </p:cNvPr>
          <p:cNvSpPr/>
          <p:nvPr/>
        </p:nvSpPr>
        <p:spPr>
          <a:xfrm>
            <a:off x="6805516" y="1769461"/>
            <a:ext cx="5113582" cy="4431983"/>
          </a:xfrm>
          <a:prstGeom prst="rect">
            <a:avLst/>
          </a:prstGeom>
        </p:spPr>
        <p:txBody>
          <a:bodyPr wrap="square" lIns="91440" tIns="45720" rIns="91440" bIns="45720" anchor="t">
            <a:spAutoFit/>
          </a:bodyPr>
          <a:lstStyle/>
          <a:p>
            <a:pPr>
              <a:spcBef>
                <a:spcPts val="200"/>
              </a:spcBef>
              <a:spcAft>
                <a:spcPts val="200"/>
              </a:spcAft>
            </a:pPr>
            <a:r>
              <a:rPr lang="en-US" altLang="ja-JP" b="1" dirty="0">
                <a:solidFill>
                  <a:schemeClr val="bg1"/>
                </a:solidFill>
                <a:latin typeface="メイリオ" panose="020B0604030504040204" pitchFamily="50" charset="-128"/>
                <a:ea typeface="メイリオ" panose="020B0604030504040204" pitchFamily="50" charset="-128"/>
                <a:cs typeface="Arial"/>
              </a:rPr>
              <a:t>EC</a:t>
            </a:r>
            <a:r>
              <a:rPr lang="ja-JP" altLang="en-US" b="1">
                <a:solidFill>
                  <a:schemeClr val="bg1"/>
                </a:solidFill>
                <a:latin typeface="メイリオ" panose="020B0604030504040204" pitchFamily="50" charset="-128"/>
                <a:ea typeface="メイリオ" panose="020B0604030504040204" pitchFamily="50" charset="-128"/>
                <a:cs typeface="Arial"/>
              </a:rPr>
              <a:t>と店舗の購買に利用できる</a:t>
            </a:r>
            <a:br>
              <a:rPr lang="en-US" altLang="ja-JP" b="1" dirty="0">
                <a:solidFill>
                  <a:schemeClr val="bg1"/>
                </a:solidFill>
                <a:latin typeface="メイリオ" panose="020B0604030504040204" pitchFamily="50" charset="-128"/>
                <a:ea typeface="メイリオ" panose="020B0604030504040204" pitchFamily="50" charset="-128"/>
                <a:cs typeface="Arial"/>
              </a:rPr>
            </a:br>
            <a:r>
              <a:rPr lang="ja-JP" altLang="en-US" b="1">
                <a:solidFill>
                  <a:schemeClr val="bg1"/>
                </a:solidFill>
                <a:latin typeface="メイリオ" panose="020B0604030504040204" pitchFamily="50" charset="-128"/>
                <a:ea typeface="メイリオ" panose="020B0604030504040204" pitchFamily="50" charset="-128"/>
                <a:cs typeface="Arial"/>
              </a:rPr>
              <a:t>モバイルアプリ</a:t>
            </a:r>
            <a:r>
              <a:rPr lang="ja-JP" altLang="en-US" b="1" dirty="0">
                <a:solidFill>
                  <a:schemeClr val="bg1"/>
                </a:solidFill>
                <a:latin typeface="メイリオ" panose="020B0604030504040204" pitchFamily="50" charset="-128"/>
                <a:ea typeface="メイリオ" panose="020B0604030504040204" pitchFamily="50" charset="-128"/>
                <a:cs typeface="Arial"/>
              </a:rPr>
              <a:t>を提供</a:t>
            </a:r>
            <a:endParaRPr lang="en-US" altLang="ja-JP" b="1" dirty="0">
              <a:solidFill>
                <a:schemeClr val="bg1"/>
              </a:solidFill>
              <a:latin typeface="メイリオ" panose="020B0604030504040204" pitchFamily="50" charset="-128"/>
              <a:ea typeface="メイリオ" panose="020B0604030504040204" pitchFamily="50" charset="-128"/>
              <a:cs typeface="Arial"/>
            </a:endParaRPr>
          </a:p>
          <a:p>
            <a:pPr>
              <a:spcBef>
                <a:spcPts val="200"/>
              </a:spcBef>
              <a:spcAft>
                <a:spcPts val="200"/>
              </a:spcAft>
            </a:pPr>
            <a:r>
              <a:rPr lang="ja-JP" altLang="en-US" b="1" dirty="0">
                <a:solidFill>
                  <a:schemeClr val="bg1"/>
                </a:solidFill>
                <a:latin typeface="メイリオ" panose="020B0604030504040204" pitchFamily="50" charset="-128"/>
                <a:ea typeface="メイリオ" panose="020B0604030504040204" pitchFamily="50" charset="-128"/>
                <a:cs typeface="Arial"/>
              </a:rPr>
              <a:t>・毎月</a:t>
            </a:r>
            <a:r>
              <a:rPr lang="en-US" altLang="ja-JP" b="1" dirty="0">
                <a:solidFill>
                  <a:schemeClr val="bg1"/>
                </a:solidFill>
                <a:latin typeface="メイリオ" panose="020B0604030504040204" pitchFamily="50" charset="-128"/>
                <a:ea typeface="メイリオ" panose="020B0604030504040204" pitchFamily="50" charset="-128"/>
                <a:cs typeface="Arial"/>
              </a:rPr>
              <a:t>200</a:t>
            </a:r>
            <a:r>
              <a:rPr lang="ja-JP" altLang="en-US" b="1" dirty="0">
                <a:solidFill>
                  <a:schemeClr val="bg1"/>
                </a:solidFill>
                <a:latin typeface="メイリオ" panose="020B0604030504040204" pitchFamily="50" charset="-128"/>
                <a:ea typeface="メイリオ" panose="020B0604030504040204" pitchFamily="50" charset="-128"/>
                <a:cs typeface="Arial"/>
              </a:rPr>
              <a:t>万人</a:t>
            </a:r>
            <a:r>
              <a:rPr lang="ja-JP" altLang="en-US" b="1">
                <a:solidFill>
                  <a:schemeClr val="bg1"/>
                </a:solidFill>
                <a:latin typeface="メイリオ" panose="020B0604030504040204" pitchFamily="50" charset="-128"/>
                <a:ea typeface="メイリオ" panose="020B0604030504040204" pitchFamily="50" charset="-128"/>
                <a:cs typeface="Arial"/>
              </a:rPr>
              <a:t>のアクティブユーザー</a:t>
            </a:r>
            <a:br>
              <a:rPr lang="en-US" altLang="ja-JP" b="1" dirty="0">
                <a:solidFill>
                  <a:schemeClr val="bg1"/>
                </a:solidFill>
                <a:latin typeface="メイリオ" panose="020B0604030504040204" pitchFamily="50" charset="-128"/>
                <a:ea typeface="メイリオ" panose="020B0604030504040204" pitchFamily="50" charset="-128"/>
                <a:cs typeface="Arial"/>
              </a:rPr>
            </a:br>
            <a:r>
              <a:rPr lang="en-US" altLang="ja-JP" b="1" dirty="0">
                <a:solidFill>
                  <a:schemeClr val="bg1"/>
                </a:solidFill>
                <a:latin typeface="メイリオ" panose="020B0604030504040204" pitchFamily="50" charset="-128"/>
                <a:ea typeface="メイリオ" panose="020B0604030504040204" pitchFamily="50" charset="-128"/>
                <a:cs typeface="Arial"/>
              </a:rPr>
              <a:t> </a:t>
            </a:r>
            <a:r>
              <a:rPr lang="ja-JP" altLang="en-US" b="1">
                <a:solidFill>
                  <a:schemeClr val="bg1"/>
                </a:solidFill>
                <a:latin typeface="メイリオ" panose="020B0604030504040204" pitchFamily="50" charset="-128"/>
                <a:ea typeface="メイリオ" panose="020B0604030504040204" pitchFamily="50" charset="-128"/>
                <a:cs typeface="Arial"/>
              </a:rPr>
              <a:t>（</a:t>
            </a:r>
            <a:r>
              <a:rPr lang="en-US" altLang="ja-JP" b="1" dirty="0">
                <a:solidFill>
                  <a:schemeClr val="bg1"/>
                </a:solidFill>
                <a:latin typeface="メイリオ" panose="020B0604030504040204" pitchFamily="50" charset="-128"/>
                <a:ea typeface="メイリオ" panose="020B0604030504040204" pitchFamily="50" charset="-128"/>
                <a:cs typeface="Arial"/>
              </a:rPr>
              <a:t>60</a:t>
            </a:r>
            <a:r>
              <a:rPr lang="ja-JP" altLang="en-US" b="1" dirty="0">
                <a:solidFill>
                  <a:schemeClr val="bg1"/>
                </a:solidFill>
                <a:latin typeface="メイリオ" panose="020B0604030504040204" pitchFamily="50" charset="-128"/>
                <a:ea typeface="メイリオ" panose="020B0604030504040204" pitchFamily="50" charset="-128"/>
                <a:cs typeface="Arial"/>
              </a:rPr>
              <a:t>％がオプトイン） </a:t>
            </a:r>
            <a:endParaRPr lang="en-US" altLang="ja-JP" b="1" dirty="0">
              <a:solidFill>
                <a:schemeClr val="bg1"/>
              </a:solidFill>
              <a:latin typeface="メイリオ" panose="020B0604030504040204" pitchFamily="50" charset="-128"/>
              <a:ea typeface="メイリオ" panose="020B0604030504040204" pitchFamily="50" charset="-128"/>
              <a:cs typeface="Arial"/>
            </a:endParaRPr>
          </a:p>
          <a:p>
            <a:pPr>
              <a:spcBef>
                <a:spcPts val="200"/>
              </a:spcBef>
              <a:spcAft>
                <a:spcPts val="200"/>
              </a:spcAft>
            </a:pPr>
            <a:r>
              <a:rPr lang="ja-JP" altLang="en-US" b="1" dirty="0">
                <a:solidFill>
                  <a:schemeClr val="bg1"/>
                </a:solidFill>
                <a:latin typeface="メイリオ" panose="020B0604030504040204" pitchFamily="50" charset="-128"/>
                <a:ea typeface="メイリオ" panose="020B0604030504040204" pitchFamily="50" charset="-128"/>
                <a:cs typeface="Arial"/>
              </a:rPr>
              <a:t>・</a:t>
            </a:r>
            <a:r>
              <a:rPr lang="en-US" altLang="ja-JP" b="1" dirty="0">
                <a:solidFill>
                  <a:schemeClr val="bg1"/>
                </a:solidFill>
                <a:latin typeface="メイリオ" panose="020B0604030504040204" pitchFamily="50" charset="-128"/>
                <a:ea typeface="メイリオ" panose="020B0604030504040204" pitchFamily="50" charset="-128"/>
                <a:cs typeface="Arial"/>
              </a:rPr>
              <a:t>2020</a:t>
            </a:r>
            <a:r>
              <a:rPr lang="ja-JP" altLang="en-US" b="1" dirty="0">
                <a:solidFill>
                  <a:schemeClr val="bg1"/>
                </a:solidFill>
                <a:latin typeface="メイリオ" panose="020B0604030504040204" pitchFamily="50" charset="-128"/>
                <a:ea typeface="メイリオ" panose="020B0604030504040204" pitchFamily="50" charset="-128"/>
                <a:cs typeface="Arial"/>
              </a:rPr>
              <a:t>年のブラックフライデーにターゲットを絞ったオファーで送信された</a:t>
            </a:r>
            <a:r>
              <a:rPr lang="en-US" altLang="ja-JP" b="1" dirty="0">
                <a:solidFill>
                  <a:schemeClr val="bg1"/>
                </a:solidFill>
                <a:latin typeface="メイリオ" panose="020B0604030504040204" pitchFamily="50" charset="-128"/>
                <a:ea typeface="メイリオ" panose="020B0604030504040204" pitchFamily="50" charset="-128"/>
                <a:cs typeface="Arial"/>
              </a:rPr>
              <a:t>10</a:t>
            </a:r>
            <a:r>
              <a:rPr lang="ja-JP" altLang="en-US" b="1" dirty="0">
                <a:solidFill>
                  <a:schemeClr val="bg1"/>
                </a:solidFill>
                <a:latin typeface="メイリオ" panose="020B0604030504040204" pitchFamily="50" charset="-128"/>
                <a:ea typeface="メイリオ" panose="020B0604030504040204" pitchFamily="50" charset="-128"/>
                <a:cs typeface="Arial"/>
              </a:rPr>
              <a:t>億件の通知</a:t>
            </a:r>
            <a:endParaRPr lang="en-US" altLang="ja-JP" b="1" dirty="0">
              <a:solidFill>
                <a:schemeClr val="bg1"/>
              </a:solidFill>
              <a:latin typeface="メイリオ" panose="020B0604030504040204" pitchFamily="50" charset="-128"/>
              <a:ea typeface="メイリオ" panose="020B0604030504040204" pitchFamily="50" charset="-128"/>
              <a:cs typeface="Arial"/>
            </a:endParaRPr>
          </a:p>
          <a:p>
            <a:pPr>
              <a:spcBef>
                <a:spcPts val="200"/>
              </a:spcBef>
              <a:spcAft>
                <a:spcPts val="200"/>
              </a:spcAft>
            </a:pPr>
            <a:r>
              <a:rPr lang="ja-JP" altLang="en-US" b="1" dirty="0">
                <a:solidFill>
                  <a:schemeClr val="bg1"/>
                </a:solidFill>
                <a:latin typeface="メイリオ" panose="020B0604030504040204" pitchFamily="50" charset="-128"/>
                <a:ea typeface="メイリオ" panose="020B0604030504040204" pitchFamily="50" charset="-128"/>
                <a:cs typeface="Arial"/>
              </a:rPr>
              <a:t>・</a:t>
            </a:r>
            <a:r>
              <a:rPr lang="en-US" b="1" dirty="0">
                <a:solidFill>
                  <a:schemeClr val="bg1"/>
                </a:solidFill>
                <a:latin typeface="メイリオ" panose="020B0604030504040204" pitchFamily="50" charset="-128"/>
                <a:ea typeface="メイリオ" panose="020B0604030504040204" pitchFamily="50" charset="-128"/>
                <a:cs typeface="Arial"/>
              </a:rPr>
              <a:t>Apple App Store</a:t>
            </a:r>
            <a:r>
              <a:rPr lang="ja-JP" altLang="en-US" b="1" dirty="0">
                <a:solidFill>
                  <a:schemeClr val="bg1"/>
                </a:solidFill>
                <a:latin typeface="メイリオ" panose="020B0604030504040204" pitchFamily="50" charset="-128"/>
                <a:ea typeface="メイリオ" panose="020B0604030504040204" pitchFamily="50" charset="-128"/>
                <a:cs typeface="Arial"/>
              </a:rPr>
              <a:t>で</a:t>
            </a:r>
            <a:r>
              <a:rPr lang="en-US" altLang="ja-JP" b="1" dirty="0">
                <a:solidFill>
                  <a:schemeClr val="bg1"/>
                </a:solidFill>
                <a:latin typeface="メイリオ" panose="020B0604030504040204" pitchFamily="50" charset="-128"/>
                <a:ea typeface="メイリオ" panose="020B0604030504040204" pitchFamily="50" charset="-128"/>
                <a:cs typeface="Arial"/>
              </a:rPr>
              <a:t>4.8</a:t>
            </a:r>
            <a:r>
              <a:rPr lang="ja-JP" altLang="en-US" b="1" dirty="0">
                <a:solidFill>
                  <a:schemeClr val="bg1"/>
                </a:solidFill>
                <a:latin typeface="メイリオ" panose="020B0604030504040204" pitchFamily="50" charset="-128"/>
                <a:ea typeface="メイリオ" panose="020B0604030504040204" pitchFamily="50" charset="-128"/>
                <a:cs typeface="Arial"/>
              </a:rPr>
              <a:t>と評</a:t>
            </a:r>
            <a:r>
              <a:rPr lang="ja-JP" altLang="en-US" b="1">
                <a:solidFill>
                  <a:schemeClr val="bg1"/>
                </a:solidFill>
                <a:latin typeface="メイリオ" panose="020B0604030504040204" pitchFamily="50" charset="-128"/>
                <a:ea typeface="メイリオ" panose="020B0604030504040204" pitchFamily="50" charset="-128"/>
                <a:cs typeface="Arial"/>
              </a:rPr>
              <a:t>価され、</a:t>
            </a:r>
            <a:r>
              <a:rPr lang="en-US" altLang="ja-JP" b="1" dirty="0">
                <a:solidFill>
                  <a:schemeClr val="bg1"/>
                </a:solidFill>
                <a:latin typeface="メイリオ" panose="020B0604030504040204" pitchFamily="50" charset="-128"/>
                <a:ea typeface="メイリオ" panose="020B0604030504040204" pitchFamily="50" charset="-128"/>
                <a:cs typeface="Arial"/>
              </a:rPr>
              <a:t>170,000</a:t>
            </a:r>
            <a:r>
              <a:rPr lang="ja-JP" altLang="en-US" b="1" dirty="0">
                <a:solidFill>
                  <a:schemeClr val="bg1"/>
                </a:solidFill>
                <a:latin typeface="メイリオ" panose="020B0604030504040204" pitchFamily="50" charset="-128"/>
                <a:ea typeface="メイリオ" panose="020B0604030504040204" pitchFamily="50" charset="-128"/>
                <a:cs typeface="Arial"/>
              </a:rPr>
              <a:t>件以上のレビュー</a:t>
            </a:r>
            <a:endParaRPr lang="en-US" altLang="ja-JP" b="1" dirty="0">
              <a:solidFill>
                <a:schemeClr val="bg1"/>
              </a:solidFill>
              <a:latin typeface="メイリオ" panose="020B0604030504040204" pitchFamily="50" charset="-128"/>
              <a:ea typeface="メイリオ" panose="020B0604030504040204" pitchFamily="50" charset="-128"/>
              <a:cs typeface="Arial"/>
            </a:endParaRPr>
          </a:p>
          <a:p>
            <a:pPr>
              <a:spcBef>
                <a:spcPts val="200"/>
              </a:spcBef>
              <a:spcAft>
                <a:spcPts val="200"/>
              </a:spcAft>
            </a:pPr>
            <a:r>
              <a:rPr lang="ja-JP" altLang="en-US" b="1" dirty="0">
                <a:solidFill>
                  <a:schemeClr val="bg1"/>
                </a:solidFill>
                <a:latin typeface="メイリオ" panose="020B0604030504040204" pitchFamily="50" charset="-128"/>
                <a:ea typeface="メイリオ" panose="020B0604030504040204" pitchFamily="50" charset="-128"/>
                <a:cs typeface="Arial"/>
              </a:rPr>
              <a:t>・</a:t>
            </a:r>
            <a:r>
              <a:rPr lang="en-US" altLang="ja-JP" b="1" dirty="0">
                <a:solidFill>
                  <a:schemeClr val="bg1"/>
                </a:solidFill>
                <a:latin typeface="メイリオ" panose="020B0604030504040204" pitchFamily="50" charset="-128"/>
                <a:ea typeface="メイリオ" panose="020B0604030504040204" pitchFamily="50" charset="-128"/>
                <a:cs typeface="Arial"/>
              </a:rPr>
              <a:t>Covid</a:t>
            </a:r>
            <a:r>
              <a:rPr lang="ja-JP" altLang="en-US" b="1" dirty="0">
                <a:solidFill>
                  <a:schemeClr val="bg1"/>
                </a:solidFill>
                <a:latin typeface="メイリオ" panose="020B0604030504040204" pitchFamily="50" charset="-128"/>
                <a:ea typeface="メイリオ" panose="020B0604030504040204" pitchFamily="50" charset="-128"/>
                <a:cs typeface="Arial"/>
              </a:rPr>
              <a:t>中に、マイケルズはアプリを拡張して、</a:t>
            </a:r>
            <a:endParaRPr lang="en-US" altLang="ja-JP" b="1" dirty="0">
              <a:solidFill>
                <a:schemeClr val="bg1"/>
              </a:solidFill>
              <a:latin typeface="メイリオ" panose="020B0604030504040204" pitchFamily="50" charset="-128"/>
              <a:ea typeface="メイリオ" panose="020B0604030504040204" pitchFamily="50" charset="-128"/>
              <a:cs typeface="Arial"/>
            </a:endParaRPr>
          </a:p>
          <a:p>
            <a:pPr>
              <a:spcBef>
                <a:spcPts val="200"/>
              </a:spcBef>
              <a:spcAft>
                <a:spcPts val="200"/>
              </a:spcAft>
            </a:pPr>
            <a:r>
              <a:rPr lang="ja-JP" altLang="en-US" b="1" dirty="0">
                <a:solidFill>
                  <a:schemeClr val="bg1"/>
                </a:solidFill>
                <a:latin typeface="メイリオ" panose="020B0604030504040204" pitchFamily="50" charset="-128"/>
                <a:ea typeface="メイリオ" panose="020B0604030504040204" pitchFamily="50" charset="-128"/>
                <a:cs typeface="Arial"/>
              </a:rPr>
              <a:t>　コマース強化</a:t>
            </a:r>
            <a:endParaRPr lang="en-US" altLang="ja-JP" b="1" dirty="0">
              <a:solidFill>
                <a:schemeClr val="bg1"/>
              </a:solidFill>
              <a:latin typeface="メイリオ" panose="020B0604030504040204" pitchFamily="50" charset="-128"/>
              <a:ea typeface="メイリオ" panose="020B0604030504040204" pitchFamily="50" charset="-128"/>
              <a:cs typeface="Arial"/>
            </a:endParaRPr>
          </a:p>
          <a:p>
            <a:pPr>
              <a:spcBef>
                <a:spcPts val="200"/>
              </a:spcBef>
              <a:spcAft>
                <a:spcPts val="200"/>
              </a:spcAft>
            </a:pPr>
            <a:r>
              <a:rPr lang="ja-JP" altLang="en-US" b="1" dirty="0">
                <a:solidFill>
                  <a:schemeClr val="bg1"/>
                </a:solidFill>
                <a:latin typeface="メイリオ" panose="020B0604030504040204" pitchFamily="50" charset="-128"/>
                <a:ea typeface="メイリオ" panose="020B0604030504040204" pitchFamily="50" charset="-128"/>
                <a:cs typeface="Arial"/>
              </a:rPr>
              <a:t>　スキャン＆ゴー</a:t>
            </a:r>
            <a:r>
              <a:rPr lang="en-US" altLang="ja-JP" b="1" dirty="0">
                <a:solidFill>
                  <a:schemeClr val="bg1"/>
                </a:solidFill>
                <a:latin typeface="メイリオ" panose="020B0604030504040204" pitchFamily="50" charset="-128"/>
                <a:ea typeface="メイリオ" panose="020B0604030504040204" pitchFamily="50" charset="-128"/>
                <a:cs typeface="Arial"/>
              </a:rPr>
              <a:t> (</a:t>
            </a:r>
            <a:r>
              <a:rPr lang="ja-JP" altLang="en-US" b="1" dirty="0">
                <a:solidFill>
                  <a:schemeClr val="bg1"/>
                </a:solidFill>
                <a:latin typeface="メイリオ" panose="020B0604030504040204" pitchFamily="50" charset="-128"/>
                <a:ea typeface="メイリオ" panose="020B0604030504040204" pitchFamily="50" charset="-128"/>
                <a:cs typeface="Arial"/>
              </a:rPr>
              <a:t>セルフサービス決済）</a:t>
            </a:r>
            <a:endParaRPr lang="en-US" altLang="ja-JP" b="1" dirty="0">
              <a:solidFill>
                <a:schemeClr val="bg1"/>
              </a:solidFill>
              <a:latin typeface="メイリオ" panose="020B0604030504040204" pitchFamily="50" charset="-128"/>
              <a:ea typeface="メイリオ" panose="020B0604030504040204" pitchFamily="50" charset="-128"/>
              <a:cs typeface="Arial"/>
            </a:endParaRPr>
          </a:p>
          <a:p>
            <a:pPr>
              <a:spcBef>
                <a:spcPts val="200"/>
              </a:spcBef>
              <a:spcAft>
                <a:spcPts val="200"/>
              </a:spcAft>
            </a:pPr>
            <a:r>
              <a:rPr lang="ja-JP" altLang="en-US" b="1" dirty="0">
                <a:solidFill>
                  <a:schemeClr val="bg1"/>
                </a:solidFill>
                <a:latin typeface="メイリオ" panose="020B0604030504040204" pitchFamily="50" charset="-128"/>
                <a:ea typeface="メイリオ" panose="020B0604030504040204" pitchFamily="50" charset="-128"/>
                <a:cs typeface="Arial"/>
              </a:rPr>
              <a:t>　カーブサイドピックアップ </a:t>
            </a:r>
            <a:r>
              <a:rPr lang="en-US" altLang="ja-JP" b="1" dirty="0">
                <a:solidFill>
                  <a:schemeClr val="bg1"/>
                </a:solidFill>
                <a:latin typeface="メイリオ" panose="020B0604030504040204" pitchFamily="50" charset="-128"/>
                <a:ea typeface="メイリオ" panose="020B0604030504040204" pitchFamily="50" charset="-128"/>
                <a:cs typeface="Arial"/>
              </a:rPr>
              <a:t>(</a:t>
            </a:r>
            <a:r>
              <a:rPr lang="ja-JP" altLang="en-US" b="1" dirty="0">
                <a:solidFill>
                  <a:schemeClr val="bg1"/>
                </a:solidFill>
                <a:latin typeface="メイリオ" panose="020B0604030504040204" pitchFamily="50" charset="-128"/>
                <a:ea typeface="メイリオ" panose="020B0604030504040204" pitchFamily="50" charset="-128"/>
                <a:cs typeface="Arial"/>
              </a:rPr>
              <a:t>駐車場受け取り</a:t>
            </a:r>
            <a:r>
              <a:rPr lang="en-US" altLang="ja-JP" b="1" dirty="0">
                <a:solidFill>
                  <a:schemeClr val="bg1"/>
                </a:solidFill>
                <a:latin typeface="メイリオ" panose="020B0604030504040204" pitchFamily="50" charset="-128"/>
                <a:ea typeface="メイリオ" panose="020B0604030504040204" pitchFamily="50" charset="-128"/>
                <a:cs typeface="Arial"/>
              </a:rPr>
              <a:t>)</a:t>
            </a:r>
          </a:p>
          <a:p>
            <a:pPr>
              <a:spcBef>
                <a:spcPts val="200"/>
              </a:spcBef>
              <a:spcAft>
                <a:spcPts val="200"/>
              </a:spcAft>
            </a:pPr>
            <a:r>
              <a:rPr lang="ja-JP" altLang="en-US" b="1" dirty="0">
                <a:solidFill>
                  <a:schemeClr val="bg1"/>
                </a:solidFill>
                <a:latin typeface="メイリオ" panose="020B0604030504040204" pitchFamily="50" charset="-128"/>
                <a:ea typeface="メイリオ" panose="020B0604030504040204" pitchFamily="50" charset="-128"/>
                <a:cs typeface="Arial"/>
              </a:rPr>
              <a:t>　など</a:t>
            </a:r>
            <a:endParaRPr lang="en-US" altLang="ja-JP" b="1" dirty="0">
              <a:solidFill>
                <a:schemeClr val="bg1"/>
              </a:solidFill>
              <a:latin typeface="メイリオ" panose="020B0604030504040204" pitchFamily="50" charset="-128"/>
              <a:ea typeface="メイリオ" panose="020B0604030504040204" pitchFamily="50" charset="-128"/>
              <a:cs typeface="Arial"/>
            </a:endParaRPr>
          </a:p>
          <a:p>
            <a:pPr>
              <a:spcBef>
                <a:spcPts val="200"/>
              </a:spcBef>
              <a:spcAft>
                <a:spcPts val="200"/>
              </a:spcAft>
            </a:pPr>
            <a:r>
              <a:rPr lang="ja-JP" altLang="en-US" b="1" dirty="0">
                <a:solidFill>
                  <a:schemeClr val="bg1"/>
                </a:solidFill>
                <a:latin typeface="メイリオ" panose="020B0604030504040204" pitchFamily="50" charset="-128"/>
                <a:ea typeface="メイリオ" panose="020B0604030504040204" pitchFamily="50" charset="-128"/>
                <a:cs typeface="Arial"/>
              </a:rPr>
              <a:t>を追加し</a:t>
            </a:r>
            <a:r>
              <a:rPr lang="en-US" altLang="ja-JP" b="1" dirty="0">
                <a:solidFill>
                  <a:schemeClr val="bg1"/>
                </a:solidFill>
                <a:latin typeface="メイリオ" panose="020B0604030504040204" pitchFamily="50" charset="-128"/>
                <a:ea typeface="メイリオ" panose="020B0604030504040204" pitchFamily="50" charset="-128"/>
                <a:cs typeface="Arial"/>
              </a:rPr>
              <a:t>2020</a:t>
            </a:r>
            <a:r>
              <a:rPr lang="ja-JP" altLang="en-US" b="1" dirty="0">
                <a:solidFill>
                  <a:schemeClr val="bg1"/>
                </a:solidFill>
                <a:latin typeface="メイリオ" panose="020B0604030504040204" pitchFamily="50" charset="-128"/>
                <a:ea typeface="メイリオ" panose="020B0604030504040204" pitchFamily="50" charset="-128"/>
                <a:cs typeface="Arial"/>
              </a:rPr>
              <a:t>年に収益を</a:t>
            </a:r>
            <a:r>
              <a:rPr lang="en-US" altLang="ja-JP" b="1" dirty="0">
                <a:solidFill>
                  <a:schemeClr val="bg1"/>
                </a:solidFill>
                <a:latin typeface="メイリオ" panose="020B0604030504040204" pitchFamily="50" charset="-128"/>
                <a:ea typeface="メイリオ" panose="020B0604030504040204" pitchFamily="50" charset="-128"/>
                <a:cs typeface="Arial"/>
              </a:rPr>
              <a:t>25</a:t>
            </a:r>
            <a:r>
              <a:rPr lang="ja-JP" altLang="en-US" b="1" dirty="0">
                <a:solidFill>
                  <a:schemeClr val="bg1"/>
                </a:solidFill>
                <a:latin typeface="メイリオ" panose="020B0604030504040204" pitchFamily="50" charset="-128"/>
                <a:ea typeface="メイリオ" panose="020B0604030504040204" pitchFamily="50" charset="-128"/>
                <a:cs typeface="Arial"/>
              </a:rPr>
              <a:t>％増加させました。</a:t>
            </a:r>
            <a:endParaRPr lang="en-US" dirty="0">
              <a:solidFill>
                <a:schemeClr val="bg1"/>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19" name="TextBox 18">
            <a:extLst>
              <a:ext uri="{FF2B5EF4-FFF2-40B4-BE49-F238E27FC236}">
                <a16:creationId xmlns:a16="http://schemas.microsoft.com/office/drawing/2014/main" id="{87AF5CD6-1D54-E247-9929-8A15AF0754BC}"/>
              </a:ext>
            </a:extLst>
          </p:cNvPr>
          <p:cNvSpPr txBox="1"/>
          <p:nvPr/>
        </p:nvSpPr>
        <p:spPr>
          <a:xfrm>
            <a:off x="6881113" y="745829"/>
            <a:ext cx="5599289" cy="707886"/>
          </a:xfrm>
          <a:prstGeom prst="rect">
            <a:avLst/>
          </a:prstGeom>
          <a:noFill/>
        </p:spPr>
        <p:txBody>
          <a:bodyPr wrap="square" rtlCol="0">
            <a:spAutoFit/>
          </a:bodyPr>
          <a:lstStyle/>
          <a:p>
            <a:r>
              <a:rPr lang="en-US" sz="4000" b="1" dirty="0">
                <a:solidFill>
                  <a:srgbClr val="FFFFFF"/>
                </a:solidFill>
                <a:latin typeface="Arial" panose="020B0604020202020204" pitchFamily="34" charset="0"/>
                <a:cs typeface="Arial" panose="020B0604020202020204" pitchFamily="34" charset="0"/>
              </a:rPr>
              <a:t>Michaels</a:t>
            </a:r>
          </a:p>
        </p:txBody>
      </p:sp>
      <p:cxnSp>
        <p:nvCxnSpPr>
          <p:cNvPr id="20" name="Straight Connector 19">
            <a:extLst>
              <a:ext uri="{FF2B5EF4-FFF2-40B4-BE49-F238E27FC236}">
                <a16:creationId xmlns:a16="http://schemas.microsoft.com/office/drawing/2014/main" id="{CD7EA50A-0D47-9C43-ABAE-2812DAF6E714}"/>
              </a:ext>
            </a:extLst>
          </p:cNvPr>
          <p:cNvCxnSpPr>
            <a:cxnSpLocks/>
          </p:cNvCxnSpPr>
          <p:nvPr/>
        </p:nvCxnSpPr>
        <p:spPr>
          <a:xfrm>
            <a:off x="6881113" y="1636085"/>
            <a:ext cx="4641818" cy="0"/>
          </a:xfrm>
          <a:prstGeom prst="line">
            <a:avLst/>
          </a:prstGeom>
          <a:noFill/>
          <a:ln w="6350" cap="flat" cmpd="sng" algn="ctr">
            <a:solidFill>
              <a:srgbClr val="FFFFFF"/>
            </a:solidFill>
            <a:prstDash val="solid"/>
            <a:miter lim="800000"/>
          </a:ln>
          <a:effectLst/>
        </p:spPr>
      </p:cxnSp>
      <p:pic>
        <p:nvPicPr>
          <p:cNvPr id="3078" name="Picture 6" descr="Image result for micheal's logo png">
            <a:extLst>
              <a:ext uri="{FF2B5EF4-FFF2-40B4-BE49-F238E27FC236}">
                <a16:creationId xmlns:a16="http://schemas.microsoft.com/office/drawing/2014/main" id="{B200388D-293B-9D4A-90DE-795F9BD3A1A2}"/>
              </a:ext>
            </a:extLst>
          </p:cNvPr>
          <p:cNvPicPr>
            <a:picLocks noChangeAspect="1" noChangeArrowheads="1"/>
          </p:cNvPicPr>
          <p:nvPr/>
        </p:nvPicPr>
        <p:blipFill>
          <a:blip r:embed="rId8" cstate="screen">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837197" y="5861765"/>
            <a:ext cx="2328873" cy="62423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840962FD-313D-4B42-B8AE-D25AE215B4F9}"/>
              </a:ext>
            </a:extLst>
          </p:cNvPr>
          <p:cNvPicPr>
            <a:picLocks noChangeAspect="1"/>
          </p:cNvPicPr>
          <p:nvPr/>
        </p:nvPicPr>
        <p:blipFill>
          <a:blip r:embed="rId10"/>
          <a:stretch>
            <a:fillRect/>
          </a:stretch>
        </p:blipFill>
        <p:spPr>
          <a:xfrm>
            <a:off x="10247565" y="441960"/>
            <a:ext cx="1419860" cy="198120"/>
          </a:xfrm>
          <a:prstGeom prst="rect">
            <a:avLst/>
          </a:prstGeom>
        </p:spPr>
      </p:pic>
    </p:spTree>
    <p:extLst>
      <p:ext uri="{BB962C8B-B14F-4D97-AF65-F5344CB8AC3E}">
        <p14:creationId xmlns:p14="http://schemas.microsoft.com/office/powerpoint/2010/main" val="4040326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everal Handheld Tools on White Printer Paper">
            <a:extLst>
              <a:ext uri="{FF2B5EF4-FFF2-40B4-BE49-F238E27FC236}">
                <a16:creationId xmlns:a16="http://schemas.microsoft.com/office/drawing/2014/main" id="{2B05437A-7B50-214F-B980-3D759BDB50D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1F8E474A-BFB1-3846-984B-7F8FDC5F5427}"/>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39C7415-12ED-1F44-BE03-24001F31E4F6}" type="slidenum">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D13A1634-82B4-F947-ACC9-82A1EE52A7F2}"/>
              </a:ext>
            </a:extLst>
          </p:cNvPr>
          <p:cNvSpPr/>
          <p:nvPr/>
        </p:nvSpPr>
        <p:spPr>
          <a:xfrm>
            <a:off x="0" y="0"/>
            <a:ext cx="12192000" cy="6899220"/>
          </a:xfrm>
          <a:prstGeom prst="rect">
            <a:avLst/>
          </a:prstGeom>
          <a:solidFill>
            <a:schemeClr val="tx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DD32D953-F828-7C48-B517-619369F6E870}"/>
              </a:ext>
            </a:extLst>
          </p:cNvPr>
          <p:cNvSpPr/>
          <p:nvPr/>
        </p:nvSpPr>
        <p:spPr>
          <a:xfrm>
            <a:off x="-20" y="33534"/>
            <a:ext cx="12192000" cy="6886296"/>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2" name="Picture 21">
            <a:extLst>
              <a:ext uri="{FF2B5EF4-FFF2-40B4-BE49-F238E27FC236}">
                <a16:creationId xmlns:a16="http://schemas.microsoft.com/office/drawing/2014/main" id="{840962FD-313D-4B42-B8AE-D25AE215B4F9}"/>
              </a:ext>
            </a:extLst>
          </p:cNvPr>
          <p:cNvPicPr>
            <a:picLocks noChangeAspect="1"/>
          </p:cNvPicPr>
          <p:nvPr/>
        </p:nvPicPr>
        <p:blipFill>
          <a:blip r:embed="rId6"/>
          <a:stretch>
            <a:fillRect/>
          </a:stretch>
        </p:blipFill>
        <p:spPr>
          <a:xfrm>
            <a:off x="10247565" y="441960"/>
            <a:ext cx="1419860" cy="198120"/>
          </a:xfrm>
          <a:prstGeom prst="rect">
            <a:avLst/>
          </a:prstGeom>
        </p:spPr>
      </p:pic>
      <p:sp>
        <p:nvSpPr>
          <p:cNvPr id="23" name="Title 1">
            <a:extLst>
              <a:ext uri="{FF2B5EF4-FFF2-40B4-BE49-F238E27FC236}">
                <a16:creationId xmlns:a16="http://schemas.microsoft.com/office/drawing/2014/main" id="{997AFBDC-F174-6D41-87B1-5E5CD62EEDFF}"/>
              </a:ext>
            </a:extLst>
          </p:cNvPr>
          <p:cNvSpPr txBox="1">
            <a:spLocks/>
          </p:cNvSpPr>
          <p:nvPr/>
        </p:nvSpPr>
        <p:spPr>
          <a:xfrm>
            <a:off x="361511" y="2227701"/>
            <a:ext cx="4004958" cy="689113"/>
          </a:xfrm>
          <a:prstGeom prst="rect">
            <a:avLst/>
          </a:prstGeom>
          <a:noFill/>
        </p:spPr>
        <p:txBody>
          <a:bodyPr>
            <a:noAutofit/>
          </a:bodyPr>
          <a:lstStyle>
            <a:lvl1pPr algn="l" defTabSz="914400" rtl="0" eaLnBrk="1" latinLnBrk="0" hangingPunct="1">
              <a:lnSpc>
                <a:spcPct val="100000"/>
              </a:lnSpc>
              <a:spcBef>
                <a:spcPct val="0"/>
              </a:spcBef>
              <a:buNone/>
              <a:defRPr sz="2800" b="0" i="0" kern="1200">
                <a:solidFill>
                  <a:srgbClr val="4B4B4B"/>
                </a:solidFill>
                <a:latin typeface="Arial" panose="020B0604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Michaels</a:t>
            </a:r>
            <a:r>
              <a:rPr lang="ja-JP" altLang="en-US" sz="3200" b="1">
                <a:solidFill>
                  <a:srgbClr val="FFFFFF"/>
                </a:solidFill>
                <a:latin typeface="メイリオ" panose="020B0604030504040204" pitchFamily="50" charset="-128"/>
                <a:ea typeface="メイリオ" panose="020B0604030504040204" pitchFamily="50" charset="-128"/>
                <a:cs typeface="Arial" panose="020B0604020202020204" pitchFamily="34" charset="0"/>
              </a:rPr>
              <a:t>のアプリ</a:t>
            </a:r>
            <a:endParaRPr lang="en-US" altLang="ja-JP" sz="3200" b="1" dirty="0">
              <a:solidFill>
                <a:srgbClr val="FFFFFF"/>
              </a:solidFill>
              <a:latin typeface="メイリオ" panose="020B0604030504040204" pitchFamily="50" charset="-128"/>
              <a:ea typeface="メイリオ" panose="020B0604030504040204" pitchFamily="50" charset="-128"/>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      (</a:t>
            </a:r>
            <a:r>
              <a:rPr kumimoji="0" lang="ja-JP" altLang="en-US" sz="24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rPr>
              <a:t>動画</a:t>
            </a:r>
            <a:r>
              <a:rPr lang="ja-JP" altLang="en-US" sz="2400" b="1" dirty="0">
                <a:solidFill>
                  <a:srgbClr val="FFFFFF"/>
                </a:solidFill>
                <a:latin typeface="メイリオ" panose="020B0604030504040204" pitchFamily="50" charset="-128"/>
                <a:ea typeface="メイリオ" panose="020B0604030504040204" pitchFamily="50" charset="-128"/>
                <a:cs typeface="Arial" panose="020B0604020202020204" pitchFamily="34" charset="0"/>
              </a:rPr>
              <a:t>デモ</a:t>
            </a:r>
            <a:r>
              <a:rPr lang="en-US" sz="2400" b="1" dirty="0">
                <a:solidFill>
                  <a:srgbClr val="FFFFFF"/>
                </a:solidFill>
                <a:latin typeface="メイリオ" panose="020B0604030504040204" pitchFamily="50" charset="-128"/>
                <a:ea typeface="メイリオ" panose="020B0604030504040204" pitchFamily="50" charset="-128"/>
                <a:cs typeface="Arial" panose="020B0604020202020204" pitchFamily="34" charset="0"/>
              </a:rPr>
              <a:t>)</a:t>
            </a:r>
            <a:endParaRPr kumimoji="0" lang="en-US" sz="24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pic>
        <p:nvPicPr>
          <p:cNvPr id="55" name="MicheasDemoV3" descr="MicheasDemoV3">
            <a:hlinkClick r:id="" action="ppaction://media"/>
            <a:extLst>
              <a:ext uri="{FF2B5EF4-FFF2-40B4-BE49-F238E27FC236}">
                <a16:creationId xmlns:a16="http://schemas.microsoft.com/office/drawing/2014/main" id="{5CBBF7C1-41FF-1740-9862-EF60A1F29CF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62426" y="462688"/>
            <a:ext cx="2759699" cy="5957970"/>
          </a:xfrm>
          <a:prstGeom prst="rect">
            <a:avLst/>
          </a:prstGeom>
        </p:spPr>
      </p:pic>
      <p:pic>
        <p:nvPicPr>
          <p:cNvPr id="5" name="Picture 4" descr="A picture containing paper clip, image&#10;&#10;Description automatically generated">
            <a:extLst>
              <a:ext uri="{FF2B5EF4-FFF2-40B4-BE49-F238E27FC236}">
                <a16:creationId xmlns:a16="http://schemas.microsoft.com/office/drawing/2014/main" id="{714C9F08-9FE8-FF4A-A33E-6E626DB1B34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102045" y="136525"/>
            <a:ext cx="5680460" cy="6569075"/>
          </a:xfrm>
          <a:prstGeom prst="rect">
            <a:avLst/>
          </a:prstGeom>
        </p:spPr>
      </p:pic>
      <p:sp>
        <p:nvSpPr>
          <p:cNvPr id="6" name="Rectangle 5">
            <a:extLst>
              <a:ext uri="{FF2B5EF4-FFF2-40B4-BE49-F238E27FC236}">
                <a16:creationId xmlns:a16="http://schemas.microsoft.com/office/drawing/2014/main" id="{6793CA19-E1DD-BA4F-869A-43069F20CD74}"/>
              </a:ext>
            </a:extLst>
          </p:cNvPr>
          <p:cNvSpPr/>
          <p:nvPr/>
        </p:nvSpPr>
        <p:spPr>
          <a:xfrm>
            <a:off x="7613779" y="1151293"/>
            <a:ext cx="4578201" cy="5465086"/>
          </a:xfrm>
          <a:prstGeom prst="rect">
            <a:avLst/>
          </a:prstGeom>
        </p:spPr>
        <p:txBody>
          <a:bodyPr wrap="square">
            <a:spAutoFit/>
          </a:bodyPr>
          <a:lstStyle/>
          <a:p>
            <a:pPr marL="0" marR="0" lvl="0" indent="0" algn="l" defTabSz="914400" rtl="0" eaLnBrk="1" fontAlgn="auto" latinLnBrk="0" hangingPunct="1">
              <a:lnSpc>
                <a:spcPct val="110000"/>
              </a:lnSpc>
              <a:spcBef>
                <a:spcPts val="200"/>
              </a:spcBef>
              <a:spcAft>
                <a:spcPts val="200"/>
              </a:spcAft>
              <a:buClrTx/>
              <a:buSzTx/>
              <a:buFontTx/>
              <a:buNone/>
              <a:tabLst/>
              <a:defRPr/>
            </a:pPr>
            <a:r>
              <a:rPr lang="en-US" sz="2400" b="1" dirty="0">
                <a:solidFill>
                  <a:srgbClr val="FFFFFF"/>
                </a:solidFill>
                <a:latin typeface="メイリオ" panose="020B0604030504040204" pitchFamily="50" charset="-128"/>
                <a:ea typeface="メイリオ" panose="020B0604030504040204" pitchFamily="50" charset="-128"/>
                <a:cs typeface="Arial"/>
              </a:rPr>
              <a:t>例) </a:t>
            </a:r>
            <a:r>
              <a:rPr lang="ja-JP" altLang="en-US" sz="2400" b="1" dirty="0">
                <a:solidFill>
                  <a:srgbClr val="FFFFFF"/>
                </a:solidFill>
                <a:latin typeface="メイリオ" panose="020B0604030504040204" pitchFamily="50" charset="-128"/>
                <a:ea typeface="メイリオ" panose="020B0604030504040204" pitchFamily="50" charset="-128"/>
                <a:cs typeface="Arial"/>
              </a:rPr>
              <a:t>カスタマー</a:t>
            </a:r>
            <a:r>
              <a:rPr lang="en-US" sz="2400" b="1" dirty="0" err="1">
                <a:solidFill>
                  <a:srgbClr val="FFFFFF"/>
                </a:solidFill>
                <a:latin typeface="メイリオ" panose="020B0604030504040204" pitchFamily="50" charset="-128"/>
                <a:ea typeface="メイリオ" panose="020B0604030504040204" pitchFamily="50" charset="-128"/>
                <a:cs typeface="Arial"/>
              </a:rPr>
              <a:t>ジャーニ</a:t>
            </a:r>
            <a:r>
              <a:rPr lang="en-US" sz="2400" b="1" dirty="0">
                <a:solidFill>
                  <a:srgbClr val="FFFFFF"/>
                </a:solidFill>
                <a:latin typeface="メイリオ" panose="020B0604030504040204" pitchFamily="50" charset="-128"/>
                <a:ea typeface="メイリオ" panose="020B0604030504040204" pitchFamily="50" charset="-128"/>
                <a:cs typeface="Arial"/>
              </a:rPr>
              <a:t>ー</a:t>
            </a:r>
            <a:endParaRPr kumimoji="0" lang="en-US" sz="24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a:endParaRPr>
          </a:p>
          <a:p>
            <a:pPr marL="0" marR="0" lvl="0" indent="0" algn="l" defTabSz="914400" rtl="0" eaLnBrk="1" fontAlgn="auto" latinLnBrk="0" hangingPunct="1">
              <a:lnSpc>
                <a:spcPct val="110000"/>
              </a:lnSpc>
              <a:spcBef>
                <a:spcPts val="200"/>
              </a:spcBef>
              <a:spcAft>
                <a:spcPts val="200"/>
              </a:spcAft>
              <a:buClrTx/>
              <a:buSzTx/>
              <a:buFontTx/>
              <a:buNone/>
              <a:tabLst/>
              <a:defRPr/>
            </a:pPr>
            <a:endParaRPr kumimoji="0" lang="en-US" sz="9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a:endParaRPr>
          </a:p>
          <a:p>
            <a:pPr marL="342900" lvl="0" indent="-342900">
              <a:lnSpc>
                <a:spcPct val="110000"/>
              </a:lnSpc>
              <a:spcBef>
                <a:spcPts val="200"/>
              </a:spcBef>
              <a:spcAft>
                <a:spcPts val="200"/>
              </a:spcAft>
              <a:buFont typeface="Arial" panose="020B0604020202020204" pitchFamily="34" charset="0"/>
              <a:buChar char="•"/>
              <a:defRPr/>
            </a:pPr>
            <a:r>
              <a:rPr lang="ja-JP" altLang="en-US" dirty="0">
                <a:solidFill>
                  <a:srgbClr val="FFFFFF"/>
                </a:solidFill>
                <a:latin typeface="メイリオ" panose="020B0604030504040204" pitchFamily="50" charset="-128"/>
                <a:ea typeface="メイリオ" panose="020B0604030504040204" pitchFamily="50" charset="-128"/>
                <a:cs typeface="Arial"/>
              </a:rPr>
              <a:t>最寄りの店舗を探す</a:t>
            </a:r>
          </a:p>
          <a:p>
            <a:pPr marL="712788" lvl="1" indent="-255588">
              <a:lnSpc>
                <a:spcPct val="110000"/>
              </a:lnSpc>
              <a:spcBef>
                <a:spcPts val="200"/>
              </a:spcBef>
              <a:spcAft>
                <a:spcPts val="200"/>
              </a:spcAft>
              <a:buFont typeface="Arial" panose="020B0604020202020204" pitchFamily="34" charset="0"/>
              <a:buChar char="•"/>
              <a:defRPr/>
            </a:pPr>
            <a:r>
              <a:rPr lang="ja-JP" altLang="en-US" dirty="0">
                <a:solidFill>
                  <a:srgbClr val="FFFFFF"/>
                </a:solidFill>
                <a:latin typeface="メイリオ" panose="020B0604030504040204" pitchFamily="50" charset="-128"/>
                <a:ea typeface="メイリオ" panose="020B0604030504040204" pitchFamily="50" charset="-128"/>
                <a:cs typeface="Arial"/>
              </a:rPr>
              <a:t>ストアマップを表示</a:t>
            </a:r>
          </a:p>
          <a:p>
            <a:pPr marL="712788" lvl="1" indent="-255588">
              <a:lnSpc>
                <a:spcPct val="110000"/>
              </a:lnSpc>
              <a:spcBef>
                <a:spcPts val="200"/>
              </a:spcBef>
              <a:spcAft>
                <a:spcPts val="200"/>
              </a:spcAft>
              <a:buFont typeface="Arial" panose="020B0604020202020204" pitchFamily="34" charset="0"/>
              <a:buChar char="•"/>
              <a:defRPr/>
            </a:pPr>
            <a:r>
              <a:rPr lang="ja-JP" altLang="en-US" dirty="0">
                <a:solidFill>
                  <a:srgbClr val="FFFFFF"/>
                </a:solidFill>
                <a:latin typeface="メイリオ" panose="020B0604030504040204" pitchFamily="50" charset="-128"/>
                <a:ea typeface="メイリオ" panose="020B0604030504040204" pitchFamily="50" charset="-128"/>
                <a:cs typeface="Arial"/>
              </a:rPr>
              <a:t>音声検索</a:t>
            </a:r>
            <a:endParaRPr lang="en-US" altLang="ja-JP" dirty="0">
              <a:solidFill>
                <a:srgbClr val="FFFFFF"/>
              </a:solidFill>
              <a:latin typeface="メイリオ" panose="020B0604030504040204" pitchFamily="50" charset="-128"/>
              <a:ea typeface="メイリオ" panose="020B0604030504040204" pitchFamily="50" charset="-128"/>
              <a:cs typeface="Arial"/>
            </a:endParaRPr>
          </a:p>
          <a:p>
            <a:pPr marL="712788" lvl="1" indent="-255588">
              <a:lnSpc>
                <a:spcPct val="110000"/>
              </a:lnSpc>
              <a:spcBef>
                <a:spcPts val="200"/>
              </a:spcBef>
              <a:spcAft>
                <a:spcPts val="200"/>
              </a:spcAft>
              <a:buFont typeface="Arial" panose="020B0604020202020204" pitchFamily="34" charset="0"/>
              <a:buChar char="•"/>
              <a:defRPr/>
            </a:pPr>
            <a:r>
              <a:rPr lang="ja-JP" altLang="en-US" dirty="0">
                <a:solidFill>
                  <a:srgbClr val="FFFFFF"/>
                </a:solidFill>
                <a:latin typeface="メイリオ" panose="020B0604030504040204" pitchFamily="50" charset="-128"/>
                <a:ea typeface="メイリオ" panose="020B0604030504040204" pitchFamily="50" charset="-128"/>
                <a:cs typeface="Arial"/>
              </a:rPr>
              <a:t>経路探索</a:t>
            </a:r>
          </a:p>
          <a:p>
            <a:pPr marL="342900" lvl="0" indent="-342900">
              <a:lnSpc>
                <a:spcPct val="110000"/>
              </a:lnSpc>
              <a:spcBef>
                <a:spcPts val="200"/>
              </a:spcBef>
              <a:spcAft>
                <a:spcPts val="200"/>
              </a:spcAft>
              <a:buFont typeface="Arial" panose="020B0604020202020204" pitchFamily="34" charset="0"/>
              <a:buChar char="•"/>
              <a:defRPr/>
            </a:pPr>
            <a:r>
              <a:rPr lang="ja-JP" altLang="en-US" dirty="0">
                <a:solidFill>
                  <a:srgbClr val="FFFFFF"/>
                </a:solidFill>
                <a:latin typeface="メイリオ" panose="020B0604030504040204" pitchFamily="50" charset="-128"/>
                <a:ea typeface="メイリオ" panose="020B0604030504040204" pitchFamily="50" charset="-128"/>
                <a:cs typeface="Arial"/>
              </a:rPr>
              <a:t>店舗での購入</a:t>
            </a:r>
            <a:endParaRPr lang="en-US" altLang="ja-JP" dirty="0">
              <a:solidFill>
                <a:srgbClr val="FFFFFF"/>
              </a:solidFill>
              <a:latin typeface="メイリオ" panose="020B0604030504040204" pitchFamily="50" charset="-128"/>
              <a:ea typeface="メイリオ" panose="020B0604030504040204" pitchFamily="50" charset="-128"/>
              <a:cs typeface="Arial"/>
            </a:endParaRPr>
          </a:p>
          <a:p>
            <a:pPr marL="712788" lvl="1" indent="-247650">
              <a:lnSpc>
                <a:spcPct val="110000"/>
              </a:lnSpc>
              <a:spcBef>
                <a:spcPts val="200"/>
              </a:spcBef>
              <a:spcAft>
                <a:spcPts val="200"/>
              </a:spcAft>
              <a:buFont typeface="Arial" panose="020B0604020202020204" pitchFamily="34" charset="0"/>
              <a:buChar char="•"/>
              <a:defRPr/>
            </a:pPr>
            <a:r>
              <a:rPr lang="ja-JP" altLang="en-US" dirty="0">
                <a:solidFill>
                  <a:srgbClr val="FFFFFF"/>
                </a:solidFill>
                <a:latin typeface="メイリオ" panose="020B0604030504040204" pitchFamily="50" charset="-128"/>
                <a:ea typeface="メイリオ" panose="020B0604030504040204" pitchFamily="50" charset="-128"/>
                <a:cs typeface="Arial"/>
              </a:rPr>
              <a:t>チェックイン</a:t>
            </a:r>
            <a:endParaRPr lang="en-US" altLang="ja-JP" dirty="0">
              <a:solidFill>
                <a:srgbClr val="FFFFFF"/>
              </a:solidFill>
              <a:latin typeface="メイリオ" panose="020B0604030504040204" pitchFamily="50" charset="-128"/>
              <a:ea typeface="メイリオ" panose="020B0604030504040204" pitchFamily="50" charset="-128"/>
              <a:cs typeface="Arial"/>
            </a:endParaRPr>
          </a:p>
          <a:p>
            <a:pPr marL="712788" lvl="1" indent="-247650">
              <a:lnSpc>
                <a:spcPct val="110000"/>
              </a:lnSpc>
              <a:spcBef>
                <a:spcPts val="200"/>
              </a:spcBef>
              <a:spcAft>
                <a:spcPts val="200"/>
              </a:spcAft>
              <a:buFont typeface="Arial" panose="020B0604020202020204" pitchFamily="34" charset="0"/>
              <a:buChar char="•"/>
              <a:defRPr/>
            </a:pPr>
            <a:r>
              <a:rPr lang="ja-JP" altLang="en-US" dirty="0">
                <a:solidFill>
                  <a:srgbClr val="FFFFFF"/>
                </a:solidFill>
                <a:latin typeface="メイリオ" panose="020B0604030504040204" pitchFamily="50" charset="-128"/>
                <a:ea typeface="メイリオ" panose="020B0604030504040204" pitchFamily="50" charset="-128"/>
                <a:cs typeface="Arial"/>
              </a:rPr>
              <a:t>音声での商品位置検索</a:t>
            </a:r>
            <a:endParaRPr lang="en-US" altLang="ja-JP" dirty="0">
              <a:solidFill>
                <a:srgbClr val="FFFFFF"/>
              </a:solidFill>
              <a:latin typeface="メイリオ" panose="020B0604030504040204" pitchFamily="50" charset="-128"/>
              <a:ea typeface="メイリオ" panose="020B0604030504040204" pitchFamily="50" charset="-128"/>
              <a:cs typeface="Arial"/>
            </a:endParaRPr>
          </a:p>
          <a:p>
            <a:pPr marL="712788" lvl="1" indent="-247650">
              <a:lnSpc>
                <a:spcPct val="110000"/>
              </a:lnSpc>
              <a:spcBef>
                <a:spcPts val="200"/>
              </a:spcBef>
              <a:spcAft>
                <a:spcPts val="200"/>
              </a:spcAft>
              <a:buFont typeface="Arial" panose="020B0604020202020204" pitchFamily="34" charset="0"/>
              <a:buChar char="•"/>
              <a:defRPr/>
            </a:pPr>
            <a:r>
              <a:rPr lang="ja-JP" altLang="en-US" dirty="0">
                <a:solidFill>
                  <a:srgbClr val="FFFFFF"/>
                </a:solidFill>
                <a:latin typeface="メイリオ" panose="020B0604030504040204" pitchFamily="50" charset="-128"/>
                <a:ea typeface="メイリオ" panose="020B0604030504040204" pitchFamily="50" charset="-128"/>
                <a:cs typeface="Arial"/>
              </a:rPr>
              <a:t>商品のバーコードスキャンで</a:t>
            </a:r>
            <a:br>
              <a:rPr lang="en-US" altLang="ja-JP" dirty="0">
                <a:solidFill>
                  <a:srgbClr val="FFFFFF"/>
                </a:solidFill>
                <a:latin typeface="メイリオ" panose="020B0604030504040204" pitchFamily="50" charset="-128"/>
                <a:ea typeface="メイリオ" panose="020B0604030504040204" pitchFamily="50" charset="-128"/>
                <a:cs typeface="Arial"/>
              </a:rPr>
            </a:br>
            <a:r>
              <a:rPr lang="ja-JP" altLang="en-US" dirty="0">
                <a:solidFill>
                  <a:srgbClr val="FFFFFF"/>
                </a:solidFill>
                <a:latin typeface="メイリオ" panose="020B0604030504040204" pitchFamily="50" charset="-128"/>
                <a:ea typeface="メイリオ" panose="020B0604030504040204" pitchFamily="50" charset="-128"/>
                <a:cs typeface="Arial"/>
              </a:rPr>
              <a:t>商品詳細、クーポン、</a:t>
            </a:r>
            <a:r>
              <a:rPr lang="en-US" altLang="ja-JP" dirty="0">
                <a:solidFill>
                  <a:srgbClr val="FFFFFF"/>
                </a:solidFill>
                <a:latin typeface="メイリオ" panose="020B0604030504040204" pitchFamily="50" charset="-128"/>
                <a:ea typeface="メイリオ" panose="020B0604030504040204" pitchFamily="50" charset="-128"/>
                <a:cs typeface="Arial"/>
              </a:rPr>
              <a:t>EC</a:t>
            </a:r>
            <a:r>
              <a:rPr lang="ja-JP" altLang="en-US" dirty="0">
                <a:solidFill>
                  <a:srgbClr val="FFFFFF"/>
                </a:solidFill>
                <a:latin typeface="メイリオ" panose="020B0604030504040204" pitchFamily="50" charset="-128"/>
                <a:ea typeface="メイリオ" panose="020B0604030504040204" pitchFamily="50" charset="-128"/>
                <a:cs typeface="Arial"/>
              </a:rPr>
              <a:t>購入確認</a:t>
            </a:r>
            <a:endParaRPr lang="en-US" altLang="ja-JP" dirty="0">
              <a:solidFill>
                <a:srgbClr val="FFFFFF"/>
              </a:solidFill>
              <a:latin typeface="メイリオ" panose="020B0604030504040204" pitchFamily="50" charset="-128"/>
              <a:ea typeface="メイリオ" panose="020B0604030504040204" pitchFamily="50" charset="-128"/>
              <a:cs typeface="Arial"/>
            </a:endParaRPr>
          </a:p>
          <a:p>
            <a:pPr marL="712788" lvl="1" indent="-247650">
              <a:lnSpc>
                <a:spcPct val="110000"/>
              </a:lnSpc>
              <a:spcBef>
                <a:spcPts val="200"/>
              </a:spcBef>
              <a:spcAft>
                <a:spcPts val="200"/>
              </a:spcAft>
              <a:buFont typeface="Arial" panose="020B0604020202020204" pitchFamily="34" charset="0"/>
              <a:buChar char="•"/>
              <a:defRPr/>
            </a:pPr>
            <a:r>
              <a:rPr lang="ja-JP" altLang="en-US" dirty="0">
                <a:solidFill>
                  <a:srgbClr val="FFFFFF"/>
                </a:solidFill>
                <a:latin typeface="メイリオ" panose="020B0604030504040204" pitchFamily="50" charset="-128"/>
                <a:ea typeface="メイリオ" panose="020B0604030504040204" pitchFamily="50" charset="-128"/>
                <a:cs typeface="Arial"/>
              </a:rPr>
              <a:t>クーポンを適用</a:t>
            </a:r>
          </a:p>
          <a:p>
            <a:pPr marL="712788" lvl="1" indent="-247650">
              <a:lnSpc>
                <a:spcPct val="110000"/>
              </a:lnSpc>
              <a:spcBef>
                <a:spcPts val="200"/>
              </a:spcBef>
              <a:spcAft>
                <a:spcPts val="200"/>
              </a:spcAft>
              <a:buFont typeface="Arial" panose="020B0604020202020204" pitchFamily="34" charset="0"/>
              <a:buChar char="•"/>
              <a:defRPr/>
            </a:pPr>
            <a:r>
              <a:rPr lang="ja-JP" altLang="en-US" dirty="0">
                <a:solidFill>
                  <a:srgbClr val="FFFFFF"/>
                </a:solidFill>
                <a:latin typeface="メイリオ" panose="020B0604030504040204" pitchFamily="50" charset="-128"/>
                <a:ea typeface="メイリオ" panose="020B0604030504040204" pitchFamily="50" charset="-128"/>
                <a:cs typeface="Arial"/>
              </a:rPr>
              <a:t>バーコードスキャンで購入</a:t>
            </a:r>
            <a:endParaRPr lang="en-US" altLang="ja-JP" dirty="0">
              <a:solidFill>
                <a:srgbClr val="FFFFFF"/>
              </a:solidFill>
              <a:latin typeface="メイリオ" panose="020B0604030504040204" pitchFamily="50" charset="-128"/>
              <a:ea typeface="メイリオ" panose="020B0604030504040204" pitchFamily="50" charset="-128"/>
              <a:cs typeface="Arial"/>
            </a:endParaRPr>
          </a:p>
          <a:p>
            <a:pPr marL="712788" lvl="1" indent="-247650">
              <a:lnSpc>
                <a:spcPct val="110000"/>
              </a:lnSpc>
              <a:spcBef>
                <a:spcPts val="200"/>
              </a:spcBef>
              <a:spcAft>
                <a:spcPts val="200"/>
              </a:spcAft>
              <a:buFont typeface="Arial" panose="020B0604020202020204" pitchFamily="34" charset="0"/>
              <a:buChar char="•"/>
              <a:defRPr/>
            </a:pPr>
            <a:r>
              <a:rPr lang="ja-JP" altLang="en-US" dirty="0">
                <a:solidFill>
                  <a:srgbClr val="FFFFFF"/>
                </a:solidFill>
                <a:latin typeface="メイリオ" panose="020B0604030504040204" pitchFamily="50" charset="-128"/>
                <a:ea typeface="メイリオ" panose="020B0604030504040204" pitchFamily="50" charset="-128"/>
                <a:cs typeface="Arial"/>
              </a:rPr>
              <a:t>合計金額の確認</a:t>
            </a:r>
          </a:p>
          <a:p>
            <a:pPr marL="712788" lvl="1" indent="-247650">
              <a:lnSpc>
                <a:spcPct val="110000"/>
              </a:lnSpc>
              <a:spcBef>
                <a:spcPts val="200"/>
              </a:spcBef>
              <a:spcAft>
                <a:spcPts val="200"/>
              </a:spcAft>
              <a:buFont typeface="Arial" panose="020B0604020202020204" pitchFamily="34" charset="0"/>
              <a:buChar char="•"/>
              <a:defRPr/>
            </a:pPr>
            <a:r>
              <a:rPr kumimoji="0" lang="ja-JP" altLang="en-US"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a:rPr>
              <a:t>アプリによる決済</a:t>
            </a:r>
            <a:endParaRPr kumimoji="0" lang="en-US" sz="18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a:endParaRPr>
          </a:p>
        </p:txBody>
      </p:sp>
    </p:spTree>
    <p:extLst>
      <p:ext uri="{BB962C8B-B14F-4D97-AF65-F5344CB8AC3E}">
        <p14:creationId xmlns:p14="http://schemas.microsoft.com/office/powerpoint/2010/main" val="360356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466"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F096F-422D-B242-9FF0-DBA270BE9732}"/>
              </a:ext>
            </a:extLst>
          </p:cNvPr>
          <p:cNvSpPr>
            <a:spLocks noGrp="1"/>
          </p:cNvSpPr>
          <p:nvPr>
            <p:ph type="title" idx="4294967295"/>
          </p:nvPr>
        </p:nvSpPr>
        <p:spPr>
          <a:xfrm>
            <a:off x="239486" y="145370"/>
            <a:ext cx="9361714" cy="498598"/>
          </a:xfrm>
          <a:prstGeom prst="rect">
            <a:avLst/>
          </a:prstGeom>
        </p:spPr>
        <p:txBody>
          <a:bodyPr wrap="square">
            <a:spAutoFit/>
          </a:bodyPr>
          <a:lstStyle/>
          <a:p>
            <a:pPr>
              <a:lnSpc>
                <a:spcPct val="110000"/>
              </a:lnSpc>
              <a:spcBef>
                <a:spcPts val="200"/>
              </a:spcBef>
              <a:spcAft>
                <a:spcPts val="200"/>
              </a:spcAft>
            </a:pPr>
            <a:r>
              <a:rPr lang="en-US" sz="2400" dirty="0" err="1">
                <a:solidFill>
                  <a:schemeClr val="bg1"/>
                </a:solidFill>
                <a:latin typeface="メイリオ" panose="020B0604030504040204" pitchFamily="50" charset="-128"/>
                <a:ea typeface="メイリオ" panose="020B0604030504040204" pitchFamily="50" charset="-128"/>
              </a:rPr>
              <a:t>購入検討中のイスを自分の部屋に設置したイメージを確認</a:t>
            </a:r>
            <a:r>
              <a:rPr lang="en-US" sz="2400" dirty="0">
                <a:solidFill>
                  <a:schemeClr val="bg1"/>
                </a:solidFill>
                <a:latin typeface="メイリオ" panose="020B0604030504040204" pitchFamily="50" charset="-128"/>
                <a:ea typeface="メイリオ" panose="020B0604030504040204" pitchFamily="50" charset="-128"/>
              </a:rPr>
              <a:t> (</a:t>
            </a:r>
            <a:r>
              <a:rPr lang="ja-JP" altLang="en-US" sz="2400" dirty="0">
                <a:solidFill>
                  <a:schemeClr val="bg1"/>
                </a:solidFill>
                <a:latin typeface="メイリオ" panose="020B0604030504040204" pitchFamily="50" charset="-128"/>
                <a:ea typeface="メイリオ" panose="020B0604030504040204" pitchFamily="50" charset="-128"/>
              </a:rPr>
              <a:t>デモ</a:t>
            </a:r>
            <a:r>
              <a:rPr lang="en-US" sz="2400" dirty="0">
                <a:solidFill>
                  <a:schemeClr val="bg1"/>
                </a:solidFill>
                <a:latin typeface="メイリオ" panose="020B0604030504040204" pitchFamily="50" charset="-128"/>
                <a:ea typeface="メイリオ" panose="020B0604030504040204" pitchFamily="50" charset="-128"/>
              </a:rPr>
              <a:t>)</a:t>
            </a:r>
          </a:p>
        </p:txBody>
      </p:sp>
      <p:pic>
        <p:nvPicPr>
          <p:cNvPr id="4" name="AR Chair" descr="AR Chair">
            <a:hlinkClick r:id="" action="ppaction://media"/>
            <a:extLst>
              <a:ext uri="{FF2B5EF4-FFF2-40B4-BE49-F238E27FC236}">
                <a16:creationId xmlns:a16="http://schemas.microsoft.com/office/drawing/2014/main" id="{95BBB9AA-021F-4144-B43D-BA320B05713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4194" r="34097"/>
          <a:stretch/>
        </p:blipFill>
        <p:spPr>
          <a:xfrm>
            <a:off x="4345599" y="643968"/>
            <a:ext cx="3500803" cy="6210258"/>
          </a:xfrm>
          <a:prstGeom prst="rect">
            <a:avLst/>
          </a:prstGeom>
        </p:spPr>
      </p:pic>
    </p:spTree>
    <p:extLst>
      <p:ext uri="{BB962C8B-B14F-4D97-AF65-F5344CB8AC3E}">
        <p14:creationId xmlns:p14="http://schemas.microsoft.com/office/powerpoint/2010/main" val="185647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 name="タイトル 2047">
            <a:extLst>
              <a:ext uri="{FF2B5EF4-FFF2-40B4-BE49-F238E27FC236}">
                <a16:creationId xmlns:a16="http://schemas.microsoft.com/office/drawing/2014/main" id="{086BFB7D-DA15-4EF3-A092-FD4930B1CB2B}"/>
              </a:ext>
            </a:extLst>
          </p:cNvPr>
          <p:cNvSpPr>
            <a:spLocks noGrp="1"/>
          </p:cNvSpPr>
          <p:nvPr>
            <p:ph type="title"/>
          </p:nvPr>
        </p:nvSpPr>
        <p:spPr/>
        <p:txBody>
          <a:bodyPr/>
          <a:lstStyle/>
          <a:p>
            <a:r>
              <a:rPr kumimoji="1" lang="en-US" altLang="ja-JP" dirty="0"/>
              <a:t>Volt MX </a:t>
            </a:r>
            <a:r>
              <a:rPr kumimoji="1" lang="ja-JP" altLang="en-US" dirty="0"/>
              <a:t>プラットフォーム</a:t>
            </a:r>
          </a:p>
        </p:txBody>
      </p:sp>
      <p:sp>
        <p:nvSpPr>
          <p:cNvPr id="11" name="Rectangle 10">
            <a:extLst>
              <a:ext uri="{FF2B5EF4-FFF2-40B4-BE49-F238E27FC236}">
                <a16:creationId xmlns:a16="http://schemas.microsoft.com/office/drawing/2014/main" id="{48BB6627-E379-B144-B62F-72490BB6B8E5}"/>
              </a:ext>
            </a:extLst>
          </p:cNvPr>
          <p:cNvSpPr/>
          <p:nvPr/>
        </p:nvSpPr>
        <p:spPr>
          <a:xfrm>
            <a:off x="1428204" y="2364486"/>
            <a:ext cx="8689828" cy="2570188"/>
          </a:xfrm>
          <a:prstGeom prst="rect">
            <a:avLst/>
          </a:prstGeom>
          <a:solidFill>
            <a:srgbClr val="8667D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50" b="0"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2" name="TextBox 11">
            <a:extLst>
              <a:ext uri="{FF2B5EF4-FFF2-40B4-BE49-F238E27FC236}">
                <a16:creationId xmlns:a16="http://schemas.microsoft.com/office/drawing/2014/main" id="{4FD76869-FB85-CC4B-95C4-AE0800486D8A}"/>
              </a:ext>
            </a:extLst>
          </p:cNvPr>
          <p:cNvSpPr txBox="1"/>
          <p:nvPr/>
        </p:nvSpPr>
        <p:spPr>
          <a:xfrm>
            <a:off x="1428204" y="2396655"/>
            <a:ext cx="86474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Volt MX </a:t>
            </a:r>
            <a:r>
              <a:rPr kumimoji="0" lang="ja-JP" altLang="en-US" sz="2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プラットフォーム</a:t>
            </a:r>
            <a:endParaRPr kumimoji="0" lang="en-US" sz="2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3" name="TextBox 12">
            <a:extLst>
              <a:ext uri="{FF2B5EF4-FFF2-40B4-BE49-F238E27FC236}">
                <a16:creationId xmlns:a16="http://schemas.microsoft.com/office/drawing/2014/main" id="{2965B7AA-E846-BD47-AE1D-5CF62901454B}"/>
              </a:ext>
            </a:extLst>
          </p:cNvPr>
          <p:cNvSpPr txBox="1"/>
          <p:nvPr/>
        </p:nvSpPr>
        <p:spPr>
          <a:xfrm>
            <a:off x="1684566" y="3280832"/>
            <a:ext cx="4018351" cy="657897"/>
          </a:xfrm>
          <a:prstGeom prst="rect">
            <a:avLst/>
          </a:prstGeom>
          <a:solidFill>
            <a:schemeClr val="accent6">
              <a:lumMod val="10000"/>
            </a:schemeClr>
          </a:solidFill>
          <a:ln w="12700">
            <a:miter lim="400000"/>
          </a:ln>
        </p:spPr>
        <p:txBody>
          <a:bodyPr lIns="25400" tIns="0" rIns="25400" bIns="25400" anchor="ctr"/>
          <a:lstStyle>
            <a:defPPr>
              <a:defRPr lang="en-US"/>
            </a:defPPr>
            <a:lvl1pPr>
              <a:defRPr sz="1600">
                <a:solidFill>
                  <a:srgbClr val="FFFFFF"/>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Iris: </a:t>
            </a:r>
            <a:r>
              <a:rPr kumimoji="0" lang="ja-JP" altLang="en-US" sz="1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統一された</a:t>
            </a:r>
            <a:r>
              <a:rPr kumimoji="0" lang="ja-JP" altLang="en-US" sz="1400" b="1" i="0" u="none" strike="noStrike" kern="1200" cap="none" spc="-5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ビジュアルデザイ</a:t>
            </a:r>
            <a:r>
              <a:rPr kumimoji="0" lang="ja-JP" altLang="en-US" sz="1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ンと開発環境</a:t>
            </a:r>
            <a:endParaRPr kumimoji="0" lang="en-US" sz="1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4" name="TextBox 13">
            <a:extLst>
              <a:ext uri="{FF2B5EF4-FFF2-40B4-BE49-F238E27FC236}">
                <a16:creationId xmlns:a16="http://schemas.microsoft.com/office/drawing/2014/main" id="{17C6D835-C206-CA42-9626-8BC7A13D0080}"/>
              </a:ext>
            </a:extLst>
          </p:cNvPr>
          <p:cNvSpPr txBox="1"/>
          <p:nvPr/>
        </p:nvSpPr>
        <p:spPr>
          <a:xfrm rot="5400000">
            <a:off x="9542449" y="3070694"/>
            <a:ext cx="2570189" cy="1157778"/>
          </a:xfrm>
          <a:prstGeom prst="rect">
            <a:avLst/>
          </a:prstGeom>
          <a:solidFill>
            <a:srgbClr val="D694FA"/>
          </a:solidFill>
          <a:ln w="12700">
            <a:noFill/>
            <a:miter lim="400000"/>
          </a:ln>
        </p:spPr>
        <p:txBody>
          <a:bodyPr vert="vert270" lIns="25400" tIns="25400" rIns="25400" bIns="25400" anchor="ctr"/>
          <a:lstStyle>
            <a:defPPr>
              <a:defRPr lang="en-US"/>
            </a:defPPr>
            <a:lvl1pPr>
              <a:defRPr sz="1600">
                <a:solidFill>
                  <a:srgbClr val="FFFFFF"/>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マーケットプレイス</a:t>
            </a:r>
            <a:endParaRPr kumimoji="0" lang="en-US" sz="20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grpSp>
        <p:nvGrpSpPr>
          <p:cNvPr id="85" name="Group 84">
            <a:extLst>
              <a:ext uri="{FF2B5EF4-FFF2-40B4-BE49-F238E27FC236}">
                <a16:creationId xmlns:a16="http://schemas.microsoft.com/office/drawing/2014/main" id="{D1C8D4F7-44C5-4FDD-A0A9-C626D33DAB11}"/>
              </a:ext>
            </a:extLst>
          </p:cNvPr>
          <p:cNvGrpSpPr/>
          <p:nvPr/>
        </p:nvGrpSpPr>
        <p:grpSpPr>
          <a:xfrm>
            <a:off x="3991288" y="1044889"/>
            <a:ext cx="1179623" cy="1055743"/>
            <a:chOff x="3925365" y="1134413"/>
            <a:chExt cx="1179623" cy="1055743"/>
          </a:xfrm>
        </p:grpSpPr>
        <p:sp>
          <p:nvSpPr>
            <p:cNvPr id="7" name="Rectangle 6">
              <a:extLst>
                <a:ext uri="{FF2B5EF4-FFF2-40B4-BE49-F238E27FC236}">
                  <a16:creationId xmlns:a16="http://schemas.microsoft.com/office/drawing/2014/main" id="{37B653FC-2977-2948-82CD-1D081764D103}"/>
                </a:ext>
              </a:extLst>
            </p:cNvPr>
            <p:cNvSpPr/>
            <p:nvPr/>
          </p:nvSpPr>
          <p:spPr>
            <a:xfrm>
              <a:off x="3925365" y="1903924"/>
              <a:ext cx="1179623" cy="286232"/>
            </a:xfrm>
            <a:prstGeom prst="rect">
              <a:avLst/>
            </a:prstGeom>
          </p:spPr>
          <p:txBody>
            <a:bodyPr wrap="square" anchor="ctr">
              <a:spAutoFit/>
            </a:bodyPr>
            <a:lstStyle/>
            <a:p>
              <a:pPr marL="0" marR="0" lvl="0" indent="0" algn="ctr" defTabSz="1219140" rtl="0" eaLnBrk="1" fontAlgn="auto" latinLnBrk="0" hangingPunct="1">
                <a:lnSpc>
                  <a:spcPct val="90000"/>
                </a:lnSpc>
                <a:spcBef>
                  <a:spcPts val="0"/>
                </a:spcBef>
                <a:spcAft>
                  <a:spcPts val="0"/>
                </a:spcAft>
                <a:buClrTx/>
                <a:buSzTx/>
                <a:buFontTx/>
                <a:buNone/>
                <a:tabLst/>
                <a:defRPr/>
              </a:pPr>
              <a:r>
                <a:rPr kumimoji="0" lang="ja-JP" altLang="en-US"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デスクトップ</a:t>
              </a:r>
              <a:endParaRPr kumimoji="0" lang="en-GB"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pic>
          <p:nvPicPr>
            <p:cNvPr id="24" name="Picture 23">
              <a:extLst>
                <a:ext uri="{FF2B5EF4-FFF2-40B4-BE49-F238E27FC236}">
                  <a16:creationId xmlns:a16="http://schemas.microsoft.com/office/drawing/2014/main" id="{5FDFB80C-821E-6441-A60F-71F6BB546F6B}"/>
                </a:ext>
              </a:extLst>
            </p:cNvPr>
            <p:cNvPicPr>
              <a:picLocks noChangeAspect="1"/>
            </p:cNvPicPr>
            <p:nvPr/>
          </p:nvPicPr>
          <p:blipFill>
            <a:blip r:embed="rId3"/>
            <a:srcRect/>
            <a:stretch/>
          </p:blipFill>
          <p:spPr>
            <a:xfrm>
              <a:off x="4068050" y="1134413"/>
              <a:ext cx="825466" cy="644045"/>
            </a:xfrm>
            <a:prstGeom prst="rect">
              <a:avLst/>
            </a:prstGeom>
          </p:spPr>
        </p:pic>
      </p:grpSp>
      <p:grpSp>
        <p:nvGrpSpPr>
          <p:cNvPr id="81" name="Group 80">
            <a:extLst>
              <a:ext uri="{FF2B5EF4-FFF2-40B4-BE49-F238E27FC236}">
                <a16:creationId xmlns:a16="http://schemas.microsoft.com/office/drawing/2014/main" id="{A52187FD-C3AB-4309-813C-4342EFAC92E0}"/>
              </a:ext>
            </a:extLst>
          </p:cNvPr>
          <p:cNvGrpSpPr/>
          <p:nvPr/>
        </p:nvGrpSpPr>
        <p:grpSpPr>
          <a:xfrm>
            <a:off x="8748039" y="903454"/>
            <a:ext cx="1294976" cy="1197177"/>
            <a:chOff x="8980535" y="988064"/>
            <a:chExt cx="1214879" cy="1123129"/>
          </a:xfrm>
        </p:grpSpPr>
        <p:sp>
          <p:nvSpPr>
            <p:cNvPr id="9" name="Rectangle 8">
              <a:extLst>
                <a:ext uri="{FF2B5EF4-FFF2-40B4-BE49-F238E27FC236}">
                  <a16:creationId xmlns:a16="http://schemas.microsoft.com/office/drawing/2014/main" id="{7842A58C-565C-2E43-9189-C11EF364ACE0}"/>
                </a:ext>
              </a:extLst>
            </p:cNvPr>
            <p:cNvSpPr/>
            <p:nvPr/>
          </p:nvSpPr>
          <p:spPr>
            <a:xfrm>
              <a:off x="8980535" y="1824961"/>
              <a:ext cx="1214879" cy="286232"/>
            </a:xfrm>
            <a:prstGeom prst="rect">
              <a:avLst/>
            </a:prstGeom>
          </p:spPr>
          <p:txBody>
            <a:bodyPr wrap="square" anchor="ctr">
              <a:spAutoFit/>
            </a:bodyPr>
            <a:lstStyle/>
            <a:p>
              <a:pPr marL="0" marR="0" lvl="0" indent="0" algn="ctr" defTabSz="1219140" rtl="0" eaLnBrk="1" fontAlgn="auto" latinLnBrk="0" hangingPunct="1">
                <a:lnSpc>
                  <a:spcPct val="90000"/>
                </a:lnSpc>
                <a:spcBef>
                  <a:spcPts val="0"/>
                </a:spcBef>
                <a:spcAft>
                  <a:spcPts val="0"/>
                </a:spcAft>
                <a:buClrTx/>
                <a:buSzTx/>
                <a:buFontTx/>
                <a:buNone/>
                <a:tabLst/>
                <a:defRPr/>
              </a:pPr>
              <a:r>
                <a:rPr kumimoji="0" lang="ja-JP" altLang="en-US"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チャットボット</a:t>
              </a:r>
              <a:endParaRPr kumimoji="0" lang="en-GB"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grpSp>
          <p:nvGrpSpPr>
            <p:cNvPr id="78" name="Group 77">
              <a:extLst>
                <a:ext uri="{FF2B5EF4-FFF2-40B4-BE49-F238E27FC236}">
                  <a16:creationId xmlns:a16="http://schemas.microsoft.com/office/drawing/2014/main" id="{7DF38104-1743-4AF3-862A-4BE895293936}"/>
                </a:ext>
              </a:extLst>
            </p:cNvPr>
            <p:cNvGrpSpPr/>
            <p:nvPr/>
          </p:nvGrpSpPr>
          <p:grpSpPr>
            <a:xfrm>
              <a:off x="9140145" y="988064"/>
              <a:ext cx="877679" cy="805143"/>
              <a:chOff x="9078671" y="1012237"/>
              <a:chExt cx="877679" cy="805143"/>
            </a:xfrm>
          </p:grpSpPr>
          <p:pic>
            <p:nvPicPr>
              <p:cNvPr id="26" name="Picture 25">
                <a:extLst>
                  <a:ext uri="{FF2B5EF4-FFF2-40B4-BE49-F238E27FC236}">
                    <a16:creationId xmlns:a16="http://schemas.microsoft.com/office/drawing/2014/main" id="{0169E464-4D93-E54B-9E5F-52AAA311B52F}"/>
                  </a:ext>
                </a:extLst>
              </p:cNvPr>
              <p:cNvPicPr>
                <a:picLocks noChangeAspect="1"/>
              </p:cNvPicPr>
              <p:nvPr/>
            </p:nvPicPr>
            <p:blipFill>
              <a:blip r:embed="rId4"/>
              <a:srcRect/>
              <a:stretch/>
            </p:blipFill>
            <p:spPr>
              <a:xfrm>
                <a:off x="9422798" y="1431580"/>
                <a:ext cx="533552" cy="385800"/>
              </a:xfrm>
              <a:prstGeom prst="rect">
                <a:avLst/>
              </a:prstGeom>
            </p:spPr>
          </p:pic>
          <p:pic>
            <p:nvPicPr>
              <p:cNvPr id="29" name="Picture 28">
                <a:extLst>
                  <a:ext uri="{FF2B5EF4-FFF2-40B4-BE49-F238E27FC236}">
                    <a16:creationId xmlns:a16="http://schemas.microsoft.com/office/drawing/2014/main" id="{F72BE54F-841C-1344-AEEF-564E560B0C54}"/>
                  </a:ext>
                </a:extLst>
              </p:cNvPr>
              <p:cNvPicPr>
                <a:picLocks noChangeAspect="1"/>
              </p:cNvPicPr>
              <p:nvPr/>
            </p:nvPicPr>
            <p:blipFill>
              <a:blip r:embed="rId5"/>
              <a:srcRect/>
              <a:stretch/>
            </p:blipFill>
            <p:spPr>
              <a:xfrm>
                <a:off x="9078671" y="1012237"/>
                <a:ext cx="519775" cy="504024"/>
              </a:xfrm>
              <a:prstGeom prst="rect">
                <a:avLst/>
              </a:prstGeom>
            </p:spPr>
          </p:pic>
        </p:grpSp>
      </p:grpSp>
      <p:sp>
        <p:nvSpPr>
          <p:cNvPr id="30" name="TextBox 29">
            <a:extLst>
              <a:ext uri="{FF2B5EF4-FFF2-40B4-BE49-F238E27FC236}">
                <a16:creationId xmlns:a16="http://schemas.microsoft.com/office/drawing/2014/main" id="{1304F8E1-DB43-3C44-8EA5-40AE526DA720}"/>
              </a:ext>
            </a:extLst>
          </p:cNvPr>
          <p:cNvSpPr txBox="1"/>
          <p:nvPr/>
        </p:nvSpPr>
        <p:spPr>
          <a:xfrm>
            <a:off x="1684567" y="2871150"/>
            <a:ext cx="8243823" cy="338554"/>
          </a:xfrm>
          <a:prstGeom prst="rect">
            <a:avLst/>
          </a:prstGeom>
          <a:solidFill>
            <a:schemeClr val="accent6">
              <a:lumMod val="10000"/>
            </a:schemeClr>
          </a:solidFill>
          <a:ln w="12700">
            <a:miter lim="400000"/>
          </a:ln>
        </p:spPr>
        <p:txBody>
          <a:bodyPr lIns="25400" tIns="25400" rIns="25400" bIns="72000" anchor="ctr"/>
          <a:lstStyle>
            <a:defPPr>
              <a:defRPr lang="en-US"/>
            </a:defPPr>
            <a:lvl1pPr algn="ctr">
              <a:defRPr sz="2000" b="1">
                <a:solidFill>
                  <a:srgbClr val="FFFFFF"/>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Flare: </a:t>
            </a:r>
            <a:r>
              <a:rPr kumimoji="0" lang="ja-JP" altLang="en-US" sz="1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特許取得済み</a:t>
            </a:r>
            <a:r>
              <a:rPr kumimoji="0" lang="ja-JP" altLang="en-US" sz="1400" b="1" i="0" u="none" strike="noStrike" kern="1200" cap="none" spc="-5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オムニチャネルウィジェットライブラリ</a:t>
            </a:r>
            <a:r>
              <a:rPr kumimoji="0" lang="ja-JP" altLang="en-US"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 ＆ </a:t>
            </a:r>
            <a:r>
              <a:rPr kumimoji="0" lang="en-US" altLang="ja-JP"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API</a:t>
            </a:r>
            <a:endParaRPr kumimoji="0" lang="en-US"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grpSp>
        <p:nvGrpSpPr>
          <p:cNvPr id="60" name="Group 59">
            <a:extLst>
              <a:ext uri="{FF2B5EF4-FFF2-40B4-BE49-F238E27FC236}">
                <a16:creationId xmlns:a16="http://schemas.microsoft.com/office/drawing/2014/main" id="{D964CF5A-F13F-479E-BB77-CD865DD9F066}"/>
              </a:ext>
            </a:extLst>
          </p:cNvPr>
          <p:cNvGrpSpPr/>
          <p:nvPr/>
        </p:nvGrpSpPr>
        <p:grpSpPr>
          <a:xfrm>
            <a:off x="2211078" y="5302059"/>
            <a:ext cx="1274527" cy="958212"/>
            <a:chOff x="2172240" y="5643691"/>
            <a:chExt cx="1274527" cy="958212"/>
          </a:xfrm>
        </p:grpSpPr>
        <p:sp>
          <p:nvSpPr>
            <p:cNvPr id="22" name="Rectangle 21">
              <a:extLst>
                <a:ext uri="{FF2B5EF4-FFF2-40B4-BE49-F238E27FC236}">
                  <a16:creationId xmlns:a16="http://schemas.microsoft.com/office/drawing/2014/main" id="{99B5CA7A-D38A-FE4A-A593-FDD52C569273}"/>
                </a:ext>
              </a:extLst>
            </p:cNvPr>
            <p:cNvSpPr/>
            <p:nvPr/>
          </p:nvSpPr>
          <p:spPr>
            <a:xfrm>
              <a:off x="2172240" y="6315671"/>
              <a:ext cx="1274527" cy="286232"/>
            </a:xfrm>
            <a:prstGeom prst="rect">
              <a:avLst/>
            </a:prstGeom>
          </p:spPr>
          <p:txBody>
            <a:bodyPr wrap="square" anchor="ctr">
              <a:spAutoFit/>
            </a:bodyPr>
            <a:lstStyle/>
            <a:p>
              <a:pPr marL="0" marR="0" lvl="0" indent="0" algn="ctr" defTabSz="1219140" rtl="0" eaLnBrk="1" fontAlgn="auto" latinLnBrk="0" hangingPunct="1">
                <a:lnSpc>
                  <a:spcPct val="90000"/>
                </a:lnSpc>
                <a:spcBef>
                  <a:spcPts val="0"/>
                </a:spcBef>
                <a:spcAft>
                  <a:spcPts val="0"/>
                </a:spcAft>
                <a:buClrTx/>
                <a:buSzTx/>
                <a:buFontTx/>
                <a:buNone/>
                <a:tabLst/>
                <a:defRPr/>
              </a:pPr>
              <a:r>
                <a:rPr kumimoji="0" lang="ja-JP" altLang="en-US"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クラウド </a:t>
              </a:r>
              <a:r>
                <a:rPr kumimoji="0" lang="en-GB"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API</a:t>
              </a:r>
            </a:p>
          </p:txBody>
        </p:sp>
        <p:pic>
          <p:nvPicPr>
            <p:cNvPr id="31" name="Picture 30">
              <a:extLst>
                <a:ext uri="{FF2B5EF4-FFF2-40B4-BE49-F238E27FC236}">
                  <a16:creationId xmlns:a16="http://schemas.microsoft.com/office/drawing/2014/main" id="{8E7ECA79-B0E5-914B-9DCC-CCCCF5ED85A2}"/>
                </a:ext>
              </a:extLst>
            </p:cNvPr>
            <p:cNvPicPr>
              <a:picLocks noChangeAspect="1"/>
            </p:cNvPicPr>
            <p:nvPr/>
          </p:nvPicPr>
          <p:blipFill>
            <a:blip r:embed="rId6">
              <a:lum bright="100000"/>
            </a:blip>
            <a:stretch>
              <a:fillRect/>
            </a:stretch>
          </p:blipFill>
          <p:spPr>
            <a:xfrm>
              <a:off x="2503535" y="5643691"/>
              <a:ext cx="610090" cy="583564"/>
            </a:xfrm>
            <a:prstGeom prst="rect">
              <a:avLst/>
            </a:prstGeom>
          </p:spPr>
        </p:pic>
      </p:grpSp>
      <p:grpSp>
        <p:nvGrpSpPr>
          <p:cNvPr id="59" name="Group 58">
            <a:extLst>
              <a:ext uri="{FF2B5EF4-FFF2-40B4-BE49-F238E27FC236}">
                <a16:creationId xmlns:a16="http://schemas.microsoft.com/office/drawing/2014/main" id="{3A391FF9-A9C6-4515-B20A-C0B43A4DCC25}"/>
              </a:ext>
            </a:extLst>
          </p:cNvPr>
          <p:cNvGrpSpPr/>
          <p:nvPr/>
        </p:nvGrpSpPr>
        <p:grpSpPr>
          <a:xfrm>
            <a:off x="3649935" y="5335727"/>
            <a:ext cx="732399" cy="924544"/>
            <a:chOff x="3572259" y="5677359"/>
            <a:chExt cx="732399" cy="924544"/>
          </a:xfrm>
        </p:grpSpPr>
        <p:sp>
          <p:nvSpPr>
            <p:cNvPr id="16" name="Rectangle 15">
              <a:extLst>
                <a:ext uri="{FF2B5EF4-FFF2-40B4-BE49-F238E27FC236}">
                  <a16:creationId xmlns:a16="http://schemas.microsoft.com/office/drawing/2014/main" id="{749B1266-F555-1B43-BADC-D2FB2D56E241}"/>
                </a:ext>
              </a:extLst>
            </p:cNvPr>
            <p:cNvSpPr/>
            <p:nvPr/>
          </p:nvSpPr>
          <p:spPr>
            <a:xfrm>
              <a:off x="3572259" y="6315671"/>
              <a:ext cx="732399" cy="286232"/>
            </a:xfrm>
            <a:prstGeom prst="rect">
              <a:avLst/>
            </a:prstGeom>
          </p:spPr>
          <p:txBody>
            <a:bodyPr wrap="square" anchor="ctr">
              <a:spAutoFit/>
            </a:bodyPr>
            <a:lstStyle/>
            <a:p>
              <a:pPr marL="0" marR="0" lvl="0" indent="0" algn="ctr" defTabSz="121914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CRM</a:t>
              </a:r>
            </a:p>
          </p:txBody>
        </p:sp>
        <p:pic>
          <p:nvPicPr>
            <p:cNvPr id="32" name="Picture 31">
              <a:extLst>
                <a:ext uri="{FF2B5EF4-FFF2-40B4-BE49-F238E27FC236}">
                  <a16:creationId xmlns:a16="http://schemas.microsoft.com/office/drawing/2014/main" id="{EF5CB3DB-0A91-DE4E-89D1-3FDD09653EEA}"/>
                </a:ext>
              </a:extLst>
            </p:cNvPr>
            <p:cNvPicPr>
              <a:picLocks noChangeAspect="1"/>
            </p:cNvPicPr>
            <p:nvPr/>
          </p:nvPicPr>
          <p:blipFill>
            <a:blip r:embed="rId7"/>
            <a:srcRect/>
            <a:stretch/>
          </p:blipFill>
          <p:spPr>
            <a:xfrm>
              <a:off x="3654267" y="5677359"/>
              <a:ext cx="499818" cy="572518"/>
            </a:xfrm>
            <a:prstGeom prst="rect">
              <a:avLst/>
            </a:prstGeom>
          </p:spPr>
        </p:pic>
      </p:grpSp>
      <p:grpSp>
        <p:nvGrpSpPr>
          <p:cNvPr id="55" name="Group 54">
            <a:extLst>
              <a:ext uri="{FF2B5EF4-FFF2-40B4-BE49-F238E27FC236}">
                <a16:creationId xmlns:a16="http://schemas.microsoft.com/office/drawing/2014/main" id="{051E813D-31DD-43D6-B7C6-218789CC72FC}"/>
              </a:ext>
            </a:extLst>
          </p:cNvPr>
          <p:cNvGrpSpPr/>
          <p:nvPr/>
        </p:nvGrpSpPr>
        <p:grpSpPr>
          <a:xfrm>
            <a:off x="8398207" y="5344004"/>
            <a:ext cx="619436" cy="916984"/>
            <a:chOff x="8558452" y="5685636"/>
            <a:chExt cx="619436" cy="916984"/>
          </a:xfrm>
        </p:grpSpPr>
        <p:sp>
          <p:nvSpPr>
            <p:cNvPr id="18" name="Rectangle 17">
              <a:extLst>
                <a:ext uri="{FF2B5EF4-FFF2-40B4-BE49-F238E27FC236}">
                  <a16:creationId xmlns:a16="http://schemas.microsoft.com/office/drawing/2014/main" id="{1E59DB19-CB49-7E4F-A640-542C77C47AE7}"/>
                </a:ext>
              </a:extLst>
            </p:cNvPr>
            <p:cNvSpPr/>
            <p:nvPr/>
          </p:nvSpPr>
          <p:spPr>
            <a:xfrm>
              <a:off x="8594355" y="6316388"/>
              <a:ext cx="583533" cy="286232"/>
            </a:xfrm>
            <a:prstGeom prst="rect">
              <a:avLst/>
            </a:prstGeom>
          </p:spPr>
          <p:txBody>
            <a:bodyPr wrap="square" anchor="ctr">
              <a:spAutoFit/>
            </a:bodyPr>
            <a:lstStyle/>
            <a:p>
              <a:pPr marL="0" marR="0" lvl="0" indent="0" algn="ctr" defTabSz="121914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IoT</a:t>
              </a:r>
            </a:p>
          </p:txBody>
        </p:sp>
        <p:pic>
          <p:nvPicPr>
            <p:cNvPr id="33" name="Picture 32">
              <a:extLst>
                <a:ext uri="{FF2B5EF4-FFF2-40B4-BE49-F238E27FC236}">
                  <a16:creationId xmlns:a16="http://schemas.microsoft.com/office/drawing/2014/main" id="{F124583F-B465-3248-9862-76EE30BB4285}"/>
                </a:ext>
              </a:extLst>
            </p:cNvPr>
            <p:cNvPicPr>
              <a:picLocks noChangeAspect="1"/>
            </p:cNvPicPr>
            <p:nvPr/>
          </p:nvPicPr>
          <p:blipFill>
            <a:blip r:embed="rId8"/>
            <a:srcRect/>
            <a:stretch/>
          </p:blipFill>
          <p:spPr>
            <a:xfrm>
              <a:off x="8558452" y="5685636"/>
              <a:ext cx="594624" cy="569848"/>
            </a:xfrm>
            <a:prstGeom prst="rect">
              <a:avLst/>
            </a:prstGeom>
          </p:spPr>
        </p:pic>
      </p:grpSp>
      <p:grpSp>
        <p:nvGrpSpPr>
          <p:cNvPr id="61" name="Group 60">
            <a:extLst>
              <a:ext uri="{FF2B5EF4-FFF2-40B4-BE49-F238E27FC236}">
                <a16:creationId xmlns:a16="http://schemas.microsoft.com/office/drawing/2014/main" id="{DE6FC9D1-C712-438A-A877-A229C7E8D4BE}"/>
              </a:ext>
            </a:extLst>
          </p:cNvPr>
          <p:cNvGrpSpPr/>
          <p:nvPr/>
        </p:nvGrpSpPr>
        <p:grpSpPr>
          <a:xfrm>
            <a:off x="1314349" y="5313575"/>
            <a:ext cx="732399" cy="946696"/>
            <a:chOff x="1314349" y="5655207"/>
            <a:chExt cx="732399" cy="946696"/>
          </a:xfrm>
        </p:grpSpPr>
        <p:sp>
          <p:nvSpPr>
            <p:cNvPr id="15" name="Rectangle 14">
              <a:extLst>
                <a:ext uri="{FF2B5EF4-FFF2-40B4-BE49-F238E27FC236}">
                  <a16:creationId xmlns:a16="http://schemas.microsoft.com/office/drawing/2014/main" id="{BFC6BA45-9E89-3C4B-86C5-C2559F3CA281}"/>
                </a:ext>
              </a:extLst>
            </p:cNvPr>
            <p:cNvSpPr/>
            <p:nvPr/>
          </p:nvSpPr>
          <p:spPr>
            <a:xfrm>
              <a:off x="1314349" y="6315671"/>
              <a:ext cx="732399" cy="286232"/>
            </a:xfrm>
            <a:prstGeom prst="rect">
              <a:avLst/>
            </a:prstGeom>
          </p:spPr>
          <p:txBody>
            <a:bodyPr wrap="square" anchor="ctr">
              <a:spAutoFit/>
            </a:bodyPr>
            <a:lstStyle/>
            <a:p>
              <a:pPr marL="0" marR="0" lvl="0" indent="0" algn="ctr" defTabSz="121914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ERP</a:t>
              </a:r>
            </a:p>
          </p:txBody>
        </p:sp>
        <p:pic>
          <p:nvPicPr>
            <p:cNvPr id="34" name="Picture 33">
              <a:extLst>
                <a:ext uri="{FF2B5EF4-FFF2-40B4-BE49-F238E27FC236}">
                  <a16:creationId xmlns:a16="http://schemas.microsoft.com/office/drawing/2014/main" id="{6A960019-E2F4-E242-BE20-F729B129322C}"/>
                </a:ext>
              </a:extLst>
            </p:cNvPr>
            <p:cNvPicPr>
              <a:picLocks noChangeAspect="1"/>
            </p:cNvPicPr>
            <p:nvPr/>
          </p:nvPicPr>
          <p:blipFill>
            <a:blip r:embed="rId9"/>
            <a:srcRect/>
            <a:stretch/>
          </p:blipFill>
          <p:spPr>
            <a:xfrm>
              <a:off x="1353560" y="5655207"/>
              <a:ext cx="608576" cy="563160"/>
            </a:xfrm>
            <a:prstGeom prst="rect">
              <a:avLst/>
            </a:prstGeom>
          </p:spPr>
        </p:pic>
      </p:grpSp>
      <p:grpSp>
        <p:nvGrpSpPr>
          <p:cNvPr id="57" name="Group 56">
            <a:extLst>
              <a:ext uri="{FF2B5EF4-FFF2-40B4-BE49-F238E27FC236}">
                <a16:creationId xmlns:a16="http://schemas.microsoft.com/office/drawing/2014/main" id="{D27A7261-890D-4E20-9A28-583FE42BBA7A}"/>
              </a:ext>
            </a:extLst>
          </p:cNvPr>
          <p:cNvGrpSpPr/>
          <p:nvPr/>
        </p:nvGrpSpPr>
        <p:grpSpPr>
          <a:xfrm>
            <a:off x="5882803" y="5459049"/>
            <a:ext cx="1246006" cy="801939"/>
            <a:chOff x="5840170" y="5800681"/>
            <a:chExt cx="1246006" cy="801939"/>
          </a:xfrm>
        </p:grpSpPr>
        <p:sp>
          <p:nvSpPr>
            <p:cNvPr id="20" name="Rectangle 19">
              <a:extLst>
                <a:ext uri="{FF2B5EF4-FFF2-40B4-BE49-F238E27FC236}">
                  <a16:creationId xmlns:a16="http://schemas.microsoft.com/office/drawing/2014/main" id="{A0F58B95-9EF4-A947-827D-F8A23D9F0023}"/>
                </a:ext>
              </a:extLst>
            </p:cNvPr>
            <p:cNvSpPr/>
            <p:nvPr/>
          </p:nvSpPr>
          <p:spPr>
            <a:xfrm>
              <a:off x="5840170" y="6316388"/>
              <a:ext cx="1246006" cy="286232"/>
            </a:xfrm>
            <a:prstGeom prst="rect">
              <a:avLst/>
            </a:prstGeom>
          </p:spPr>
          <p:txBody>
            <a:bodyPr wrap="square" anchor="ctr">
              <a:spAutoFit/>
            </a:bodyPr>
            <a:lstStyle/>
            <a:p>
              <a:pPr marL="0" marR="0" lvl="0" indent="0" algn="ctr" defTabSz="121914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SaaS </a:t>
              </a:r>
              <a:r>
                <a:rPr kumimoji="0" lang="ja-JP" altLang="en-US"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アプリ</a:t>
              </a:r>
              <a:endParaRPr kumimoji="0" lang="en-GB"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pic>
          <p:nvPicPr>
            <p:cNvPr id="35" name="Picture 34">
              <a:extLst>
                <a:ext uri="{FF2B5EF4-FFF2-40B4-BE49-F238E27FC236}">
                  <a16:creationId xmlns:a16="http://schemas.microsoft.com/office/drawing/2014/main" id="{A18E0CDB-1CBE-8D4C-9735-DD00A5457424}"/>
                </a:ext>
              </a:extLst>
            </p:cNvPr>
            <p:cNvPicPr>
              <a:picLocks noChangeAspect="1"/>
            </p:cNvPicPr>
            <p:nvPr/>
          </p:nvPicPr>
          <p:blipFill>
            <a:blip r:embed="rId10"/>
            <a:srcRect/>
            <a:stretch/>
          </p:blipFill>
          <p:spPr>
            <a:xfrm>
              <a:off x="6176029" y="5800681"/>
              <a:ext cx="577975" cy="361235"/>
            </a:xfrm>
            <a:prstGeom prst="rect">
              <a:avLst/>
            </a:prstGeom>
          </p:spPr>
        </p:pic>
      </p:grpSp>
      <p:grpSp>
        <p:nvGrpSpPr>
          <p:cNvPr id="58" name="Group 57">
            <a:extLst>
              <a:ext uri="{FF2B5EF4-FFF2-40B4-BE49-F238E27FC236}">
                <a16:creationId xmlns:a16="http://schemas.microsoft.com/office/drawing/2014/main" id="{459C0BB6-C478-49D1-A82D-DF90E79E089A}"/>
              </a:ext>
            </a:extLst>
          </p:cNvPr>
          <p:cNvGrpSpPr/>
          <p:nvPr/>
        </p:nvGrpSpPr>
        <p:grpSpPr>
          <a:xfrm>
            <a:off x="4346639" y="5350328"/>
            <a:ext cx="1600434" cy="910660"/>
            <a:chOff x="4294983" y="5691960"/>
            <a:chExt cx="1600434" cy="910660"/>
          </a:xfrm>
        </p:grpSpPr>
        <p:sp>
          <p:nvSpPr>
            <p:cNvPr id="21" name="Rectangle 20">
              <a:extLst>
                <a:ext uri="{FF2B5EF4-FFF2-40B4-BE49-F238E27FC236}">
                  <a16:creationId xmlns:a16="http://schemas.microsoft.com/office/drawing/2014/main" id="{7457D7BA-B80F-9B4E-AB4F-D8F2D6117637}"/>
                </a:ext>
              </a:extLst>
            </p:cNvPr>
            <p:cNvSpPr/>
            <p:nvPr/>
          </p:nvSpPr>
          <p:spPr>
            <a:xfrm>
              <a:off x="4294983" y="6316388"/>
              <a:ext cx="1600434" cy="286232"/>
            </a:xfrm>
            <a:prstGeom prst="rect">
              <a:avLst/>
            </a:prstGeom>
          </p:spPr>
          <p:txBody>
            <a:bodyPr wrap="square" anchor="ctr">
              <a:spAutoFit/>
            </a:bodyPr>
            <a:lstStyle/>
            <a:p>
              <a:pPr marL="0" marR="0" lvl="0" indent="0" algn="ctr" defTabSz="121914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Web </a:t>
              </a:r>
              <a:r>
                <a:rPr kumimoji="0" lang="ja-JP" altLang="en-US"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サービス</a:t>
              </a:r>
              <a:endParaRPr kumimoji="0" lang="en-GB"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pic>
          <p:nvPicPr>
            <p:cNvPr id="36" name="Picture 35">
              <a:extLst>
                <a:ext uri="{FF2B5EF4-FFF2-40B4-BE49-F238E27FC236}">
                  <a16:creationId xmlns:a16="http://schemas.microsoft.com/office/drawing/2014/main" id="{77029D64-09AE-7F41-AB34-A8F4901B75C2}"/>
                </a:ext>
              </a:extLst>
            </p:cNvPr>
            <p:cNvPicPr>
              <a:picLocks noChangeAspect="1"/>
            </p:cNvPicPr>
            <p:nvPr/>
          </p:nvPicPr>
          <p:blipFill>
            <a:blip r:embed="rId11"/>
            <a:srcRect/>
            <a:stretch/>
          </p:blipFill>
          <p:spPr>
            <a:xfrm>
              <a:off x="4842305" y="5691960"/>
              <a:ext cx="497486" cy="569848"/>
            </a:xfrm>
            <a:prstGeom prst="rect">
              <a:avLst/>
            </a:prstGeom>
          </p:spPr>
        </p:pic>
      </p:grpSp>
      <p:grpSp>
        <p:nvGrpSpPr>
          <p:cNvPr id="56" name="Group 55">
            <a:extLst>
              <a:ext uri="{FF2B5EF4-FFF2-40B4-BE49-F238E27FC236}">
                <a16:creationId xmlns:a16="http://schemas.microsoft.com/office/drawing/2014/main" id="{1F6E7D45-7B6F-4760-A262-267D3CF64AE2}"/>
              </a:ext>
            </a:extLst>
          </p:cNvPr>
          <p:cNvGrpSpPr/>
          <p:nvPr/>
        </p:nvGrpSpPr>
        <p:grpSpPr>
          <a:xfrm>
            <a:off x="7128808" y="5389581"/>
            <a:ext cx="1223113" cy="870690"/>
            <a:chOff x="7149650" y="5731213"/>
            <a:chExt cx="1223113" cy="870690"/>
          </a:xfrm>
        </p:grpSpPr>
        <p:sp>
          <p:nvSpPr>
            <p:cNvPr id="17" name="Rectangle 16">
              <a:extLst>
                <a:ext uri="{FF2B5EF4-FFF2-40B4-BE49-F238E27FC236}">
                  <a16:creationId xmlns:a16="http://schemas.microsoft.com/office/drawing/2014/main" id="{18C01868-667F-C44B-A902-F76FB34A0E60}"/>
                </a:ext>
              </a:extLst>
            </p:cNvPr>
            <p:cNvSpPr/>
            <p:nvPr/>
          </p:nvSpPr>
          <p:spPr>
            <a:xfrm>
              <a:off x="7149650" y="6315671"/>
              <a:ext cx="1223113" cy="286232"/>
            </a:xfrm>
            <a:prstGeom prst="rect">
              <a:avLst/>
            </a:prstGeom>
          </p:spPr>
          <p:txBody>
            <a:bodyPr wrap="square" anchor="ctr">
              <a:spAutoFit/>
            </a:bodyPr>
            <a:lstStyle/>
            <a:p>
              <a:pPr marL="0" marR="0" lvl="0" indent="0" algn="ctr" defTabSz="1219140" rtl="0" eaLnBrk="1" fontAlgn="auto" latinLnBrk="0" hangingPunct="1">
                <a:lnSpc>
                  <a:spcPct val="90000"/>
                </a:lnSpc>
                <a:spcBef>
                  <a:spcPts val="0"/>
                </a:spcBef>
                <a:spcAft>
                  <a:spcPts val="0"/>
                </a:spcAft>
                <a:buClrTx/>
                <a:buSzTx/>
                <a:buFontTx/>
                <a:buNone/>
                <a:tabLst/>
                <a:defRPr/>
              </a:pPr>
              <a:r>
                <a:rPr kumimoji="0" lang="ja-JP" altLang="en-US"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データベース</a:t>
              </a:r>
              <a:endParaRPr kumimoji="0" lang="en-GB"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pic>
          <p:nvPicPr>
            <p:cNvPr id="37" name="Picture 36">
              <a:extLst>
                <a:ext uri="{FF2B5EF4-FFF2-40B4-BE49-F238E27FC236}">
                  <a16:creationId xmlns:a16="http://schemas.microsoft.com/office/drawing/2014/main" id="{E6392CF5-5D21-6644-B343-DD3155B56B91}"/>
                </a:ext>
              </a:extLst>
            </p:cNvPr>
            <p:cNvPicPr>
              <a:picLocks noChangeAspect="1"/>
            </p:cNvPicPr>
            <p:nvPr/>
          </p:nvPicPr>
          <p:blipFill>
            <a:blip r:embed="rId12">
              <a:lum bright="100000"/>
            </a:blip>
            <a:stretch>
              <a:fillRect/>
            </a:stretch>
          </p:blipFill>
          <p:spPr>
            <a:xfrm>
              <a:off x="7515033" y="5731213"/>
              <a:ext cx="457815" cy="457815"/>
            </a:xfrm>
            <a:prstGeom prst="rect">
              <a:avLst/>
            </a:prstGeom>
          </p:spPr>
        </p:pic>
      </p:grpSp>
      <p:sp>
        <p:nvSpPr>
          <p:cNvPr id="38" name="TextBox 37">
            <a:extLst>
              <a:ext uri="{FF2B5EF4-FFF2-40B4-BE49-F238E27FC236}">
                <a16:creationId xmlns:a16="http://schemas.microsoft.com/office/drawing/2014/main" id="{DDFABC71-1AA6-4C44-9C74-FE045D00AED4}"/>
              </a:ext>
            </a:extLst>
          </p:cNvPr>
          <p:cNvSpPr txBox="1"/>
          <p:nvPr/>
        </p:nvSpPr>
        <p:spPr>
          <a:xfrm>
            <a:off x="5777946" y="3280832"/>
            <a:ext cx="4150444" cy="652133"/>
          </a:xfrm>
          <a:prstGeom prst="rect">
            <a:avLst/>
          </a:prstGeom>
          <a:solidFill>
            <a:schemeClr val="accent6">
              <a:lumMod val="10000"/>
            </a:schemeClr>
          </a:solidFill>
          <a:ln w="12700">
            <a:miter lim="400000"/>
          </a:ln>
        </p:spPr>
        <p:txBody>
          <a:bodyPr lIns="25400" tIns="0" rIns="25400" bIns="25400" anchor="ctr"/>
          <a:lstStyle>
            <a:defPPr>
              <a:defRPr lang="en-US"/>
            </a:defPPr>
            <a:lvl1pPr algn="ctr">
              <a:defRPr sz="1600" b="1">
                <a:solidFill>
                  <a:srgbClr val="FFFFFF"/>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Foundry: </a:t>
            </a:r>
            <a:r>
              <a:rPr kumimoji="0" lang="ja-JP" altLang="en-US" sz="1400" b="1" i="0" u="none" strike="noStrike" kern="1200" cap="none" spc="-5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セキュアなアプリバックエンドサービスとの統合アダプタ </a:t>
            </a:r>
            <a:endParaRPr kumimoji="0" lang="en-US" sz="1400" b="1" i="0" u="none" strike="noStrike" kern="1200" cap="none" spc="-5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39" name="TextBox 38">
            <a:extLst>
              <a:ext uri="{FF2B5EF4-FFF2-40B4-BE49-F238E27FC236}">
                <a16:creationId xmlns:a16="http://schemas.microsoft.com/office/drawing/2014/main" id="{23B4672E-E7BF-1E4F-B117-D9F3D64688C3}"/>
              </a:ext>
            </a:extLst>
          </p:cNvPr>
          <p:cNvSpPr txBox="1"/>
          <p:nvPr/>
        </p:nvSpPr>
        <p:spPr>
          <a:xfrm>
            <a:off x="1684567" y="4009857"/>
            <a:ext cx="8243823" cy="338554"/>
          </a:xfrm>
          <a:prstGeom prst="rect">
            <a:avLst/>
          </a:prstGeom>
          <a:solidFill>
            <a:schemeClr val="accent6">
              <a:lumMod val="10000"/>
            </a:schemeClr>
          </a:solidFill>
          <a:ln w="12700">
            <a:miter lim="400000"/>
          </a:ln>
        </p:spPr>
        <p:txBody>
          <a:bodyPr lIns="25400" tIns="0" rIns="25400" bIns="25400" anchor="ctr"/>
          <a:lstStyle>
            <a:defPPr>
              <a:defRPr lang="en-US"/>
            </a:defPPr>
            <a:lvl1pPr>
              <a:defRPr sz="1600">
                <a:solidFill>
                  <a:srgbClr val="FFFFFF"/>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DevOps &amp; </a:t>
            </a:r>
            <a:r>
              <a:rPr kumimoji="0" lang="ja-JP" altLang="en-US" sz="18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自動化テスト</a:t>
            </a:r>
            <a:endParaRPr kumimoji="0" lang="en-US" sz="18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40" name="TextBox 39">
            <a:extLst>
              <a:ext uri="{FF2B5EF4-FFF2-40B4-BE49-F238E27FC236}">
                <a16:creationId xmlns:a16="http://schemas.microsoft.com/office/drawing/2014/main" id="{83E7C359-CCEC-AF4B-8C27-2743040F47D2}"/>
              </a:ext>
            </a:extLst>
          </p:cNvPr>
          <p:cNvSpPr txBox="1"/>
          <p:nvPr/>
        </p:nvSpPr>
        <p:spPr>
          <a:xfrm>
            <a:off x="1684566" y="4429794"/>
            <a:ext cx="8243823" cy="338554"/>
          </a:xfrm>
          <a:prstGeom prst="rect">
            <a:avLst/>
          </a:prstGeom>
          <a:solidFill>
            <a:schemeClr val="accent6">
              <a:lumMod val="10000"/>
            </a:schemeClr>
          </a:solidFill>
          <a:ln w="12700">
            <a:miter lim="400000"/>
          </a:ln>
        </p:spPr>
        <p:txBody>
          <a:bodyPr lIns="25400" tIns="0" rIns="25400" bIns="25400" anchor="ctr"/>
          <a:lstStyle>
            <a:defPPr>
              <a:defRPr lang="en-US"/>
            </a:defPPr>
            <a:lvl1pPr>
              <a:defRPr sz="1600">
                <a:solidFill>
                  <a:srgbClr val="FFFFFF"/>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クラウドネイティブと </a:t>
            </a:r>
            <a:r>
              <a:rPr kumimoji="0" lang="en-US" altLang="ja-JP" sz="18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SaaS </a:t>
            </a:r>
            <a:r>
              <a:rPr kumimoji="0" lang="ja-JP" altLang="en-US" sz="18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ホスティング</a:t>
            </a:r>
            <a:endParaRPr kumimoji="0" lang="en-US" sz="18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4" name="Left Brace 3">
            <a:extLst>
              <a:ext uri="{FF2B5EF4-FFF2-40B4-BE49-F238E27FC236}">
                <a16:creationId xmlns:a16="http://schemas.microsoft.com/office/drawing/2014/main" id="{9B20F634-34F0-BC45-B17B-34F7A8A59FF8}"/>
              </a:ext>
            </a:extLst>
          </p:cNvPr>
          <p:cNvSpPr/>
          <p:nvPr/>
        </p:nvSpPr>
        <p:spPr>
          <a:xfrm rot="5400000">
            <a:off x="5685807" y="709482"/>
            <a:ext cx="220471" cy="8772364"/>
          </a:xfrm>
          <a:prstGeom prst="leftBrace">
            <a:avLst>
              <a:gd name="adj1" fmla="val 31089"/>
              <a:gd name="adj2" fmla="val 49288"/>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0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44" name="Left Brace 43">
            <a:extLst>
              <a:ext uri="{FF2B5EF4-FFF2-40B4-BE49-F238E27FC236}">
                <a16:creationId xmlns:a16="http://schemas.microsoft.com/office/drawing/2014/main" id="{06B35A7E-2B91-0642-85DE-A6508F1C313F}"/>
              </a:ext>
            </a:extLst>
          </p:cNvPr>
          <p:cNvSpPr/>
          <p:nvPr/>
        </p:nvSpPr>
        <p:spPr>
          <a:xfrm rot="16200000">
            <a:off x="5685807" y="-2194823"/>
            <a:ext cx="220471" cy="8772366"/>
          </a:xfrm>
          <a:prstGeom prst="leftBrace">
            <a:avLst>
              <a:gd name="adj1" fmla="val 31089"/>
              <a:gd name="adj2" fmla="val 49288"/>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0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pic>
        <p:nvPicPr>
          <p:cNvPr id="47" name="Picture 46">
            <a:extLst>
              <a:ext uri="{FF2B5EF4-FFF2-40B4-BE49-F238E27FC236}">
                <a16:creationId xmlns:a16="http://schemas.microsoft.com/office/drawing/2014/main" id="{E91E4477-9ADC-E447-A1BF-EA34E8CB288A}"/>
              </a:ext>
            </a:extLst>
          </p:cNvPr>
          <p:cNvPicPr>
            <a:picLocks noChangeAspect="1"/>
          </p:cNvPicPr>
          <p:nvPr/>
        </p:nvPicPr>
        <p:blipFill>
          <a:blip r:embed="rId13"/>
          <a:stretch>
            <a:fillRect/>
          </a:stretch>
        </p:blipFill>
        <p:spPr>
          <a:xfrm>
            <a:off x="10247565" y="441960"/>
            <a:ext cx="1419860" cy="198120"/>
          </a:xfrm>
          <a:prstGeom prst="rect">
            <a:avLst/>
          </a:prstGeom>
        </p:spPr>
      </p:pic>
      <p:grpSp>
        <p:nvGrpSpPr>
          <p:cNvPr id="54" name="Group 53">
            <a:extLst>
              <a:ext uri="{FF2B5EF4-FFF2-40B4-BE49-F238E27FC236}">
                <a16:creationId xmlns:a16="http://schemas.microsoft.com/office/drawing/2014/main" id="{EB424584-C827-4F0F-85A4-DFAA548070F2}"/>
              </a:ext>
            </a:extLst>
          </p:cNvPr>
          <p:cNvGrpSpPr/>
          <p:nvPr/>
        </p:nvGrpSpPr>
        <p:grpSpPr>
          <a:xfrm>
            <a:off x="9387239" y="5284038"/>
            <a:ext cx="740273" cy="976950"/>
            <a:chOff x="9734427" y="5621169"/>
            <a:chExt cx="740273" cy="976950"/>
          </a:xfrm>
        </p:grpSpPr>
        <p:grpSp>
          <p:nvGrpSpPr>
            <p:cNvPr id="52" name="Group 51">
              <a:extLst>
                <a:ext uri="{FF2B5EF4-FFF2-40B4-BE49-F238E27FC236}">
                  <a16:creationId xmlns:a16="http://schemas.microsoft.com/office/drawing/2014/main" id="{C99302B7-C122-470E-A9FF-961395C0B444}"/>
                </a:ext>
              </a:extLst>
            </p:cNvPr>
            <p:cNvGrpSpPr/>
            <p:nvPr/>
          </p:nvGrpSpPr>
          <p:grpSpPr>
            <a:xfrm>
              <a:off x="9734427" y="5621169"/>
              <a:ext cx="740273" cy="727781"/>
              <a:chOff x="9802113" y="5673874"/>
              <a:chExt cx="740273" cy="727781"/>
            </a:xfrm>
          </p:grpSpPr>
          <p:pic>
            <p:nvPicPr>
              <p:cNvPr id="19" name="Picture 18" descr="A picture containing text, sign, vector graphics&#10;&#10;Description automatically generated">
                <a:extLst>
                  <a:ext uri="{FF2B5EF4-FFF2-40B4-BE49-F238E27FC236}">
                    <a16:creationId xmlns:a16="http://schemas.microsoft.com/office/drawing/2014/main" id="{664FD873-73B8-4413-9B7F-4EF872A1203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166761" y="5673874"/>
                <a:ext cx="315050" cy="315050"/>
              </a:xfrm>
              <a:prstGeom prst="rect">
                <a:avLst/>
              </a:prstGeom>
            </p:spPr>
          </p:pic>
          <p:pic>
            <p:nvPicPr>
              <p:cNvPr id="42" name="Picture 41" descr="A picture containing text, sign, clock, gauge&#10;&#10;Description automatically generated">
                <a:extLst>
                  <a:ext uri="{FF2B5EF4-FFF2-40B4-BE49-F238E27FC236}">
                    <a16:creationId xmlns:a16="http://schemas.microsoft.com/office/drawing/2014/main" id="{345AA9DE-B1D9-402E-88C4-DD0EAE9BF79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802113" y="5674250"/>
                <a:ext cx="310835" cy="310835"/>
              </a:xfrm>
              <a:prstGeom prst="rect">
                <a:avLst/>
              </a:prstGeom>
            </p:spPr>
          </p:pic>
          <p:pic>
            <p:nvPicPr>
              <p:cNvPr id="49" name="Picture 48" descr="A picture containing text, sign, vector graphics&#10;&#10;Description automatically generated">
                <a:extLst>
                  <a:ext uri="{FF2B5EF4-FFF2-40B4-BE49-F238E27FC236}">
                    <a16:creationId xmlns:a16="http://schemas.microsoft.com/office/drawing/2014/main" id="{7EB07EAB-9372-43B3-A59D-88470D5615B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806287" y="6029503"/>
                <a:ext cx="310834" cy="310834"/>
              </a:xfrm>
              <a:prstGeom prst="rect">
                <a:avLst/>
              </a:prstGeom>
            </p:spPr>
          </p:pic>
          <p:pic>
            <p:nvPicPr>
              <p:cNvPr id="51" name="Picture 50">
                <a:extLst>
                  <a:ext uri="{FF2B5EF4-FFF2-40B4-BE49-F238E27FC236}">
                    <a16:creationId xmlns:a16="http://schemas.microsoft.com/office/drawing/2014/main" id="{345EC6C6-A3B6-4692-A4A6-F94BA5717A4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124981" y="5985085"/>
                <a:ext cx="417405" cy="416570"/>
              </a:xfrm>
              <a:prstGeom prst="rect">
                <a:avLst/>
              </a:prstGeom>
            </p:spPr>
          </p:pic>
        </p:grpSp>
        <p:sp>
          <p:nvSpPr>
            <p:cNvPr id="53" name="Rectangle 52">
              <a:extLst>
                <a:ext uri="{FF2B5EF4-FFF2-40B4-BE49-F238E27FC236}">
                  <a16:creationId xmlns:a16="http://schemas.microsoft.com/office/drawing/2014/main" id="{73F0673B-FA8C-49ED-ADD5-02E1A5284708}"/>
                </a:ext>
              </a:extLst>
            </p:cNvPr>
            <p:cNvSpPr/>
            <p:nvPr/>
          </p:nvSpPr>
          <p:spPr>
            <a:xfrm>
              <a:off x="9808979" y="6311887"/>
              <a:ext cx="583533" cy="286232"/>
            </a:xfrm>
            <a:prstGeom prst="rect">
              <a:avLst/>
            </a:prstGeom>
          </p:spPr>
          <p:txBody>
            <a:bodyPr wrap="square" anchor="ctr">
              <a:spAutoFit/>
            </a:bodyPr>
            <a:lstStyle/>
            <a:p>
              <a:pPr marL="0" marR="0" lvl="0" indent="0" algn="ctr" defTabSz="121914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HCL</a:t>
              </a:r>
            </a:p>
          </p:txBody>
        </p:sp>
      </p:grpSp>
      <p:grpSp>
        <p:nvGrpSpPr>
          <p:cNvPr id="82" name="Group 81">
            <a:extLst>
              <a:ext uri="{FF2B5EF4-FFF2-40B4-BE49-F238E27FC236}">
                <a16:creationId xmlns:a16="http://schemas.microsoft.com/office/drawing/2014/main" id="{E3519BD8-764C-4812-AC8A-9FA8843E0323}"/>
              </a:ext>
            </a:extLst>
          </p:cNvPr>
          <p:cNvGrpSpPr/>
          <p:nvPr/>
        </p:nvGrpSpPr>
        <p:grpSpPr>
          <a:xfrm>
            <a:off x="7666121" y="991759"/>
            <a:ext cx="963006" cy="1108873"/>
            <a:chOff x="7818521" y="1024484"/>
            <a:chExt cx="963006" cy="1108873"/>
          </a:xfrm>
        </p:grpSpPr>
        <p:grpSp>
          <p:nvGrpSpPr>
            <p:cNvPr id="80" name="Group 79">
              <a:extLst>
                <a:ext uri="{FF2B5EF4-FFF2-40B4-BE49-F238E27FC236}">
                  <a16:creationId xmlns:a16="http://schemas.microsoft.com/office/drawing/2014/main" id="{1129FA55-EA41-4899-B45E-A42578FD82A1}"/>
                </a:ext>
              </a:extLst>
            </p:cNvPr>
            <p:cNvGrpSpPr/>
            <p:nvPr/>
          </p:nvGrpSpPr>
          <p:grpSpPr>
            <a:xfrm>
              <a:off x="7913443" y="1024484"/>
              <a:ext cx="811087" cy="671466"/>
              <a:chOff x="7945029" y="960033"/>
              <a:chExt cx="811087" cy="671466"/>
            </a:xfrm>
          </p:grpSpPr>
          <p:pic>
            <p:nvPicPr>
              <p:cNvPr id="25" name="Picture 24">
                <a:extLst>
                  <a:ext uri="{FF2B5EF4-FFF2-40B4-BE49-F238E27FC236}">
                    <a16:creationId xmlns:a16="http://schemas.microsoft.com/office/drawing/2014/main" id="{37FA5C2C-23A5-2D44-B8F2-C5A0DED218A6}"/>
                  </a:ext>
                </a:extLst>
              </p:cNvPr>
              <p:cNvPicPr>
                <a:picLocks noChangeAspect="1"/>
              </p:cNvPicPr>
              <p:nvPr/>
            </p:nvPicPr>
            <p:blipFill>
              <a:blip r:embed="rId18"/>
              <a:srcRect/>
              <a:stretch/>
            </p:blipFill>
            <p:spPr>
              <a:xfrm>
                <a:off x="7945029" y="960033"/>
                <a:ext cx="155293" cy="584634"/>
              </a:xfrm>
              <a:prstGeom prst="rect">
                <a:avLst/>
              </a:prstGeom>
            </p:spPr>
          </p:pic>
          <p:pic>
            <p:nvPicPr>
              <p:cNvPr id="28" name="Picture 27">
                <a:extLst>
                  <a:ext uri="{FF2B5EF4-FFF2-40B4-BE49-F238E27FC236}">
                    <a16:creationId xmlns:a16="http://schemas.microsoft.com/office/drawing/2014/main" id="{01D3090C-3077-D541-A10F-1695826BFBDC}"/>
                  </a:ext>
                </a:extLst>
              </p:cNvPr>
              <p:cNvPicPr>
                <a:picLocks noChangeAspect="1"/>
              </p:cNvPicPr>
              <p:nvPr/>
            </p:nvPicPr>
            <p:blipFill>
              <a:blip r:embed="rId19"/>
              <a:srcRect/>
              <a:stretch/>
            </p:blipFill>
            <p:spPr>
              <a:xfrm>
                <a:off x="8178158" y="1085210"/>
                <a:ext cx="577958" cy="546289"/>
              </a:xfrm>
              <a:prstGeom prst="rect">
                <a:avLst/>
              </a:prstGeom>
            </p:spPr>
          </p:pic>
        </p:grpSp>
        <p:sp>
          <p:nvSpPr>
            <p:cNvPr id="63" name="Rectangle 62">
              <a:extLst>
                <a:ext uri="{FF2B5EF4-FFF2-40B4-BE49-F238E27FC236}">
                  <a16:creationId xmlns:a16="http://schemas.microsoft.com/office/drawing/2014/main" id="{F666BD95-41BA-45B3-82DE-19A9ED82BB3E}"/>
                </a:ext>
              </a:extLst>
            </p:cNvPr>
            <p:cNvSpPr/>
            <p:nvPr/>
          </p:nvSpPr>
          <p:spPr>
            <a:xfrm>
              <a:off x="7818521" y="1847125"/>
              <a:ext cx="963006" cy="286232"/>
            </a:xfrm>
            <a:prstGeom prst="rect">
              <a:avLst/>
            </a:prstGeom>
          </p:spPr>
          <p:txBody>
            <a:bodyPr wrap="square" anchor="ctr">
              <a:spAutoFit/>
            </a:bodyPr>
            <a:lstStyle/>
            <a:p>
              <a:pPr marL="0" marR="0" lvl="0" indent="0" algn="ctr" defTabSz="1219140"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IoT</a:t>
              </a:r>
            </a:p>
          </p:txBody>
        </p:sp>
      </p:grpSp>
      <p:grpSp>
        <p:nvGrpSpPr>
          <p:cNvPr id="83" name="Group 82">
            <a:extLst>
              <a:ext uri="{FF2B5EF4-FFF2-40B4-BE49-F238E27FC236}">
                <a16:creationId xmlns:a16="http://schemas.microsoft.com/office/drawing/2014/main" id="{E85F3281-14C7-48FB-976C-BF6FFFA67515}"/>
              </a:ext>
            </a:extLst>
          </p:cNvPr>
          <p:cNvGrpSpPr/>
          <p:nvPr/>
        </p:nvGrpSpPr>
        <p:grpSpPr>
          <a:xfrm>
            <a:off x="6453671" y="1032400"/>
            <a:ext cx="1013442" cy="1068232"/>
            <a:chOff x="6606071" y="1104959"/>
            <a:chExt cx="1013442" cy="1068232"/>
          </a:xfrm>
        </p:grpSpPr>
        <p:pic>
          <p:nvPicPr>
            <p:cNvPr id="27" name="Picture 26">
              <a:extLst>
                <a:ext uri="{FF2B5EF4-FFF2-40B4-BE49-F238E27FC236}">
                  <a16:creationId xmlns:a16="http://schemas.microsoft.com/office/drawing/2014/main" id="{74776EC7-791E-1948-81EA-23B9B2C64F5B}"/>
                </a:ext>
              </a:extLst>
            </p:cNvPr>
            <p:cNvPicPr>
              <a:picLocks noChangeAspect="1"/>
            </p:cNvPicPr>
            <p:nvPr/>
          </p:nvPicPr>
          <p:blipFill>
            <a:blip r:embed="rId20"/>
            <a:srcRect/>
            <a:stretch/>
          </p:blipFill>
          <p:spPr>
            <a:xfrm>
              <a:off x="6925642" y="1104959"/>
              <a:ext cx="374300" cy="702952"/>
            </a:xfrm>
            <a:prstGeom prst="rect">
              <a:avLst/>
            </a:prstGeom>
          </p:spPr>
        </p:pic>
        <p:sp>
          <p:nvSpPr>
            <p:cNvPr id="64" name="Rectangle 63">
              <a:extLst>
                <a:ext uri="{FF2B5EF4-FFF2-40B4-BE49-F238E27FC236}">
                  <a16:creationId xmlns:a16="http://schemas.microsoft.com/office/drawing/2014/main" id="{66169685-09BF-4D82-8FC2-15CDE90776A6}"/>
                </a:ext>
              </a:extLst>
            </p:cNvPr>
            <p:cNvSpPr/>
            <p:nvPr/>
          </p:nvSpPr>
          <p:spPr>
            <a:xfrm>
              <a:off x="6606071" y="1886959"/>
              <a:ext cx="1013442" cy="286232"/>
            </a:xfrm>
            <a:prstGeom prst="rect">
              <a:avLst/>
            </a:prstGeom>
          </p:spPr>
          <p:txBody>
            <a:bodyPr wrap="square" anchor="ctr">
              <a:spAutoFit/>
            </a:bodyPr>
            <a:lstStyle/>
            <a:p>
              <a:pPr marL="0" marR="0" lvl="0" indent="0" algn="ctr" defTabSz="1219140" rtl="0" eaLnBrk="1" fontAlgn="auto" latinLnBrk="0" hangingPunct="1">
                <a:lnSpc>
                  <a:spcPct val="90000"/>
                </a:lnSpc>
                <a:spcBef>
                  <a:spcPts val="0"/>
                </a:spcBef>
                <a:spcAft>
                  <a:spcPts val="0"/>
                </a:spcAft>
                <a:buClrTx/>
                <a:buSzTx/>
                <a:buFontTx/>
                <a:buNone/>
                <a:tabLst/>
                <a:defRPr/>
              </a:pPr>
              <a:r>
                <a:rPr kumimoji="0" lang="ja-JP" altLang="en-US"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キオスク</a:t>
              </a:r>
              <a:endParaRPr kumimoji="0" lang="en-GB"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grpSp>
      <p:grpSp>
        <p:nvGrpSpPr>
          <p:cNvPr id="86" name="Group 85">
            <a:extLst>
              <a:ext uri="{FF2B5EF4-FFF2-40B4-BE49-F238E27FC236}">
                <a16:creationId xmlns:a16="http://schemas.microsoft.com/office/drawing/2014/main" id="{B49AA22E-2C7C-4964-A0E7-0BC56D6D4088}"/>
              </a:ext>
            </a:extLst>
          </p:cNvPr>
          <p:cNvGrpSpPr/>
          <p:nvPr/>
        </p:nvGrpSpPr>
        <p:grpSpPr>
          <a:xfrm>
            <a:off x="2694217" y="1057761"/>
            <a:ext cx="1224135" cy="1041664"/>
            <a:chOff x="2757717" y="1153220"/>
            <a:chExt cx="1224135" cy="1041664"/>
          </a:xfrm>
        </p:grpSpPr>
        <p:pic>
          <p:nvPicPr>
            <p:cNvPr id="23" name="Picture 22">
              <a:extLst>
                <a:ext uri="{FF2B5EF4-FFF2-40B4-BE49-F238E27FC236}">
                  <a16:creationId xmlns:a16="http://schemas.microsoft.com/office/drawing/2014/main" id="{0B592F23-1CE0-6947-9527-39BF85C626F1}"/>
                </a:ext>
              </a:extLst>
            </p:cNvPr>
            <p:cNvPicPr>
              <a:picLocks noChangeAspect="1"/>
            </p:cNvPicPr>
            <p:nvPr/>
          </p:nvPicPr>
          <p:blipFill>
            <a:blip r:embed="rId21"/>
            <a:srcRect/>
            <a:stretch/>
          </p:blipFill>
          <p:spPr>
            <a:xfrm>
              <a:off x="3129927" y="1153220"/>
              <a:ext cx="479713" cy="606429"/>
            </a:xfrm>
            <a:prstGeom prst="rect">
              <a:avLst/>
            </a:prstGeom>
          </p:spPr>
        </p:pic>
        <p:sp>
          <p:nvSpPr>
            <p:cNvPr id="69" name="Rectangle 68">
              <a:extLst>
                <a:ext uri="{FF2B5EF4-FFF2-40B4-BE49-F238E27FC236}">
                  <a16:creationId xmlns:a16="http://schemas.microsoft.com/office/drawing/2014/main" id="{05705FC7-DC6F-412D-AE06-6E65DC7895C4}"/>
                </a:ext>
              </a:extLst>
            </p:cNvPr>
            <p:cNvSpPr/>
            <p:nvPr/>
          </p:nvSpPr>
          <p:spPr>
            <a:xfrm>
              <a:off x="2757717" y="1908652"/>
              <a:ext cx="1224135" cy="286232"/>
            </a:xfrm>
            <a:prstGeom prst="rect">
              <a:avLst/>
            </a:prstGeom>
          </p:spPr>
          <p:txBody>
            <a:bodyPr wrap="square" anchor="ctr">
              <a:spAutoFit/>
            </a:bodyPr>
            <a:lstStyle/>
            <a:p>
              <a:pPr marL="0" marR="0" lvl="0" indent="0" algn="ctr" defTabSz="1219140" rtl="0" eaLnBrk="1" fontAlgn="auto" latinLnBrk="0" hangingPunct="1">
                <a:lnSpc>
                  <a:spcPct val="90000"/>
                </a:lnSpc>
                <a:spcBef>
                  <a:spcPts val="0"/>
                </a:spcBef>
                <a:spcAft>
                  <a:spcPts val="0"/>
                </a:spcAft>
                <a:buClrTx/>
                <a:buSzTx/>
                <a:buFontTx/>
                <a:buNone/>
                <a:tabLst/>
                <a:defRPr/>
              </a:pPr>
              <a:r>
                <a:rPr kumimoji="0" lang="ja-JP" altLang="en-US"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ウェアラブル</a:t>
              </a:r>
              <a:endParaRPr kumimoji="0" lang="en-GB"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grpSp>
      <p:grpSp>
        <p:nvGrpSpPr>
          <p:cNvPr id="84" name="Group 83">
            <a:extLst>
              <a:ext uri="{FF2B5EF4-FFF2-40B4-BE49-F238E27FC236}">
                <a16:creationId xmlns:a16="http://schemas.microsoft.com/office/drawing/2014/main" id="{5C36C423-6D56-40BC-8214-88892CC15805}"/>
              </a:ext>
            </a:extLst>
          </p:cNvPr>
          <p:cNvGrpSpPr/>
          <p:nvPr/>
        </p:nvGrpSpPr>
        <p:grpSpPr>
          <a:xfrm>
            <a:off x="5254687" y="1055575"/>
            <a:ext cx="1013442" cy="1045057"/>
            <a:chOff x="5407087" y="1152115"/>
            <a:chExt cx="1013442" cy="1045057"/>
          </a:xfrm>
        </p:grpSpPr>
        <p:sp>
          <p:nvSpPr>
            <p:cNvPr id="8" name="Rectangle 7">
              <a:extLst>
                <a:ext uri="{FF2B5EF4-FFF2-40B4-BE49-F238E27FC236}">
                  <a16:creationId xmlns:a16="http://schemas.microsoft.com/office/drawing/2014/main" id="{29BDCC3A-6B46-1845-AC91-7E5CBDC0BAEB}"/>
                </a:ext>
              </a:extLst>
            </p:cNvPr>
            <p:cNvSpPr/>
            <p:nvPr/>
          </p:nvSpPr>
          <p:spPr>
            <a:xfrm>
              <a:off x="5407087" y="1910940"/>
              <a:ext cx="1013442" cy="286232"/>
            </a:xfrm>
            <a:prstGeom prst="rect">
              <a:avLst/>
            </a:prstGeom>
          </p:spPr>
          <p:txBody>
            <a:bodyPr wrap="square" anchor="ctr">
              <a:spAutoFit/>
            </a:bodyPr>
            <a:lstStyle/>
            <a:p>
              <a:pPr marL="0" marR="0" lvl="0" indent="0" algn="ctr" defTabSz="1219140" rtl="0" eaLnBrk="1" fontAlgn="auto" latinLnBrk="0" hangingPunct="1">
                <a:lnSpc>
                  <a:spcPct val="90000"/>
                </a:lnSpc>
                <a:spcBef>
                  <a:spcPts val="0"/>
                </a:spcBef>
                <a:spcAft>
                  <a:spcPts val="0"/>
                </a:spcAft>
                <a:buClrTx/>
                <a:buSzTx/>
                <a:buFontTx/>
                <a:buNone/>
                <a:tabLst/>
                <a:defRPr/>
              </a:pPr>
              <a:r>
                <a:rPr kumimoji="0" lang="ja-JP" altLang="en-US"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タブレット</a:t>
              </a:r>
              <a:endParaRPr kumimoji="0" lang="en-GB"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pic>
          <p:nvPicPr>
            <p:cNvPr id="75" name="Picture 74">
              <a:extLst>
                <a:ext uri="{FF2B5EF4-FFF2-40B4-BE49-F238E27FC236}">
                  <a16:creationId xmlns:a16="http://schemas.microsoft.com/office/drawing/2014/main" id="{6D14D974-E923-4102-8580-40EBB9D77820}"/>
                </a:ext>
              </a:extLst>
            </p:cNvPr>
            <p:cNvPicPr>
              <a:picLocks noChangeAspect="1"/>
            </p:cNvPicPr>
            <p:nvPr/>
          </p:nvPicPr>
          <p:blipFill>
            <a:blip r:embed="rId22"/>
            <a:stretch>
              <a:fillRect/>
            </a:stretch>
          </p:blipFill>
          <p:spPr>
            <a:xfrm>
              <a:off x="5510253" y="1152115"/>
              <a:ext cx="807110" cy="608640"/>
            </a:xfrm>
            <a:prstGeom prst="rect">
              <a:avLst/>
            </a:prstGeom>
          </p:spPr>
        </p:pic>
      </p:grpSp>
      <p:grpSp>
        <p:nvGrpSpPr>
          <p:cNvPr id="87" name="Group 86">
            <a:extLst>
              <a:ext uri="{FF2B5EF4-FFF2-40B4-BE49-F238E27FC236}">
                <a16:creationId xmlns:a16="http://schemas.microsoft.com/office/drawing/2014/main" id="{138791A5-DD01-42C0-A0E8-850C6A1BCC3B}"/>
              </a:ext>
            </a:extLst>
          </p:cNvPr>
          <p:cNvGrpSpPr/>
          <p:nvPr/>
        </p:nvGrpSpPr>
        <p:grpSpPr>
          <a:xfrm>
            <a:off x="1606488" y="1041342"/>
            <a:ext cx="1014792" cy="1066631"/>
            <a:chOff x="1758888" y="1127321"/>
            <a:chExt cx="1014792" cy="1066631"/>
          </a:xfrm>
        </p:grpSpPr>
        <p:sp>
          <p:nvSpPr>
            <p:cNvPr id="6" name="Rectangle 5">
              <a:extLst>
                <a:ext uri="{FF2B5EF4-FFF2-40B4-BE49-F238E27FC236}">
                  <a16:creationId xmlns:a16="http://schemas.microsoft.com/office/drawing/2014/main" id="{02ABFAFA-4540-ED41-8EA9-6BCC85EB32CB}"/>
                </a:ext>
              </a:extLst>
            </p:cNvPr>
            <p:cNvSpPr/>
            <p:nvPr/>
          </p:nvSpPr>
          <p:spPr>
            <a:xfrm>
              <a:off x="1758888" y="1900379"/>
              <a:ext cx="1014792" cy="293573"/>
            </a:xfrm>
            <a:prstGeom prst="rect">
              <a:avLst/>
            </a:prstGeom>
          </p:spPr>
          <p:txBody>
            <a:bodyPr wrap="square" anchor="ctr">
              <a:spAutoFit/>
            </a:bodyPr>
            <a:lstStyle/>
            <a:p>
              <a:pPr marL="0" marR="0" lvl="0" indent="0" algn="ctr" defTabSz="1219140" rtl="0" eaLnBrk="1" fontAlgn="auto" latinLnBrk="0" hangingPunct="1">
                <a:lnSpc>
                  <a:spcPct val="90000"/>
                </a:lnSpc>
                <a:spcBef>
                  <a:spcPts val="0"/>
                </a:spcBef>
                <a:spcAft>
                  <a:spcPts val="0"/>
                </a:spcAft>
                <a:buClrTx/>
                <a:buSzTx/>
                <a:buFontTx/>
                <a:buNone/>
                <a:tabLst/>
                <a:defRPr/>
              </a:pPr>
              <a:r>
                <a:rPr kumimoji="0" lang="ja-JP" altLang="en-US"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rPr>
                <a:t>モバイル</a:t>
              </a:r>
              <a:endParaRPr kumimoji="0" lang="en-GB" sz="1400" b="1" i="0" u="none" strike="noStrike" kern="1200" cap="none" spc="-10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Arial" panose="020B0604020202020204" pitchFamily="34" charset="0"/>
              </a:endParaRPr>
            </a:p>
          </p:txBody>
        </p:sp>
        <p:pic>
          <p:nvPicPr>
            <p:cNvPr id="79" name="Picture 78">
              <a:extLst>
                <a:ext uri="{FF2B5EF4-FFF2-40B4-BE49-F238E27FC236}">
                  <a16:creationId xmlns:a16="http://schemas.microsoft.com/office/drawing/2014/main" id="{66BD7990-61F6-430A-9146-05777DF2FBCE}"/>
                </a:ext>
              </a:extLst>
            </p:cNvPr>
            <p:cNvPicPr>
              <a:picLocks noChangeAspect="1"/>
            </p:cNvPicPr>
            <p:nvPr/>
          </p:nvPicPr>
          <p:blipFill>
            <a:blip r:embed="rId22"/>
            <a:stretch>
              <a:fillRect/>
            </a:stretch>
          </p:blipFill>
          <p:spPr>
            <a:xfrm rot="5400000">
              <a:off x="1937169" y="1269285"/>
              <a:ext cx="658230" cy="374301"/>
            </a:xfrm>
            <a:prstGeom prst="rect">
              <a:avLst/>
            </a:prstGeom>
          </p:spPr>
        </p:pic>
      </p:grpSp>
    </p:spTree>
    <p:extLst>
      <p:ext uri="{BB962C8B-B14F-4D97-AF65-F5344CB8AC3E}">
        <p14:creationId xmlns:p14="http://schemas.microsoft.com/office/powerpoint/2010/main" val="394091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86CE45-8487-5643-BCBE-733F86A81D9F}"/>
              </a:ext>
            </a:extLst>
          </p:cNvPr>
          <p:cNvSpPr>
            <a:spLocks noGrp="1"/>
          </p:cNvSpPr>
          <p:nvPr>
            <p:ph type="title"/>
          </p:nvPr>
        </p:nvSpPr>
        <p:spPr/>
        <p:txBody>
          <a:bodyPr/>
          <a:lstStyle/>
          <a:p>
            <a:r>
              <a:rPr lang="en-US" altLang="ja-JP" dirty="0"/>
              <a:t>HCL Volt MX </a:t>
            </a:r>
            <a:r>
              <a:rPr lang="ja-JP" altLang="en-US" dirty="0"/>
              <a:t>開発環境とクラウドサービス環境</a:t>
            </a:r>
            <a:endParaRPr kumimoji="1" lang="ja-JP" altLang="en-US" dirty="0"/>
          </a:p>
        </p:txBody>
      </p:sp>
      <p:sp>
        <p:nvSpPr>
          <p:cNvPr id="18" name="Rectangle 26">
            <a:extLst>
              <a:ext uri="{FF2B5EF4-FFF2-40B4-BE49-F238E27FC236}">
                <a16:creationId xmlns:a16="http://schemas.microsoft.com/office/drawing/2014/main" id="{9CFFC1B4-2CC6-4342-9356-BC07181E3B02}"/>
              </a:ext>
            </a:extLst>
          </p:cNvPr>
          <p:cNvSpPr/>
          <p:nvPr/>
        </p:nvSpPr>
        <p:spPr>
          <a:xfrm rot="10800000">
            <a:off x="0" y="4087704"/>
            <a:ext cx="12192000" cy="1864759"/>
          </a:xfrm>
          <a:prstGeom prst="rect">
            <a:avLst/>
          </a:prstGeom>
          <a:gradFill>
            <a:gsLst>
              <a:gs pos="0">
                <a:srgbClr val="002747"/>
              </a:gs>
              <a:gs pos="1980">
                <a:srgbClr val="03294B"/>
              </a:gs>
              <a:gs pos="99000">
                <a:srgbClr val="839FF8"/>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メイリオ" panose="020B0604030504040204" pitchFamily="50" charset="-128"/>
            </a:endParaRPr>
          </a:p>
        </p:txBody>
      </p:sp>
      <p:sp>
        <p:nvSpPr>
          <p:cNvPr id="19" name="Rectangle 22">
            <a:extLst>
              <a:ext uri="{FF2B5EF4-FFF2-40B4-BE49-F238E27FC236}">
                <a16:creationId xmlns:a16="http://schemas.microsoft.com/office/drawing/2014/main" id="{8028FBAE-5D7D-4751-A407-3316B025EED1}"/>
              </a:ext>
            </a:extLst>
          </p:cNvPr>
          <p:cNvSpPr/>
          <p:nvPr/>
        </p:nvSpPr>
        <p:spPr>
          <a:xfrm>
            <a:off x="0" y="1284712"/>
            <a:ext cx="12192000" cy="2007330"/>
          </a:xfrm>
          <a:prstGeom prst="rect">
            <a:avLst/>
          </a:prstGeom>
          <a:gradFill>
            <a:gsLst>
              <a:gs pos="0">
                <a:srgbClr val="002747"/>
              </a:gs>
              <a:gs pos="1980">
                <a:srgbClr val="03294B"/>
              </a:gs>
              <a:gs pos="99000">
                <a:srgbClr val="839FF8"/>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メイリオ" panose="020B0604030504040204" pitchFamily="50" charset="-128"/>
            </a:endParaRPr>
          </a:p>
        </p:txBody>
      </p:sp>
      <p:sp>
        <p:nvSpPr>
          <p:cNvPr id="20" name="TextBox 5">
            <a:extLst>
              <a:ext uri="{FF2B5EF4-FFF2-40B4-BE49-F238E27FC236}">
                <a16:creationId xmlns:a16="http://schemas.microsoft.com/office/drawing/2014/main" id="{6AEE7FBE-95E4-4EB8-A141-DF62B233E6A7}"/>
              </a:ext>
            </a:extLst>
          </p:cNvPr>
          <p:cNvSpPr txBox="1"/>
          <p:nvPr/>
        </p:nvSpPr>
        <p:spPr>
          <a:xfrm>
            <a:off x="2491703" y="1395755"/>
            <a:ext cx="5970098" cy="1826131"/>
          </a:xfrm>
          <a:prstGeom prst="rect">
            <a:avLst/>
          </a:prstGeom>
          <a:noFill/>
        </p:spPr>
        <p:txBody>
          <a:bodyPr wrap="square" lIns="81267" tIns="40635" rIns="81267" bIns="40635" rtlCol="0">
            <a:spAutoFit/>
          </a:bodyPr>
          <a:lstStyle/>
          <a:p>
            <a:pPr marL="0" marR="0" lvl="0" indent="0" algn="l" defTabSz="1219110" rtl="0" eaLnBrk="1" fontAlgn="auto" latinLnBrk="0" hangingPunct="1">
              <a:lnSpc>
                <a:spcPct val="110000"/>
              </a:lnSpc>
              <a:spcBef>
                <a:spcPts val="200"/>
              </a:spcBef>
              <a:spcAft>
                <a:spcPts val="200"/>
              </a:spcAft>
              <a:buClrTx/>
              <a:buSzTx/>
              <a:buFontTx/>
              <a:buNone/>
              <a:tabLst/>
              <a:defRPr/>
            </a:pPr>
            <a:r>
              <a:rPr lang="ja-JP" altLang="en-US" sz="2800" b="1" kern="0" dirty="0">
                <a:solidFill>
                  <a:schemeClr val="bg1"/>
                </a:solidFill>
                <a:latin typeface="メイリオ" panose="020B0604030504040204" pitchFamily="50" charset="-128"/>
                <a:ea typeface="メイリオ" panose="020B0604030504040204" pitchFamily="50" charset="-128"/>
                <a:cs typeface="Arial" panose="020B0604020202020204" pitchFamily="34" charset="0"/>
              </a:rPr>
              <a:t>アプリ開発</a:t>
            </a:r>
            <a:endParaRPr kumimoji="0" lang="en-US" sz="600" b="0" i="0" u="none" strike="noStrike" kern="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l" defTabSz="1219110" rtl="0" eaLnBrk="1" fontAlgn="auto" latinLnBrk="0" hangingPunct="1">
              <a:lnSpc>
                <a:spcPct val="110000"/>
              </a:lnSpc>
              <a:spcBef>
                <a:spcPts val="200"/>
              </a:spcBef>
              <a:spcAft>
                <a:spcPts val="200"/>
              </a:spcAft>
              <a:buClrTx/>
              <a:buSzTx/>
              <a:buFontTx/>
              <a:buNone/>
              <a:tabLst/>
              <a:defRPr/>
            </a:pPr>
            <a:r>
              <a:rPr kumimoji="0" lang="ja-JP" altLang="en-US" b="0" i="0" u="none" strike="noStrike" kern="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Arial" panose="020B0604020202020204" pitchFamily="34" charset="0"/>
              </a:rPr>
              <a:t>マルチチャネルのアプリ</a:t>
            </a:r>
            <a:r>
              <a:rPr lang="ja-JP" altLang="en-US" kern="0" dirty="0">
                <a:solidFill>
                  <a:schemeClr val="bg1"/>
                </a:solidFill>
                <a:latin typeface="メイリオ" panose="020B0604030504040204" pitchFamily="50" charset="-128"/>
                <a:ea typeface="メイリオ" panose="020B0604030504040204" pitchFamily="50" charset="-128"/>
                <a:cs typeface="Arial" panose="020B0604020202020204" pitchFamily="34" charset="0"/>
              </a:rPr>
              <a:t>の設計</a:t>
            </a:r>
            <a:r>
              <a:rPr kumimoji="0" lang="ja-JP" altLang="en-US" b="0" i="0" u="none" strike="noStrike" kern="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Arial" panose="020B0604020202020204" pitchFamily="34" charset="0"/>
              </a:rPr>
              <a:t>とクラウドコラボレーションによる迅速な開発、エンタープライズグレードの複数のプラットフォームにシームレスに対応したローコード開発ツール</a:t>
            </a:r>
            <a:endParaRPr kumimoji="0" lang="en-US" b="0" i="0" u="none" strike="noStrike" kern="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cxnSp>
        <p:nvCxnSpPr>
          <p:cNvPr id="21" name="Straight Connector 6">
            <a:extLst>
              <a:ext uri="{FF2B5EF4-FFF2-40B4-BE49-F238E27FC236}">
                <a16:creationId xmlns:a16="http://schemas.microsoft.com/office/drawing/2014/main" id="{723F5B11-35A5-4C62-83FD-880D043F80F3}"/>
              </a:ext>
            </a:extLst>
          </p:cNvPr>
          <p:cNvCxnSpPr/>
          <p:nvPr/>
        </p:nvCxnSpPr>
        <p:spPr>
          <a:xfrm>
            <a:off x="2257637" y="1707838"/>
            <a:ext cx="0" cy="110404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Title 1">
            <a:extLst>
              <a:ext uri="{FF2B5EF4-FFF2-40B4-BE49-F238E27FC236}">
                <a16:creationId xmlns:a16="http://schemas.microsoft.com/office/drawing/2014/main" id="{E9F26C10-D88F-4B5C-B7DC-AAC5477E915B}"/>
              </a:ext>
            </a:extLst>
          </p:cNvPr>
          <p:cNvSpPr txBox="1">
            <a:spLocks/>
          </p:cNvSpPr>
          <p:nvPr/>
        </p:nvSpPr>
        <p:spPr>
          <a:xfrm>
            <a:off x="-781399" y="1731357"/>
            <a:ext cx="2750826" cy="1057011"/>
          </a:xfrm>
          <a:prstGeom prst="rect">
            <a:avLst/>
          </a:prstGeom>
        </p:spPr>
        <p:txBody>
          <a:bodyPr vert="horz" lIns="45723" tIns="0" rIns="45723" bIns="22861" rtlCol="0" anchor="ctr">
            <a:noAutofit/>
          </a:bodyPr>
          <a:lstStyle>
            <a:lvl1pPr algn="ctr" defTabSz="457200" rtl="0" eaLnBrk="1" latinLnBrk="0" hangingPunct="1">
              <a:lnSpc>
                <a:spcPct val="90000"/>
              </a:lnSpc>
              <a:spcBef>
                <a:spcPct val="0"/>
              </a:spcBef>
              <a:buNone/>
              <a:defRPr lang="en-US" sz="6000" b="0" i="0" kern="1200" noProof="0" dirty="0">
                <a:solidFill>
                  <a:schemeClr val="bg1"/>
                </a:solidFill>
                <a:effectLst/>
                <a:latin typeface="Karbon Regular"/>
                <a:ea typeface="+mj-ea"/>
                <a:cs typeface="Karbon Regular"/>
              </a:defRPr>
            </a:lvl1pPr>
          </a:lstStyle>
          <a:p>
            <a:pPr marL="0" marR="0" lvl="0" indent="0" algn="r" defTabSz="457200" rtl="0" eaLnBrk="1" fontAlgn="auto" latinLnBrk="0" hangingPunct="1">
              <a:lnSpc>
                <a:spcPct val="80000"/>
              </a:lnSpc>
              <a:spcBef>
                <a:spcPct val="0"/>
              </a:spcBef>
              <a:spcAft>
                <a:spcPts val="0"/>
              </a:spcAft>
              <a:buClrTx/>
              <a:buSzTx/>
              <a:buFontTx/>
              <a:buNone/>
              <a:tabLst/>
              <a:defRPr/>
            </a:pPr>
            <a:r>
              <a:rPr kumimoji="0" lang="en-US" sz="3600" b="1" i="0" u="none" strike="noStrike" kern="1200" cap="none" spc="0" normalizeH="0" baseline="0" noProof="0" dirty="0">
                <a:ln>
                  <a:noFill/>
                </a:ln>
                <a:effectLst/>
                <a:uLnTx/>
                <a:uFillTx/>
                <a:latin typeface="メイリオ" panose="020B0604030504040204" pitchFamily="50" charset="-128"/>
                <a:cs typeface="Arial" panose="020B0604020202020204" pitchFamily="34" charset="0"/>
              </a:rPr>
              <a:t>Iris</a:t>
            </a:r>
          </a:p>
        </p:txBody>
      </p:sp>
      <p:pic>
        <p:nvPicPr>
          <p:cNvPr id="23" name="Picture 8">
            <a:extLst>
              <a:ext uri="{FF2B5EF4-FFF2-40B4-BE49-F238E27FC236}">
                <a16:creationId xmlns:a16="http://schemas.microsoft.com/office/drawing/2014/main" id="{30B5647D-A22B-4455-9AB6-53A6AFA529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87008" y="623467"/>
            <a:ext cx="5987764" cy="3400317"/>
          </a:xfrm>
          <a:prstGeom prst="rect">
            <a:avLst/>
          </a:prstGeom>
        </p:spPr>
      </p:pic>
      <p:sp>
        <p:nvSpPr>
          <p:cNvPr id="24" name="TextBox 23">
            <a:extLst>
              <a:ext uri="{FF2B5EF4-FFF2-40B4-BE49-F238E27FC236}">
                <a16:creationId xmlns:a16="http://schemas.microsoft.com/office/drawing/2014/main" id="{79188901-772C-4278-BF41-90F1B9A916BB}"/>
              </a:ext>
            </a:extLst>
          </p:cNvPr>
          <p:cNvSpPr txBox="1"/>
          <p:nvPr/>
        </p:nvSpPr>
        <p:spPr>
          <a:xfrm>
            <a:off x="6568973" y="4131298"/>
            <a:ext cx="5385240" cy="1758420"/>
          </a:xfrm>
          <a:prstGeom prst="rect">
            <a:avLst/>
          </a:prstGeom>
          <a:noFill/>
        </p:spPr>
        <p:txBody>
          <a:bodyPr wrap="square" lIns="81267" tIns="40635" rIns="81267" bIns="40635" rtlCol="0" anchor="t">
            <a:spAutoFit/>
          </a:bodyPr>
          <a:lstStyle/>
          <a:p>
            <a:pPr marL="0" marR="0" lvl="0" indent="0" algn="l" defTabSz="1219110" rtl="0" eaLnBrk="1" fontAlgn="auto" latinLnBrk="0" hangingPunct="1">
              <a:lnSpc>
                <a:spcPct val="110000"/>
              </a:lnSpc>
              <a:spcBef>
                <a:spcPts val="200"/>
              </a:spcBef>
              <a:spcAft>
                <a:spcPts val="200"/>
              </a:spcAft>
              <a:buClrTx/>
              <a:buSzTx/>
              <a:buFontTx/>
              <a:buNone/>
              <a:tabLst/>
              <a:defRPr/>
            </a:pPr>
            <a:r>
              <a:rPr kumimoji="0" lang="ja-JP" altLang="en-US" sz="2800" b="1" i="0" u="none" strike="noStrike" kern="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Arial"/>
              </a:rPr>
              <a:t>ミドルウェア・サービス</a:t>
            </a:r>
            <a:endParaRPr kumimoji="0" lang="en-US" sz="2800" b="1" i="0" u="none" strike="noStrike" kern="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Arial"/>
            </a:endParaRPr>
          </a:p>
          <a:p>
            <a:pPr defTabSz="1219110">
              <a:lnSpc>
                <a:spcPct val="110000"/>
              </a:lnSpc>
              <a:spcBef>
                <a:spcPts val="200"/>
              </a:spcBef>
              <a:spcAft>
                <a:spcPts val="200"/>
              </a:spcAft>
              <a:defRPr/>
            </a:pPr>
            <a:r>
              <a:rPr kumimoji="0" lang="ja-JP" altLang="en-US" sz="1700" b="0" i="0" u="none" strike="noStrike" kern="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Arial"/>
              </a:rPr>
              <a:t>オープンスタンダードな開発環境とエンタープライズグレードのバックエンドサービス。エンタープライズ・アプリケーションの俊敏性、可視性、制御性を向上させます。</a:t>
            </a:r>
            <a:endParaRPr kumimoji="0" lang="en-US" sz="1700" b="0" i="0" u="none" strike="noStrike" kern="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Arial"/>
            </a:endParaRPr>
          </a:p>
        </p:txBody>
      </p:sp>
      <p:sp>
        <p:nvSpPr>
          <p:cNvPr id="25" name="Title 1">
            <a:extLst>
              <a:ext uri="{FF2B5EF4-FFF2-40B4-BE49-F238E27FC236}">
                <a16:creationId xmlns:a16="http://schemas.microsoft.com/office/drawing/2014/main" id="{A45C9E00-6782-43BF-8D52-416C32DBA89E}"/>
              </a:ext>
            </a:extLst>
          </p:cNvPr>
          <p:cNvSpPr txBox="1">
            <a:spLocks/>
          </p:cNvSpPr>
          <p:nvPr/>
        </p:nvSpPr>
        <p:spPr>
          <a:xfrm>
            <a:off x="3124282" y="4507048"/>
            <a:ext cx="3149597" cy="1057010"/>
          </a:xfrm>
          <a:prstGeom prst="rect">
            <a:avLst/>
          </a:prstGeom>
        </p:spPr>
        <p:txBody>
          <a:bodyPr vert="horz" lIns="60961" tIns="0" rIns="60961" bIns="30481" rtlCol="0" anchor="ctr">
            <a:noAutofit/>
          </a:bodyPr>
          <a:lstStyle>
            <a:lvl1pPr algn="ctr" defTabSz="457200" rtl="0" eaLnBrk="1" latinLnBrk="0" hangingPunct="1">
              <a:lnSpc>
                <a:spcPct val="90000"/>
              </a:lnSpc>
              <a:spcBef>
                <a:spcPct val="0"/>
              </a:spcBef>
              <a:buNone/>
              <a:defRPr lang="en-US" sz="6000" b="0" i="0" kern="1200" noProof="0" dirty="0">
                <a:solidFill>
                  <a:schemeClr val="bg1"/>
                </a:solidFill>
                <a:effectLst/>
                <a:latin typeface="Karbon Regular"/>
                <a:ea typeface="+mj-ea"/>
                <a:cs typeface="Karbon Regular"/>
              </a:defRPr>
            </a:lvl1pPr>
          </a:lstStyle>
          <a:p>
            <a:pPr marL="0" marR="0" lvl="0" indent="0" algn="r" defTabSz="457200" rtl="0" eaLnBrk="1" fontAlgn="auto" latinLnBrk="0" hangingPunct="1">
              <a:lnSpc>
                <a:spcPct val="80000"/>
              </a:lnSpc>
              <a:spcBef>
                <a:spcPct val="0"/>
              </a:spcBef>
              <a:spcAft>
                <a:spcPts val="0"/>
              </a:spcAft>
              <a:buClrTx/>
              <a:buSzTx/>
              <a:buFontTx/>
              <a:buNone/>
              <a:tabLst/>
              <a:defRPr/>
            </a:pPr>
            <a:r>
              <a:rPr kumimoji="0" lang="en-US" sz="3600" b="1" i="0" u="none" strike="noStrike" kern="1200" cap="none" spc="0" normalizeH="0" baseline="0" noProof="0" dirty="0">
                <a:ln>
                  <a:noFill/>
                </a:ln>
                <a:effectLst/>
                <a:uLnTx/>
                <a:uFillTx/>
                <a:latin typeface="メイリオ" panose="020B0604030504040204" pitchFamily="50" charset="-128"/>
                <a:cs typeface="Arial" panose="020B0604020202020204" pitchFamily="34" charset="0"/>
              </a:rPr>
              <a:t> Foundry</a:t>
            </a:r>
            <a:endParaRPr kumimoji="0" lang="en-US" sz="2000" b="1" i="0" u="none" strike="noStrike" kern="1200" cap="none" spc="0" normalizeH="0" baseline="30000" noProof="0" dirty="0">
              <a:ln>
                <a:noFill/>
              </a:ln>
              <a:effectLst/>
              <a:uLnTx/>
              <a:uFillTx/>
              <a:latin typeface="メイリオ" panose="020B0604030504040204" pitchFamily="50" charset="-128"/>
              <a:cs typeface="Arial" panose="020B0604020202020204" pitchFamily="34" charset="0"/>
            </a:endParaRPr>
          </a:p>
        </p:txBody>
      </p:sp>
      <p:cxnSp>
        <p:nvCxnSpPr>
          <p:cNvPr id="26" name="Straight Connector 25">
            <a:extLst>
              <a:ext uri="{FF2B5EF4-FFF2-40B4-BE49-F238E27FC236}">
                <a16:creationId xmlns:a16="http://schemas.microsoft.com/office/drawing/2014/main" id="{1515401B-CCE4-4DF3-AD07-8B21609ED390}"/>
              </a:ext>
            </a:extLst>
          </p:cNvPr>
          <p:cNvCxnSpPr/>
          <p:nvPr/>
        </p:nvCxnSpPr>
        <p:spPr>
          <a:xfrm>
            <a:off x="6451506" y="4498100"/>
            <a:ext cx="3813" cy="111759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7" name="Rectangle 1">
            <a:extLst>
              <a:ext uri="{FF2B5EF4-FFF2-40B4-BE49-F238E27FC236}">
                <a16:creationId xmlns:a16="http://schemas.microsoft.com/office/drawing/2014/main" id="{9495BDBE-7299-4875-919B-46D09E0F32CF}"/>
              </a:ext>
            </a:extLst>
          </p:cNvPr>
          <p:cNvSpPr/>
          <p:nvPr/>
        </p:nvSpPr>
        <p:spPr>
          <a:xfrm>
            <a:off x="5974813" y="3362869"/>
            <a:ext cx="263214" cy="369332"/>
          </a:xfrm>
          <a:prstGeom prst="rect">
            <a:avLst/>
          </a:prstGeom>
        </p:spPr>
        <p:txBody>
          <a:bodyPr wrap="none">
            <a:spAutoFit/>
          </a:bodyPr>
          <a:lstStyle/>
          <a:p>
            <a:r>
              <a:rPr lang="en-US" dirty="0">
                <a:solidFill>
                  <a:srgbClr val="000000"/>
                </a:solidFill>
                <a:latin typeface="メイリオ" panose="020B0604030504040204" pitchFamily="50" charset="-128"/>
              </a:rPr>
              <a:t> </a:t>
            </a:r>
            <a:endParaRPr lang="en-US" dirty="0">
              <a:latin typeface="メイリオ" panose="020B0604030504040204" pitchFamily="50" charset="-128"/>
            </a:endParaRPr>
          </a:p>
        </p:txBody>
      </p:sp>
      <p:grpSp>
        <p:nvGrpSpPr>
          <p:cNvPr id="28" name="Group 30">
            <a:extLst>
              <a:ext uri="{FF2B5EF4-FFF2-40B4-BE49-F238E27FC236}">
                <a16:creationId xmlns:a16="http://schemas.microsoft.com/office/drawing/2014/main" id="{50C380C0-1E6B-48C1-9293-0BDD81B39D20}"/>
              </a:ext>
            </a:extLst>
          </p:cNvPr>
          <p:cNvGrpSpPr/>
          <p:nvPr/>
        </p:nvGrpSpPr>
        <p:grpSpPr>
          <a:xfrm>
            <a:off x="352483" y="3851655"/>
            <a:ext cx="3810307" cy="2343641"/>
            <a:chOff x="376514" y="971222"/>
            <a:chExt cx="5187311" cy="3190608"/>
          </a:xfrm>
        </p:grpSpPr>
        <p:pic>
          <p:nvPicPr>
            <p:cNvPr id="29" name="Picture 31" descr="A screenshot of a cell phone&#10;&#10;Description automatically generated">
              <a:extLst>
                <a:ext uri="{FF2B5EF4-FFF2-40B4-BE49-F238E27FC236}">
                  <a16:creationId xmlns:a16="http://schemas.microsoft.com/office/drawing/2014/main" id="{175716D0-1A0C-4D6C-A916-C7572D972F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514" y="971222"/>
              <a:ext cx="5187311" cy="3190608"/>
            </a:xfrm>
            <a:prstGeom prst="rect">
              <a:avLst/>
            </a:prstGeom>
          </p:spPr>
        </p:pic>
        <p:pic>
          <p:nvPicPr>
            <p:cNvPr id="30" name="Picture 32" descr="A screenshot of a cell phone&#10;&#10;Description automatically generated">
              <a:extLst>
                <a:ext uri="{FF2B5EF4-FFF2-40B4-BE49-F238E27FC236}">
                  <a16:creationId xmlns:a16="http://schemas.microsoft.com/office/drawing/2014/main" id="{8C4018BB-2899-41E0-807F-1AADB7ECCF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0680" y="1237058"/>
              <a:ext cx="4376058" cy="2570527"/>
            </a:xfrm>
            <a:prstGeom prst="rect">
              <a:avLst/>
            </a:prstGeom>
          </p:spPr>
        </p:pic>
      </p:grpSp>
    </p:spTree>
    <p:extLst>
      <p:ext uri="{BB962C8B-B14F-4D97-AF65-F5344CB8AC3E}">
        <p14:creationId xmlns:p14="http://schemas.microsoft.com/office/powerpoint/2010/main" val="2162769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8CC6DB6-266F-482C-B6C6-62051AF6BF3F}"/>
              </a:ext>
            </a:extLst>
          </p:cNvPr>
          <p:cNvSpPr>
            <a:spLocks noGrp="1"/>
          </p:cNvSpPr>
          <p:nvPr>
            <p:ph type="title"/>
          </p:nvPr>
        </p:nvSpPr>
        <p:spPr/>
        <p:txBody>
          <a:bodyPr>
            <a:normAutofit/>
          </a:bodyPr>
          <a:lstStyle/>
          <a:p>
            <a:r>
              <a:rPr lang="en-US" altLang="ja-JP" dirty="0"/>
              <a:t>Volt MX Accelerators </a:t>
            </a:r>
            <a:r>
              <a:rPr lang="ja-JP" altLang="en-US" dirty="0"/>
              <a:t>サービスメニュー</a:t>
            </a:r>
          </a:p>
        </p:txBody>
      </p:sp>
      <p:cxnSp>
        <p:nvCxnSpPr>
          <p:cNvPr id="6" name="Straight Connector 6">
            <a:extLst>
              <a:ext uri="{FF2B5EF4-FFF2-40B4-BE49-F238E27FC236}">
                <a16:creationId xmlns:a16="http://schemas.microsoft.com/office/drawing/2014/main" id="{5330794B-087F-4E72-B9A0-12C23FDC523A}"/>
              </a:ext>
            </a:extLst>
          </p:cNvPr>
          <p:cNvCxnSpPr/>
          <p:nvPr/>
        </p:nvCxnSpPr>
        <p:spPr>
          <a:xfrm>
            <a:off x="835370" y="6191330"/>
            <a:ext cx="2928567" cy="0"/>
          </a:xfrm>
          <a:prstGeom prst="line">
            <a:avLst/>
          </a:prstGeom>
          <a:ln w="3175">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pic>
        <p:nvPicPr>
          <p:cNvPr id="7" name="Picture Placeholder 18" descr="A person working on a computer&#10;&#10;Description automatically generated with medium confidence">
            <a:extLst>
              <a:ext uri="{FF2B5EF4-FFF2-40B4-BE49-F238E27FC236}">
                <a16:creationId xmlns:a16="http://schemas.microsoft.com/office/drawing/2014/main" id="{324AD1AB-1D88-4963-ABFE-D51871E2042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08297" y="1932155"/>
            <a:ext cx="2902360" cy="2078390"/>
          </a:xfrm>
          <a:prstGeom prst="rect">
            <a:avLst/>
          </a:prstGeom>
          <a:ln>
            <a:solidFill>
              <a:schemeClr val="bg1"/>
            </a:solidFill>
          </a:ln>
          <a:effectLst>
            <a:outerShdw blurRad="50800" dist="76200" dir="2700000" algn="tl" rotWithShape="0">
              <a:prstClr val="black">
                <a:alpha val="40000"/>
              </a:prstClr>
            </a:outerShdw>
          </a:effectLst>
        </p:spPr>
      </p:pic>
      <p:pic>
        <p:nvPicPr>
          <p:cNvPr id="9" name="Picture Placeholder 20" descr="A picture containing text, person, indoor, computer&#10;&#10;Description automatically generated">
            <a:extLst>
              <a:ext uri="{FF2B5EF4-FFF2-40B4-BE49-F238E27FC236}">
                <a16:creationId xmlns:a16="http://schemas.microsoft.com/office/drawing/2014/main" id="{2981747D-4F4F-4C6C-AF9A-60FF480DC88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585120" y="1932155"/>
            <a:ext cx="2902360" cy="2078390"/>
          </a:xfrm>
          <a:prstGeom prst="rect">
            <a:avLst/>
          </a:prstGeom>
          <a:ln>
            <a:solidFill>
              <a:schemeClr val="bg1"/>
            </a:solidFill>
          </a:ln>
          <a:effectLst>
            <a:outerShdw blurRad="50800" dist="76200" dir="2700000" algn="tl" rotWithShape="0">
              <a:prstClr val="black">
                <a:alpha val="40000"/>
              </a:prstClr>
            </a:outerShdw>
          </a:effectLst>
        </p:spPr>
      </p:pic>
      <p:sp>
        <p:nvSpPr>
          <p:cNvPr id="10" name="Text Placeholder 14">
            <a:extLst>
              <a:ext uri="{FF2B5EF4-FFF2-40B4-BE49-F238E27FC236}">
                <a16:creationId xmlns:a16="http://schemas.microsoft.com/office/drawing/2014/main" id="{3EF39155-3E57-4C2F-8D3F-00074DB97C31}"/>
              </a:ext>
            </a:extLst>
          </p:cNvPr>
          <p:cNvSpPr txBox="1">
            <a:spLocks/>
          </p:cNvSpPr>
          <p:nvPr/>
        </p:nvSpPr>
        <p:spPr>
          <a:xfrm>
            <a:off x="680445" y="4298531"/>
            <a:ext cx="3158065" cy="1549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600" dirty="0">
                <a:latin typeface="Meiryo UI" panose="020B0604030504040204" pitchFamily="50" charset="-128"/>
                <a:ea typeface="Meiryo UI" panose="020B0604030504040204" pitchFamily="50" charset="-128"/>
                <a:cs typeface="Arial" panose="020B0604020202020204" pitchFamily="34" charset="0"/>
              </a:rPr>
              <a:t>HCL</a:t>
            </a:r>
            <a:r>
              <a:rPr lang="ja-JP" altLang="en-US" sz="1600" dirty="0">
                <a:latin typeface="Meiryo UI" panose="020B0604030504040204" pitchFamily="50" charset="-128"/>
                <a:ea typeface="Meiryo UI" panose="020B0604030504040204" pitchFamily="50" charset="-128"/>
                <a:cs typeface="Arial" panose="020B0604020202020204" pitchFamily="34" charset="0"/>
              </a:rPr>
              <a:t>オフショアの</a:t>
            </a:r>
            <a:r>
              <a:rPr lang="en-CA" sz="1600" dirty="0">
                <a:latin typeface="Meiryo UI" panose="020B0604030504040204" pitchFamily="50" charset="-128"/>
                <a:ea typeface="Meiryo UI" panose="020B0604030504040204" pitchFamily="50" charset="-128"/>
                <a:cs typeface="Arial" panose="020B0604020202020204" pitchFamily="34" charset="0"/>
              </a:rPr>
              <a:t>App Factory</a:t>
            </a:r>
            <a:r>
              <a:rPr lang="ja-JP" altLang="en-US" sz="1600" dirty="0">
                <a:latin typeface="Meiryo UI" panose="020B0604030504040204" pitchFamily="50" charset="-128"/>
                <a:ea typeface="Meiryo UI" panose="020B0604030504040204" pitchFamily="50" charset="-128"/>
                <a:cs typeface="Arial" panose="020B0604020202020204" pitchFamily="34" charset="0"/>
              </a:rPr>
              <a:t>経由でアプリを配信</a:t>
            </a:r>
            <a:endParaRPr lang="en-CA" sz="1600" dirty="0">
              <a:latin typeface="Meiryo UI" panose="020B0604030504040204" pitchFamily="50" charset="-128"/>
              <a:ea typeface="Meiryo UI" panose="020B0604030504040204" pitchFamily="50" charset="-128"/>
              <a:cs typeface="Arial" panose="020B0604020202020204" pitchFamily="34" charset="0"/>
            </a:endParaRPr>
          </a:p>
          <a:p>
            <a:r>
              <a:rPr lang="en-CA" sz="1600" dirty="0">
                <a:latin typeface="Meiryo UI" panose="020B0604030504040204" pitchFamily="50" charset="-128"/>
                <a:ea typeface="Meiryo UI" panose="020B0604030504040204" pitchFamily="50" charset="-128"/>
                <a:cs typeface="Arial" panose="020B0604020202020204" pitchFamily="34" charset="0"/>
              </a:rPr>
              <a:t>Accelerator</a:t>
            </a:r>
            <a:r>
              <a:rPr lang="en-US" altLang="ja-JP" sz="1600" dirty="0">
                <a:latin typeface="Meiryo UI" panose="020B0604030504040204" pitchFamily="50" charset="-128"/>
                <a:ea typeface="Meiryo UI" panose="020B0604030504040204" pitchFamily="50" charset="-128"/>
                <a:cs typeface="Arial" panose="020B0604020202020204" pitchFamily="34" charset="0"/>
              </a:rPr>
              <a:t>s</a:t>
            </a:r>
            <a:r>
              <a:rPr lang="ja-JP" altLang="en-US" sz="1600" dirty="0">
                <a:latin typeface="Meiryo UI" panose="020B0604030504040204" pitchFamily="50" charset="-128"/>
                <a:ea typeface="Meiryo UI" panose="020B0604030504040204" pitchFamily="50" charset="-128"/>
                <a:cs typeface="Arial" panose="020B0604020202020204" pitchFamily="34" charset="0"/>
              </a:rPr>
              <a:t>サービスでは、最短</a:t>
            </a:r>
            <a:r>
              <a:rPr lang="en-US" altLang="ja-JP" sz="1600" dirty="0">
                <a:latin typeface="Meiryo UI" panose="020B0604030504040204" pitchFamily="50" charset="-128"/>
                <a:ea typeface="Meiryo UI" panose="020B0604030504040204" pitchFamily="50" charset="-128"/>
                <a:cs typeface="Arial" panose="020B0604020202020204" pitchFamily="34" charset="0"/>
              </a:rPr>
              <a:t>4</a:t>
            </a:r>
            <a:r>
              <a:rPr lang="ja-JP" altLang="en-US" sz="1600" dirty="0">
                <a:latin typeface="Meiryo UI" panose="020B0604030504040204" pitchFamily="50" charset="-128"/>
                <a:ea typeface="Meiryo UI" panose="020B0604030504040204" pitchFamily="50" charset="-128"/>
                <a:cs typeface="Arial" panose="020B0604020202020204" pitchFamily="34" charset="0"/>
              </a:rPr>
              <a:t>週間でお客様の最初の</a:t>
            </a:r>
            <a:r>
              <a:rPr lang="en-US" altLang="ja-JP" sz="1600" dirty="0">
                <a:latin typeface="Meiryo UI" panose="020B0604030504040204" pitchFamily="50" charset="-128"/>
                <a:ea typeface="Meiryo UI" panose="020B0604030504040204" pitchFamily="50" charset="-128"/>
                <a:cs typeface="Arial" panose="020B0604020202020204" pitchFamily="34" charset="0"/>
              </a:rPr>
              <a:t>Volt MX</a:t>
            </a:r>
            <a:r>
              <a:rPr lang="ja-JP" altLang="en-US" sz="1600" dirty="0">
                <a:latin typeface="Meiryo UI" panose="020B0604030504040204" pitchFamily="50" charset="-128"/>
                <a:ea typeface="Meiryo UI" panose="020B0604030504040204" pitchFamily="50" charset="-128"/>
                <a:cs typeface="Arial" panose="020B0604020202020204" pitchFamily="34" charset="0"/>
              </a:rPr>
              <a:t>アプリケーションを構築し、</a:t>
            </a:r>
            <a:r>
              <a:rPr lang="en-US" altLang="ja-JP" sz="1600" dirty="0">
                <a:latin typeface="Meiryo UI" panose="020B0604030504040204" pitchFamily="50" charset="-128"/>
                <a:ea typeface="Meiryo UI" panose="020B0604030504040204" pitchFamily="50" charset="-128"/>
                <a:cs typeface="Arial" panose="020B0604020202020204" pitchFamily="34" charset="0"/>
              </a:rPr>
              <a:t>8</a:t>
            </a:r>
            <a:r>
              <a:rPr lang="ja-JP" altLang="en-US" sz="1600" dirty="0">
                <a:latin typeface="Meiryo UI" panose="020B0604030504040204" pitchFamily="50" charset="-128"/>
                <a:ea typeface="Meiryo UI" panose="020B0604030504040204" pitchFamily="50" charset="-128"/>
                <a:cs typeface="Arial" panose="020B0604020202020204" pitchFamily="34" charset="0"/>
              </a:rPr>
              <a:t>週間以内に展開</a:t>
            </a:r>
            <a:r>
              <a:rPr lang="en-US" altLang="ja-JP" sz="1600" dirty="0">
                <a:latin typeface="Meiryo UI" panose="020B0604030504040204" pitchFamily="50" charset="-128"/>
                <a:ea typeface="Meiryo UI" panose="020B0604030504040204" pitchFamily="50" charset="-128"/>
                <a:cs typeface="Arial" panose="020B0604020202020204" pitchFamily="34" charset="0"/>
              </a:rPr>
              <a:t>(※)</a:t>
            </a:r>
            <a:endParaRPr lang="en-CA" sz="1600" dirty="0">
              <a:latin typeface="Meiryo UI" panose="020B0604030504040204" pitchFamily="50" charset="-128"/>
              <a:ea typeface="Meiryo UI" panose="020B0604030504040204" pitchFamily="50" charset="-128"/>
              <a:cs typeface="Arial" panose="020B0604020202020204" pitchFamily="34" charset="0"/>
            </a:endParaRPr>
          </a:p>
        </p:txBody>
      </p:sp>
      <p:sp>
        <p:nvSpPr>
          <p:cNvPr id="11" name="Text Placeholder 15">
            <a:extLst>
              <a:ext uri="{FF2B5EF4-FFF2-40B4-BE49-F238E27FC236}">
                <a16:creationId xmlns:a16="http://schemas.microsoft.com/office/drawing/2014/main" id="{09DCB4C3-1144-4AB9-AAB8-48B793B7C8BF}"/>
              </a:ext>
            </a:extLst>
          </p:cNvPr>
          <p:cNvSpPr txBox="1">
            <a:spLocks/>
          </p:cNvSpPr>
          <p:nvPr/>
        </p:nvSpPr>
        <p:spPr>
          <a:xfrm>
            <a:off x="4341909" y="4298531"/>
            <a:ext cx="3388783" cy="15494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sz="1600" dirty="0">
                <a:latin typeface="Meiryo UI" panose="020B0604030504040204" pitchFamily="50" charset="-128"/>
                <a:ea typeface="Meiryo UI" panose="020B0604030504040204" pitchFamily="50" charset="-128"/>
                <a:cs typeface="Arial"/>
              </a:rPr>
              <a:t>Volt</a:t>
            </a:r>
            <a:r>
              <a:rPr lang="ja-JP" altLang="en-US" sz="1600" dirty="0">
                <a:latin typeface="Meiryo UI" panose="020B0604030504040204" pitchFamily="50" charset="-128"/>
                <a:ea typeface="Meiryo UI" panose="020B0604030504040204" pitchFamily="50" charset="-128"/>
                <a:cs typeface="Arial"/>
              </a:rPr>
              <a:t> </a:t>
            </a:r>
            <a:r>
              <a:rPr lang="en-US" altLang="ja-JP" sz="1600" dirty="0">
                <a:latin typeface="Meiryo UI" panose="020B0604030504040204" pitchFamily="50" charset="-128"/>
                <a:ea typeface="Meiryo UI" panose="020B0604030504040204" pitchFamily="50" charset="-128"/>
                <a:cs typeface="Arial"/>
              </a:rPr>
              <a:t>MX</a:t>
            </a:r>
            <a:r>
              <a:rPr lang="ja-JP" altLang="en-US" sz="1600" dirty="0">
                <a:latin typeface="Meiryo UI" panose="020B0604030504040204" pitchFamily="50" charset="-128"/>
                <a:ea typeface="Meiryo UI" panose="020B0604030504040204" pitchFamily="50" charset="-128"/>
                <a:cs typeface="Arial"/>
              </a:rPr>
              <a:t>の技術者によるオンサイトでの実施</a:t>
            </a:r>
            <a:endParaRPr lang="en-CA" sz="1600" dirty="0">
              <a:latin typeface="Meiryo UI" panose="020B0604030504040204" pitchFamily="50" charset="-128"/>
              <a:ea typeface="Meiryo UI" panose="020B0604030504040204" pitchFamily="50" charset="-128"/>
              <a:cs typeface="Arial" panose="020B0604020202020204" pitchFamily="34" charset="0"/>
            </a:endParaRPr>
          </a:p>
          <a:p>
            <a:r>
              <a:rPr lang="ja-JP" altLang="en-US" sz="1600" dirty="0">
                <a:latin typeface="Meiryo UI" panose="020B0604030504040204" pitchFamily="50" charset="-128"/>
                <a:ea typeface="Meiryo UI" panose="020B0604030504040204" pitchFamily="50" charset="-128"/>
                <a:cs typeface="Arial"/>
              </a:rPr>
              <a:t>最初のアプリケーションを確実に構築し、</a:t>
            </a:r>
            <a:r>
              <a:rPr lang="en-US" altLang="ja-JP" sz="1600" dirty="0">
                <a:latin typeface="Meiryo UI" panose="020B0604030504040204" pitchFamily="50" charset="-128"/>
                <a:ea typeface="Meiryo UI" panose="020B0604030504040204" pitchFamily="50" charset="-128"/>
                <a:cs typeface="Arial"/>
              </a:rPr>
              <a:t>2</a:t>
            </a:r>
            <a:r>
              <a:rPr lang="ja-JP" altLang="en-US" sz="1600" dirty="0">
                <a:latin typeface="Meiryo UI" panose="020B0604030504040204" pitchFamily="50" charset="-128"/>
                <a:ea typeface="Meiryo UI" panose="020B0604030504040204" pitchFamily="50" charset="-128"/>
                <a:cs typeface="Arial"/>
              </a:rPr>
              <a:t>つ目以降のアプリケーション構築ができるように支援</a:t>
            </a:r>
            <a:endParaRPr lang="en-CA" sz="1600" dirty="0">
              <a:latin typeface="Meiryo UI" panose="020B0604030504040204" pitchFamily="50" charset="-128"/>
              <a:ea typeface="Meiryo UI" panose="020B0604030504040204" pitchFamily="50" charset="-128"/>
              <a:cs typeface="Arial"/>
            </a:endParaRPr>
          </a:p>
        </p:txBody>
      </p:sp>
      <p:sp>
        <p:nvSpPr>
          <p:cNvPr id="12" name="Text Placeholder 8">
            <a:extLst>
              <a:ext uri="{FF2B5EF4-FFF2-40B4-BE49-F238E27FC236}">
                <a16:creationId xmlns:a16="http://schemas.microsoft.com/office/drawing/2014/main" id="{EA931561-279C-4738-B5B1-B0BFDA7667ED}"/>
              </a:ext>
            </a:extLst>
          </p:cNvPr>
          <p:cNvSpPr txBox="1">
            <a:spLocks/>
          </p:cNvSpPr>
          <p:nvPr/>
        </p:nvSpPr>
        <p:spPr>
          <a:xfrm>
            <a:off x="615621" y="1200425"/>
            <a:ext cx="3287713" cy="29684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1"/>
                </a:solidFill>
                <a:latin typeface="Gotham Bold" panose="02000604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ja-JP" altLang="en-US" sz="1800" dirty="0">
                <a:latin typeface="Meiryo UI" panose="020B0604030504040204" pitchFamily="50" charset="-128"/>
                <a:ea typeface="Meiryo UI" panose="020B0604030504040204" pitchFamily="50" charset="-128"/>
                <a:cs typeface="Arial" panose="020B0604020202020204" pitchFamily="34" charset="0"/>
              </a:rPr>
              <a:t>アプリケーション配信サービス</a:t>
            </a:r>
            <a:endParaRPr lang="en-CA" sz="1800" dirty="0">
              <a:latin typeface="Meiryo UI" panose="020B0604030504040204" pitchFamily="50" charset="-128"/>
              <a:ea typeface="Meiryo UI" panose="020B0604030504040204" pitchFamily="50" charset="-128"/>
              <a:cs typeface="Arial" panose="020B0604020202020204" pitchFamily="34" charset="0"/>
            </a:endParaRPr>
          </a:p>
        </p:txBody>
      </p:sp>
      <p:sp>
        <p:nvSpPr>
          <p:cNvPr id="13" name="Text Placeholder 8">
            <a:extLst>
              <a:ext uri="{FF2B5EF4-FFF2-40B4-BE49-F238E27FC236}">
                <a16:creationId xmlns:a16="http://schemas.microsoft.com/office/drawing/2014/main" id="{5E94B3D3-F677-48E7-A7D3-9D70497E49C0}"/>
              </a:ext>
            </a:extLst>
          </p:cNvPr>
          <p:cNvSpPr txBox="1">
            <a:spLocks/>
          </p:cNvSpPr>
          <p:nvPr/>
        </p:nvSpPr>
        <p:spPr>
          <a:xfrm>
            <a:off x="4114506" y="1192503"/>
            <a:ext cx="3843588" cy="29684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1"/>
                </a:solidFill>
                <a:latin typeface="Gotham Bold" panose="02000604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ja-JP" altLang="en-US" sz="2000" dirty="0">
                <a:latin typeface="Meiryo UI" panose="020B0604030504040204" pitchFamily="50" charset="-128"/>
                <a:ea typeface="Meiryo UI" panose="020B0604030504040204" pitchFamily="50" charset="-128"/>
                <a:cs typeface="Arial" panose="020B0604020202020204" pitchFamily="34" charset="0"/>
              </a:rPr>
              <a:t>技術相談サービス</a:t>
            </a:r>
            <a:endParaRPr lang="en-CA" sz="2000" dirty="0">
              <a:latin typeface="Meiryo UI" panose="020B0604030504040204" pitchFamily="50" charset="-128"/>
              <a:ea typeface="Meiryo UI" panose="020B0604030504040204" pitchFamily="50" charset="-128"/>
              <a:cs typeface="Arial" panose="020B0604020202020204" pitchFamily="34" charset="0"/>
            </a:endParaRPr>
          </a:p>
        </p:txBody>
      </p:sp>
      <p:pic>
        <p:nvPicPr>
          <p:cNvPr id="14" name="Picture 2" descr="Server racks in modern data center">
            <a:extLst>
              <a:ext uri="{FF2B5EF4-FFF2-40B4-BE49-F238E27FC236}">
                <a16:creationId xmlns:a16="http://schemas.microsoft.com/office/drawing/2014/main" id="{925946A3-8F61-4449-BA64-892D718BC02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88902" y="1932155"/>
            <a:ext cx="2968306" cy="2115723"/>
          </a:xfrm>
          <a:prstGeom prst="rect">
            <a:avLst/>
          </a:prstGeom>
          <a:noFill/>
          <a:ln>
            <a:solidFill>
              <a:schemeClr val="bg1"/>
            </a:solidFill>
          </a:ln>
        </p:spPr>
      </p:pic>
      <p:sp>
        <p:nvSpPr>
          <p:cNvPr id="15" name="Text Placeholder 8">
            <a:extLst>
              <a:ext uri="{FF2B5EF4-FFF2-40B4-BE49-F238E27FC236}">
                <a16:creationId xmlns:a16="http://schemas.microsoft.com/office/drawing/2014/main" id="{8D2B4091-3B09-4E04-8478-E7E22D67C745}"/>
              </a:ext>
            </a:extLst>
          </p:cNvPr>
          <p:cNvSpPr txBox="1">
            <a:spLocks/>
          </p:cNvSpPr>
          <p:nvPr/>
        </p:nvSpPr>
        <p:spPr>
          <a:xfrm>
            <a:off x="7985758" y="1207396"/>
            <a:ext cx="3974594" cy="29684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1"/>
                </a:solidFill>
                <a:latin typeface="Gotham Bold" panose="02000604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ja-JP" altLang="en-US" sz="2000" dirty="0">
                <a:latin typeface="Meiryo UI" panose="020B0604030504040204" pitchFamily="50" charset="-128"/>
                <a:ea typeface="Meiryo UI" panose="020B0604030504040204" pitchFamily="50" charset="-128"/>
                <a:cs typeface="Arial" panose="020B0604020202020204" pitchFamily="34" charset="0"/>
              </a:rPr>
              <a:t>アプリケーションサポートサービス</a:t>
            </a:r>
            <a:endParaRPr lang="en-US" altLang="ja-JP" sz="2000" dirty="0">
              <a:latin typeface="Meiryo UI" panose="020B0604030504040204" pitchFamily="50" charset="-128"/>
              <a:ea typeface="Meiryo UI" panose="020B0604030504040204" pitchFamily="50" charset="-128"/>
              <a:cs typeface="Arial" panose="020B0604020202020204" pitchFamily="34" charset="0"/>
            </a:endParaRPr>
          </a:p>
          <a:p>
            <a:pPr algn="ctr">
              <a:spcBef>
                <a:spcPts val="0"/>
              </a:spcBef>
            </a:pPr>
            <a:r>
              <a:rPr lang="en-US" altLang="ja-JP" sz="2000" dirty="0">
                <a:latin typeface="Meiryo UI" panose="020B0604030504040204" pitchFamily="50" charset="-128"/>
                <a:ea typeface="Meiryo UI" panose="020B0604030504040204" pitchFamily="50" charset="-128"/>
                <a:cs typeface="Arial" panose="020B0604020202020204" pitchFamily="34" charset="0"/>
              </a:rPr>
              <a:t>(</a:t>
            </a:r>
            <a:r>
              <a:rPr lang="ja-JP" altLang="en-US" sz="2000" dirty="0">
                <a:latin typeface="Meiryo UI" panose="020B0604030504040204" pitchFamily="50" charset="-128"/>
                <a:ea typeface="Meiryo UI" panose="020B0604030504040204" pitchFamily="50" charset="-128"/>
                <a:cs typeface="Arial" panose="020B0604020202020204" pitchFamily="34" charset="0"/>
              </a:rPr>
              <a:t>提供予定</a:t>
            </a:r>
            <a:r>
              <a:rPr lang="en-US" altLang="ja-JP" sz="2000" dirty="0">
                <a:latin typeface="Meiryo UI" panose="020B0604030504040204" pitchFamily="50" charset="-128"/>
                <a:ea typeface="Meiryo UI" panose="020B0604030504040204" pitchFamily="50" charset="-128"/>
                <a:cs typeface="Arial" panose="020B0604020202020204" pitchFamily="34" charset="0"/>
              </a:rPr>
              <a:t>)</a:t>
            </a:r>
            <a:endParaRPr lang="en-CA" sz="2000" dirty="0">
              <a:latin typeface="Meiryo UI" panose="020B0604030504040204" pitchFamily="50" charset="-128"/>
              <a:ea typeface="Meiryo UI" panose="020B0604030504040204" pitchFamily="50" charset="-128"/>
              <a:cs typeface="Arial" panose="020B0604020202020204" pitchFamily="34" charset="0"/>
            </a:endParaRPr>
          </a:p>
        </p:txBody>
      </p:sp>
      <p:sp>
        <p:nvSpPr>
          <p:cNvPr id="16" name="Text Placeholder 15">
            <a:extLst>
              <a:ext uri="{FF2B5EF4-FFF2-40B4-BE49-F238E27FC236}">
                <a16:creationId xmlns:a16="http://schemas.microsoft.com/office/drawing/2014/main" id="{8132A30B-79A6-45A7-8C91-5D693337566A}"/>
              </a:ext>
            </a:extLst>
          </p:cNvPr>
          <p:cNvSpPr txBox="1">
            <a:spLocks/>
          </p:cNvSpPr>
          <p:nvPr/>
        </p:nvSpPr>
        <p:spPr>
          <a:xfrm>
            <a:off x="8278664" y="4274177"/>
            <a:ext cx="3388783" cy="15494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ja-JP" altLang="en-US" sz="1600" dirty="0">
                <a:latin typeface="Meiryo UI" panose="020B0604030504040204" pitchFamily="50" charset="-128"/>
                <a:ea typeface="Meiryo UI" panose="020B0604030504040204" pitchFamily="50" charset="-128"/>
                <a:cs typeface="Arial"/>
              </a:rPr>
              <a:t>リモートでのアプリケーションのサポートと運用</a:t>
            </a:r>
            <a:endParaRPr lang="en-CA" sz="1600" dirty="0">
              <a:latin typeface="Meiryo UI" panose="020B0604030504040204" pitchFamily="50" charset="-128"/>
              <a:ea typeface="Meiryo UI" panose="020B0604030504040204" pitchFamily="50" charset="-128"/>
              <a:cs typeface="Arial"/>
            </a:endParaRPr>
          </a:p>
          <a:p>
            <a:r>
              <a:rPr lang="ja-JP" altLang="en-US" sz="1600" dirty="0">
                <a:latin typeface="Meiryo UI" panose="020B0604030504040204" pitchFamily="50" charset="-128"/>
                <a:ea typeface="Meiryo UI" panose="020B0604030504040204" pitchFamily="50" charset="-128"/>
                <a:cs typeface="Arial"/>
              </a:rPr>
              <a:t>クラウド</a:t>
            </a:r>
            <a:r>
              <a:rPr lang="en-US" altLang="ja-JP" sz="1600" dirty="0">
                <a:latin typeface="Meiryo UI" panose="020B0604030504040204" pitchFamily="50" charset="-128"/>
                <a:ea typeface="Meiryo UI" panose="020B0604030504040204" pitchFamily="50" charset="-128"/>
                <a:cs typeface="Arial"/>
              </a:rPr>
              <a:t>/</a:t>
            </a:r>
            <a:r>
              <a:rPr lang="ja-JP" altLang="en-US" sz="1600" dirty="0">
                <a:latin typeface="Meiryo UI" panose="020B0604030504040204" pitchFamily="50" charset="-128"/>
                <a:ea typeface="Meiryo UI" panose="020B0604030504040204" pitchFamily="50" charset="-128"/>
                <a:cs typeface="Arial"/>
              </a:rPr>
              <a:t>オンプレミスいずれも可能</a:t>
            </a:r>
            <a:endParaRPr lang="en-CA" sz="1600" dirty="0">
              <a:latin typeface="Meiryo UI" panose="020B0604030504040204" pitchFamily="50" charset="-128"/>
              <a:ea typeface="Meiryo UI" panose="020B0604030504040204" pitchFamily="50" charset="-128"/>
              <a:cs typeface="Arial"/>
            </a:endParaRPr>
          </a:p>
          <a:p>
            <a:r>
              <a:rPr lang="en-CA" sz="1600" dirty="0">
                <a:latin typeface="Meiryo UI" panose="020B0604030504040204" pitchFamily="50" charset="-128"/>
                <a:ea typeface="Meiryo UI" panose="020B0604030504040204" pitchFamily="50" charset="-128"/>
                <a:cs typeface="Arial"/>
              </a:rPr>
              <a:t>24/</a:t>
            </a:r>
            <a:r>
              <a:rPr lang="en-US" altLang="ja-JP" sz="1600" dirty="0">
                <a:latin typeface="Meiryo UI" panose="020B0604030504040204" pitchFamily="50" charset="-128"/>
                <a:ea typeface="Meiryo UI" panose="020B0604030504040204" pitchFamily="50" charset="-128"/>
                <a:cs typeface="Arial"/>
              </a:rPr>
              <a:t>365</a:t>
            </a:r>
            <a:r>
              <a:rPr lang="ja-JP" altLang="en-US" sz="1600" dirty="0">
                <a:latin typeface="Meiryo UI" panose="020B0604030504040204" pitchFamily="50" charset="-128"/>
                <a:ea typeface="Meiryo UI" panose="020B0604030504040204" pitchFamily="50" charset="-128"/>
                <a:cs typeface="Arial"/>
              </a:rPr>
              <a:t>のサポート</a:t>
            </a:r>
            <a:endParaRPr lang="en-CA" sz="1600" dirty="0">
              <a:latin typeface="Meiryo UI" panose="020B0604030504040204" pitchFamily="50" charset="-128"/>
              <a:ea typeface="Meiryo UI" panose="020B0604030504040204" pitchFamily="50" charset="-128"/>
              <a:cs typeface="Arial"/>
            </a:endParaRPr>
          </a:p>
          <a:p>
            <a:r>
              <a:rPr lang="ja-JP" altLang="en-US" sz="1600" dirty="0">
                <a:latin typeface="Meiryo UI" panose="020B0604030504040204" pitchFamily="50" charset="-128"/>
                <a:ea typeface="Meiryo UI" panose="020B0604030504040204" pitchFamily="50" charset="-128"/>
                <a:cs typeface="Arial"/>
              </a:rPr>
              <a:t>アプリケーション拡張支援</a:t>
            </a:r>
            <a:endParaRPr lang="en-CA" sz="1600" dirty="0">
              <a:latin typeface="Meiryo UI" panose="020B0604030504040204" pitchFamily="50" charset="-128"/>
              <a:ea typeface="Meiryo UI" panose="020B0604030504040204" pitchFamily="50" charset="-128"/>
              <a:cs typeface="Arial"/>
            </a:endParaRPr>
          </a:p>
          <a:p>
            <a:r>
              <a:rPr lang="ja-JP" altLang="en-US" sz="1600" dirty="0">
                <a:latin typeface="Meiryo UI" panose="020B0604030504040204" pitchFamily="50" charset="-128"/>
                <a:ea typeface="Meiryo UI" panose="020B0604030504040204" pitchFamily="50" charset="-128"/>
                <a:cs typeface="Arial"/>
              </a:rPr>
              <a:t>ソフトウェアのアップデート</a:t>
            </a:r>
            <a:endParaRPr lang="en-CA" sz="1600" dirty="0">
              <a:latin typeface="Meiryo UI" panose="020B0604030504040204" pitchFamily="50" charset="-128"/>
              <a:ea typeface="Meiryo UI" panose="020B0604030504040204" pitchFamily="50" charset="-128"/>
              <a:cs typeface="Arial" panose="020B0604020202020204" pitchFamily="34" charset="0"/>
            </a:endParaRPr>
          </a:p>
        </p:txBody>
      </p:sp>
      <p:sp>
        <p:nvSpPr>
          <p:cNvPr id="17" name="テキスト ボックス 16">
            <a:extLst>
              <a:ext uri="{FF2B5EF4-FFF2-40B4-BE49-F238E27FC236}">
                <a16:creationId xmlns:a16="http://schemas.microsoft.com/office/drawing/2014/main" id="{1443BD6F-E18E-429A-8E25-86F73A1B04E3}"/>
              </a:ext>
            </a:extLst>
          </p:cNvPr>
          <p:cNvSpPr txBox="1"/>
          <p:nvPr/>
        </p:nvSpPr>
        <p:spPr>
          <a:xfrm>
            <a:off x="686479" y="5900850"/>
            <a:ext cx="6649103" cy="307777"/>
          </a:xfrm>
          <a:prstGeom prst="rect">
            <a:avLst/>
          </a:prstGeom>
          <a:noFill/>
        </p:spPr>
        <p:txBody>
          <a:bodyPr wrap="square" rtlCol="0">
            <a:spAutoFit/>
          </a:bodyPr>
          <a:lstStyle/>
          <a:p>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 最初に開発するアプリケーションのに応じて価格が異なります。</a:t>
            </a:r>
          </a:p>
        </p:txBody>
      </p:sp>
    </p:spTree>
    <p:extLst>
      <p:ext uri="{BB962C8B-B14F-4D97-AF65-F5344CB8AC3E}">
        <p14:creationId xmlns:p14="http://schemas.microsoft.com/office/powerpoint/2010/main" val="1080953730"/>
      </p:ext>
    </p:extLst>
  </p:cSld>
  <p:clrMapOvr>
    <a:masterClrMapping/>
  </p:clrMapOvr>
</p:sld>
</file>

<file path=ppt/theme/theme1.xml><?xml version="1.0" encoding="utf-8"?>
<a:theme xmlns:a="http://schemas.openxmlformats.org/drawingml/2006/main" name="スライド用マスター">
  <a:themeElements>
    <a:clrScheme name="ユーザー定義 1">
      <a:dk1>
        <a:srgbClr val="000000"/>
      </a:dk1>
      <a:lt1>
        <a:srgbClr val="FFFFFF"/>
      </a:lt1>
      <a:dk2>
        <a:srgbClr val="4B4B4B"/>
      </a:dk2>
      <a:lt2>
        <a:srgbClr val="424242"/>
      </a:lt2>
      <a:accent1>
        <a:srgbClr val="941100"/>
      </a:accent1>
      <a:accent2>
        <a:srgbClr val="002847"/>
      </a:accent2>
      <a:accent3>
        <a:srgbClr val="0066B3"/>
      </a:accent3>
      <a:accent4>
        <a:srgbClr val="69B3E1"/>
      </a:accent4>
      <a:accent5>
        <a:srgbClr val="FF9300"/>
      </a:accent5>
      <a:accent6>
        <a:srgbClr val="009192"/>
      </a:accent6>
      <a:hlink>
        <a:srgbClr val="0096FF"/>
      </a:hlink>
      <a:folHlink>
        <a:srgbClr val="6BD7E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chemeClr val="accent3"/>
          </a:solidFill>
        </a:ln>
      </a:spPr>
      <a:bodyPr wrap="none" lIns="72000" tIns="72000" rIns="72000" bIns="36000" rtlCol="0" anchor="ctr">
        <a:spAutoFit/>
      </a:bodyPr>
      <a:lstStyle>
        <a:defPPr algn="ctr">
          <a:defRPr kumimoji="1" smtClean="0">
            <a:solidFill>
              <a:schemeClr val="accent3"/>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文書用マスター">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メイリオ">
      <a:majorFont>
        <a:latin typeface="Arial"/>
        <a:ea typeface="游ゴシック"/>
        <a:cs typeface=""/>
      </a:majorFont>
      <a:minorFont>
        <a:latin typeface="Arial"/>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CL Software Dark Theme">
  <a:themeElements>
    <a:clrScheme name="Custom 1">
      <a:dk1>
        <a:srgbClr val="000000"/>
      </a:dk1>
      <a:lt1>
        <a:srgbClr val="FFFFFF"/>
      </a:lt1>
      <a:dk2>
        <a:srgbClr val="4B4B4B"/>
      </a:dk2>
      <a:lt2>
        <a:srgbClr val="F5821E"/>
      </a:lt2>
      <a:accent1>
        <a:srgbClr val="FAB914"/>
      </a:accent1>
      <a:accent2>
        <a:srgbClr val="002847"/>
      </a:accent2>
      <a:accent3>
        <a:srgbClr val="0066B3"/>
      </a:accent3>
      <a:accent4>
        <a:srgbClr val="69B3E1"/>
      </a:accent4>
      <a:accent5>
        <a:srgbClr val="5EC1EF"/>
      </a:accent5>
      <a:accent6>
        <a:srgbClr val="B9E6FA"/>
      </a:accent6>
      <a:hlink>
        <a:srgbClr val="003A8E"/>
      </a:hlink>
      <a:folHlink>
        <a:srgbClr val="6BD7E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A0173888A0BB14AA19596AF7EA8F8BC" ma:contentTypeVersion="15" ma:contentTypeDescription="新しいドキュメントを作成します。" ma:contentTypeScope="" ma:versionID="d37686f47ecd51c801674edf25616a04">
  <xsd:schema xmlns:xsd="http://www.w3.org/2001/XMLSchema" xmlns:xs="http://www.w3.org/2001/XMLSchema" xmlns:p="http://schemas.microsoft.com/office/2006/metadata/properties" xmlns:ns2="9bb3223b-6ff6-49df-88dc-65b729bb51d7" xmlns:ns3="1031b9c7-5a98-480b-a063-a5ad9425c0b2" targetNamespace="http://schemas.microsoft.com/office/2006/metadata/properties" ma:root="true" ma:fieldsID="d29007935b2ed0d954635fd8ebe65a61" ns2:_="" ns3:_="">
    <xsd:import namespace="9bb3223b-6ff6-49df-88dc-65b729bb51d7"/>
    <xsd:import namespace="1031b9c7-5a98-480b-a063-a5ad9425c0b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b3223b-6ff6-49df-88dc-65b729bb51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画像タグ" ma:readOnly="false" ma:fieldId="{5cf76f15-5ced-4ddc-b409-7134ff3c332f}" ma:taxonomyMulti="true" ma:sspId="64c72d52-2d77-4f68-b3a5-49527e4de7c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031b9c7-5a98-480b-a063-a5ad9425c0b2" elementFormDefault="qualified">
    <xsd:import namespace="http://schemas.microsoft.com/office/2006/documentManagement/types"/>
    <xsd:import namespace="http://schemas.microsoft.com/office/infopath/2007/PartnerControls"/>
    <xsd:element name="SharedWithUsers" ma:index="1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共有相手の詳細情報" ma:internalName="SharedWithDetails" ma:readOnly="true">
      <xsd:simpleType>
        <xsd:restriction base="dms:Note">
          <xsd:maxLength value="255"/>
        </xsd:restriction>
      </xsd:simpleType>
    </xsd:element>
    <xsd:element name="TaxCatchAll" ma:index="22" nillable="true" ma:displayName="Taxonomy Catch All Column" ma:hidden="true" ma:list="{ff78c9d2-af17-4320-9c27-5bd76dc8532c}" ma:internalName="TaxCatchAll" ma:showField="CatchAllData" ma:web="1031b9c7-5a98-480b-a063-a5ad9425c0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031b9c7-5a98-480b-a063-a5ad9425c0b2">
      <UserInfo>
        <DisplayName>HCL Software Family Logos Members</DisplayName>
        <AccountId>8</AccountId>
        <AccountType/>
      </UserInfo>
    </SharedWithUsers>
    <TaxCatchAll xmlns="1031b9c7-5a98-480b-a063-a5ad9425c0b2" xsi:nil="true"/>
    <lcf76f155ced4ddcb4097134ff3c332f xmlns="9bb3223b-6ff6-49df-88dc-65b729bb51d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EB939C-FCE7-4306-B63A-180D03443A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b3223b-6ff6-49df-88dc-65b729bb51d7"/>
    <ds:schemaRef ds:uri="1031b9c7-5a98-480b-a063-a5ad9425c0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F16547-30A0-4FAF-AA4E-FD32AF686272}">
  <ds:schemaRefs>
    <ds:schemaRef ds:uri="http://www.w3.org/XML/1998/namespace"/>
    <ds:schemaRef ds:uri="http://schemas.microsoft.com/office/2006/documentManagement/types"/>
    <ds:schemaRef ds:uri="http://schemas.microsoft.com/office/2006/metadata/properties"/>
    <ds:schemaRef ds:uri="http://purl.org/dc/dcmitype/"/>
    <ds:schemaRef ds:uri="http://purl.org/dc/elements/1.1/"/>
    <ds:schemaRef ds:uri="http://purl.org/dc/terms/"/>
    <ds:schemaRef ds:uri="e940a77b-d662-4d69-8234-065ef1cdca33"/>
    <ds:schemaRef ds:uri="http://schemas.microsoft.com/office/infopath/2007/PartnerControls"/>
    <ds:schemaRef ds:uri="http://schemas.openxmlformats.org/package/2006/metadata/core-properties"/>
    <ds:schemaRef ds:uri="2eca1bd5-475b-4853-9d83-8149a04497e3"/>
    <ds:schemaRef ds:uri="1031b9c7-5a98-480b-a063-a5ad9425c0b2"/>
    <ds:schemaRef ds:uri="9bb3223b-6ff6-49df-88dc-65b729bb51d7"/>
  </ds:schemaRefs>
</ds:datastoreItem>
</file>

<file path=customXml/itemProps3.xml><?xml version="1.0" encoding="utf-8"?>
<ds:datastoreItem xmlns:ds="http://schemas.openxmlformats.org/officeDocument/2006/customXml" ds:itemID="{48C96CF5-1738-48AC-A616-221348AD3C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3083</TotalTime>
  <Words>603</Words>
  <Application>Microsoft Office PowerPoint</Application>
  <PresentationFormat>ワイド画面</PresentationFormat>
  <Paragraphs>104</Paragraphs>
  <Slides>10</Slides>
  <Notes>5</Notes>
  <HiddenSlides>0</HiddenSlides>
  <MMClips>2</MMClips>
  <ScaleCrop>false</ScaleCrop>
  <HeadingPairs>
    <vt:vector size="6" baseType="variant">
      <vt:variant>
        <vt:lpstr>使用されているフォント</vt:lpstr>
      </vt:variant>
      <vt:variant>
        <vt:i4>12</vt:i4>
      </vt:variant>
      <vt:variant>
        <vt:lpstr>テーマ</vt:lpstr>
      </vt:variant>
      <vt:variant>
        <vt:i4>3</vt:i4>
      </vt:variant>
      <vt:variant>
        <vt:lpstr>スライド タイトル</vt:lpstr>
      </vt:variant>
      <vt:variant>
        <vt:i4>10</vt:i4>
      </vt:variant>
    </vt:vector>
  </HeadingPairs>
  <TitlesOfParts>
    <vt:vector size="25" baseType="lpstr">
      <vt:lpstr>.Lucida Grande UI Regular</vt:lpstr>
      <vt:lpstr>BIZ UDPゴシック</vt:lpstr>
      <vt:lpstr>GOTHAM-BOOK</vt:lpstr>
      <vt:lpstr>GOTHAM-BOOK</vt:lpstr>
      <vt:lpstr>Meiryo UI</vt:lpstr>
      <vt:lpstr>Zapf Dingbats</vt:lpstr>
      <vt:lpstr>システムフォント（レギュラー）</vt:lpstr>
      <vt:lpstr>メイリオ</vt:lpstr>
      <vt:lpstr>游ゴシック</vt:lpstr>
      <vt:lpstr>Arial</vt:lpstr>
      <vt:lpstr>Calibri</vt:lpstr>
      <vt:lpstr>Wingdings</vt:lpstr>
      <vt:lpstr>スライド用マスター</vt:lpstr>
      <vt:lpstr>文書用マスター</vt:lpstr>
      <vt:lpstr>HCL Software Dark Theme</vt:lpstr>
      <vt:lpstr>HCL ソフトウェア  モバイル、VR、ウェアラブル アプリ開発のためのローコード開発 　HCL Volt MX  </vt:lpstr>
      <vt:lpstr>HCL Volt MX 7月発売開始</vt:lpstr>
      <vt:lpstr>PowerPoint プレゼンテーション</vt:lpstr>
      <vt:lpstr>PowerPoint プレゼンテーション</vt:lpstr>
      <vt:lpstr>PowerPoint プレゼンテーション</vt:lpstr>
      <vt:lpstr>購入検討中のイスを自分の部屋に設置したイメージを確認 (デモ)</vt:lpstr>
      <vt:lpstr>Volt MX プラットフォーム</vt:lpstr>
      <vt:lpstr>HCL Volt MX 開発環境とクラウドサービス環境</vt:lpstr>
      <vt:lpstr>Volt MX Accelerators サービスメニュー</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ローコード/ノーコード開発基盤として再評価される最新の Notes/Domino</dc:title>
  <dc:subject>DX 時代に求められる「業務」のアプリケーション開発、デジタル化</dc:subject>
  <dc:creator>株式会社エイチシーエル・ジャパン</dc:creator>
  <cp:keywords/>
  <dc:description/>
  <cp:lastModifiedBy>Kuwayama Masahiko</cp:lastModifiedBy>
  <cp:revision>77</cp:revision>
  <dcterms:created xsi:type="dcterms:W3CDTF">2019-04-21T14:38:15Z</dcterms:created>
  <dcterms:modified xsi:type="dcterms:W3CDTF">2022-08-30T03:38:46Z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
    <vt:lpwstr>false</vt:lpwstr>
  </property>
  <property fmtid="{D5CDD505-2E9C-101B-9397-08002B2CF9AE}" pid="3" name="ContentTypeId">
    <vt:lpwstr>0x010100702C6C809989584896D5858AEDFFEA75</vt:lpwstr>
  </property>
  <property fmtid="{D5CDD505-2E9C-101B-9397-08002B2CF9AE}" pid="4" name="HCLClassification">
    <vt:lpwstr>HCL_Cla5s_C0nf1dent1al</vt:lpwstr>
  </property>
  <property fmtid="{D5CDD505-2E9C-101B-9397-08002B2CF9AE}" pid="5" name="TitusGUID">
    <vt:lpwstr>d9ba6bca-a08d-473b-bfbe-857e4f4862f8</vt:lpwstr>
  </property>
  <property fmtid="{D5CDD505-2E9C-101B-9397-08002B2CF9AE}" pid="6" name="MediaServiceImageTags">
    <vt:lpwstr/>
  </property>
</Properties>
</file>